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9"/>
  </p:notesMasterIdLst>
  <p:handoutMasterIdLst>
    <p:handoutMasterId r:id="rId30"/>
  </p:handoutMasterIdLst>
  <p:sldIdLst>
    <p:sldId id="257" r:id="rId2"/>
    <p:sldId id="575" r:id="rId3"/>
    <p:sldId id="626" r:id="rId4"/>
    <p:sldId id="627" r:id="rId5"/>
    <p:sldId id="628" r:id="rId6"/>
    <p:sldId id="629" r:id="rId7"/>
    <p:sldId id="265" r:id="rId8"/>
    <p:sldId id="641" r:id="rId9"/>
    <p:sldId id="643" r:id="rId10"/>
    <p:sldId id="631" r:id="rId11"/>
    <p:sldId id="630" r:id="rId12"/>
    <p:sldId id="640" r:id="rId13"/>
    <p:sldId id="632" r:id="rId14"/>
    <p:sldId id="574" r:id="rId15"/>
    <p:sldId id="625" r:id="rId16"/>
    <p:sldId id="584" r:id="rId17"/>
    <p:sldId id="319" r:id="rId18"/>
    <p:sldId id="633" r:id="rId19"/>
    <p:sldId id="634" r:id="rId20"/>
    <p:sldId id="588" r:id="rId21"/>
    <p:sldId id="268" r:id="rId22"/>
    <p:sldId id="637" r:id="rId23"/>
    <p:sldId id="638" r:id="rId24"/>
    <p:sldId id="639" r:id="rId25"/>
    <p:sldId id="636" r:id="rId26"/>
    <p:sldId id="642" r:id="rId27"/>
    <p:sldId id="263" r:id="rId28"/>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5027" autoAdjust="0"/>
  </p:normalViewPr>
  <p:slideViewPr>
    <p:cSldViewPr snapToGrid="0">
      <p:cViewPr>
        <p:scale>
          <a:sx n="72" d="100"/>
          <a:sy n="72" d="100"/>
        </p:scale>
        <p:origin x="-366" y="-72"/>
      </p:cViewPr>
      <p:guideLst>
        <p:guide orient="horz" pos="2160"/>
        <p:guide pos="3840"/>
      </p:guideLst>
    </p:cSldViewPr>
  </p:slideViewPr>
  <p:outlineViewPr>
    <p:cViewPr>
      <p:scale>
        <a:sx n="33" d="100"/>
        <a:sy n="33" d="100"/>
      </p:scale>
      <p:origin x="0" y="10866"/>
    </p:cViewPr>
  </p:outlineViewPr>
  <p:notesTextViewPr>
    <p:cViewPr>
      <p:scale>
        <a:sx n="1" d="1"/>
        <a:sy n="1" d="1"/>
      </p:scale>
      <p:origin x="0" y="0"/>
    </p:cViewPr>
  </p:notesTextViewPr>
  <p:notesViewPr>
    <p:cSldViewPr snapToGrid="0">
      <p:cViewPr varScale="1">
        <p:scale>
          <a:sx n="90" d="100"/>
          <a:sy n="90" d="100"/>
        </p:scale>
        <p:origin x="37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346AD-FCC3-4028-B285-08D89C483205}"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2B5F0E57-B3FA-41CE-8D47-8C4E65F76B44}">
      <dgm:prSet custT="1"/>
      <dgm:spPr/>
      <dgm:t>
        <a:bodyPr/>
        <a:lstStyle/>
        <a:p>
          <a:pPr algn="just"/>
          <a:r>
            <a:rPr lang="en-US" sz="3000" dirty="0" smtClean="0">
              <a:solidFill>
                <a:srgbClr val="FF0000"/>
              </a:solidFill>
              <a:latin typeface="Times New Roman" pitchFamily="18" charset="0"/>
              <a:cs typeface="Times New Roman" pitchFamily="18" charset="0"/>
            </a:rPr>
            <a:t>1. </a:t>
          </a:r>
          <a:r>
            <a:rPr lang="en-US" sz="3000" dirty="0" err="1" smtClean="0">
              <a:solidFill>
                <a:srgbClr val="FF0000"/>
              </a:solidFill>
              <a:latin typeface="Times New Roman" pitchFamily="18" charset="0"/>
              <a:cs typeface="Times New Roman" pitchFamily="18" charset="0"/>
            </a:rPr>
            <a:t>Một</a:t>
          </a:r>
          <a:r>
            <a:rPr lang="en-US" sz="3000" dirty="0" smtClean="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vấn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đề</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chung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về</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môi</a:t>
          </a:r>
          <a:r>
            <a:rPr lang="vi-VN" sz="3000" dirty="0">
              <a:solidFill>
                <a:srgbClr val="FF0000"/>
              </a:solidFill>
              <a:latin typeface="Times New Roman" pitchFamily="18" charset="0"/>
              <a:cs typeface="Times New Roman" pitchFamily="18" charset="0"/>
            </a:rPr>
            <a:t> trường giáo dục an toàn cho trẻ em </a:t>
          </a:r>
          <a:r>
            <a:rPr lang="en-US" sz="3000" dirty="0" err="1">
              <a:solidFill>
                <a:srgbClr val="FF0000"/>
              </a:solidFill>
              <a:latin typeface="Times New Roman" pitchFamily="18" charset="0"/>
              <a:cs typeface="Times New Roman" pitchFamily="18" charset="0"/>
            </a:rPr>
            <a:t>tại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cơ</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sở</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giáo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dục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mầm</a:t>
          </a:r>
          <a:r>
            <a:rPr lang="en-US" sz="3000" dirty="0">
              <a:solidFill>
                <a:srgbClr val="FF0000"/>
              </a:solidFill>
              <a:latin typeface="Times New Roman" pitchFamily="18" charset="0"/>
              <a:cs typeface="Times New Roman" pitchFamily="18" charset="0"/>
            </a:rPr>
            <a:t> non</a:t>
          </a:r>
        </a:p>
      </dgm:t>
    </dgm:pt>
    <dgm:pt modelId="{8F8851AA-5338-4CB0-ABA4-82159B0C535F}" type="parTrans" cxnId="{648F2629-C901-4B75-B40B-D62D12E80A25}">
      <dgm:prSet/>
      <dgm:spPr/>
      <dgm:t>
        <a:bodyPr/>
        <a:lstStyle/>
        <a:p>
          <a:endParaRPr lang="en-US">
            <a:latin typeface="Times New Roman" pitchFamily="18" charset="0"/>
            <a:cs typeface="Times New Roman" pitchFamily="18" charset="0"/>
          </a:endParaRPr>
        </a:p>
      </dgm:t>
    </dgm:pt>
    <dgm:pt modelId="{AD262160-AF03-4244-A521-2C96C9CB83E0}" type="sibTrans" cxnId="{648F2629-C901-4B75-B40B-D62D12E80A25}">
      <dgm:prSet phldrT="1" phldr="0" custT="1"/>
      <dgm:spPr/>
    </dgm:pt>
    <dgm:pt modelId="{8DB5C15A-A07A-439E-9EB6-0BA290B19C0F}">
      <dgm:prSet custT="1"/>
      <dgm:spPr/>
      <dgm:t>
        <a:bodyPr/>
        <a:lstStyle/>
        <a:p>
          <a:r>
            <a:rPr lang="en-US" sz="3000" dirty="0" smtClean="0">
              <a:solidFill>
                <a:srgbClr val="0070C0"/>
              </a:solidFill>
              <a:latin typeface="Times New Roman" pitchFamily="18" charset="0"/>
              <a:cs typeface="Times New Roman" pitchFamily="18" charset="0"/>
            </a:rPr>
            <a:t>2. </a:t>
          </a:r>
          <a:r>
            <a:rPr lang="en-US" sz="3000" dirty="0" err="1" smtClean="0">
              <a:solidFill>
                <a:srgbClr val="0070C0"/>
              </a:solidFill>
              <a:latin typeface="Times New Roman" pitchFamily="18" charset="0"/>
              <a:cs typeface="Times New Roman" pitchFamily="18" charset="0"/>
            </a:rPr>
            <a:t>Hướng</a:t>
          </a:r>
          <a:r>
            <a:rPr lang="en-US" sz="3000" dirty="0" smtClean="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dẫn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xây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dựng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trường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học</a:t>
          </a:r>
          <a:r>
            <a:rPr lang="en-US" sz="3000" dirty="0">
              <a:solidFill>
                <a:srgbClr val="0070C0"/>
              </a:solidFill>
              <a:latin typeface="Times New Roman" pitchFamily="18" charset="0"/>
              <a:cs typeface="Times New Roman" pitchFamily="18" charset="0"/>
            </a:rPr>
            <a:t> an </a:t>
          </a:r>
          <a:r>
            <a:rPr lang="en-US" sz="3000" dirty="0" err="1">
              <a:solidFill>
                <a:srgbClr val="0070C0"/>
              </a:solidFill>
              <a:latin typeface="Times New Roman" pitchFamily="18" charset="0"/>
              <a:cs typeface="Times New Roman" pitchFamily="18" charset="0"/>
            </a:rPr>
            <a:t>toàn</a:t>
          </a:r>
          <a:r>
            <a:rPr lang="en-US" sz="3000" dirty="0">
              <a:solidFill>
                <a:srgbClr val="0070C0"/>
              </a:solidFill>
              <a:latin typeface="Times New Roman" pitchFamily="18" charset="0"/>
              <a:cs typeface="Times New Roman" pitchFamily="18" charset="0"/>
            </a:rPr>
            <a:t>, TNTT </a:t>
          </a:r>
          <a:r>
            <a:rPr lang="en-US" sz="3000" dirty="0" err="1">
              <a:solidFill>
                <a:srgbClr val="0070C0"/>
              </a:solidFill>
              <a:latin typeface="Times New Roman" pitchFamily="18" charset="0"/>
              <a:cs typeface="Times New Roman" pitchFamily="18" charset="0"/>
            </a:rPr>
            <a:t>trong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cơ</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sở</a:t>
          </a:r>
          <a:r>
            <a:rPr lang="en-US" sz="3000" dirty="0">
              <a:solidFill>
                <a:srgbClr val="0070C0"/>
              </a:solidFill>
              <a:latin typeface="Times New Roman" pitchFamily="18" charset="0"/>
              <a:cs typeface="Times New Roman" pitchFamily="18" charset="0"/>
            </a:rPr>
            <a:t> GDMN </a:t>
          </a:r>
          <a:r>
            <a:rPr lang="en-US" sz="3000" dirty="0" err="1">
              <a:solidFill>
                <a:srgbClr val="0070C0"/>
              </a:solidFill>
              <a:latin typeface="Times New Roman" pitchFamily="18" charset="0"/>
              <a:cs typeface="Times New Roman" pitchFamily="18" charset="0"/>
            </a:rPr>
            <a:t>theo</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quy</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định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tại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tư</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số</a:t>
          </a:r>
          <a:r>
            <a:rPr lang="en-US" sz="3000" dirty="0">
              <a:solidFill>
                <a:srgbClr val="0070C0"/>
              </a:solidFill>
              <a:latin typeface="Times New Roman" pitchFamily="18" charset="0"/>
              <a:cs typeface="Times New Roman" pitchFamily="18" charset="0"/>
            </a:rPr>
            <a:t> 45/2021/ TT-BGDĐT </a:t>
          </a:r>
        </a:p>
      </dgm:t>
    </dgm:pt>
    <dgm:pt modelId="{257342B5-B0A8-4A53-8E03-C48A7AAF9770}" type="parTrans" cxnId="{51161250-5DA5-4225-AC50-285645CB34F0}">
      <dgm:prSet/>
      <dgm:spPr/>
      <dgm:t>
        <a:bodyPr/>
        <a:lstStyle/>
        <a:p>
          <a:endParaRPr lang="en-US">
            <a:latin typeface="Times New Roman" pitchFamily="18" charset="0"/>
            <a:cs typeface="Times New Roman" pitchFamily="18" charset="0"/>
          </a:endParaRPr>
        </a:p>
      </dgm:t>
    </dgm:pt>
    <dgm:pt modelId="{02411277-5FF7-47D8-9247-535853184385}" type="sibTrans" cxnId="{51161250-5DA5-4225-AC50-285645CB34F0}">
      <dgm:prSet phldrT="2" phldr="0" custT="1"/>
      <dgm:spPr/>
    </dgm:pt>
    <dgm:pt modelId="{F19BE029-1913-48E5-BD4E-9F56E7675B44}">
      <dgm:prSet custT="1"/>
      <dgm:spPr/>
      <dgm:t>
        <a:bodyPr/>
        <a:lstStyle/>
        <a:p>
          <a:r>
            <a:rPr lang="en-US" sz="3000" dirty="0" smtClean="0">
              <a:latin typeface="Times New Roman" pitchFamily="18" charset="0"/>
              <a:cs typeface="Times New Roman" pitchFamily="18" charset="0"/>
            </a:rPr>
            <a:t>3. </a:t>
          </a:r>
          <a:r>
            <a:rPr lang="en-US" sz="3000" dirty="0" err="1" smtClean="0">
              <a:latin typeface="Times New Roman" pitchFamily="18" charset="0"/>
              <a:cs typeface="Times New Roman" pitchFamily="18" charset="0"/>
            </a:rPr>
            <a:t>Hướng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dẫn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số</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dịch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bệnh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gặp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tổ</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nuôi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dưỡng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chăm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trẻ</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sở</a:t>
          </a:r>
          <a:r>
            <a:rPr lang="en-US" sz="3000" dirty="0">
              <a:latin typeface="Times New Roman" pitchFamily="18" charset="0"/>
              <a:cs typeface="Times New Roman" pitchFamily="18" charset="0"/>
            </a:rPr>
            <a:t> GDMN</a:t>
          </a:r>
        </a:p>
      </dgm:t>
    </dgm:pt>
    <dgm:pt modelId="{34BBF116-B4FB-4A16-931E-81EB17B95CA6}" type="parTrans" cxnId="{9E4EEA80-5D15-4C07-B5DC-D2D43D8197AF}">
      <dgm:prSet/>
      <dgm:spPr/>
      <dgm:t>
        <a:bodyPr/>
        <a:lstStyle/>
        <a:p>
          <a:endParaRPr lang="en-US">
            <a:latin typeface="Times New Roman" pitchFamily="18" charset="0"/>
            <a:cs typeface="Times New Roman" pitchFamily="18" charset="0"/>
          </a:endParaRPr>
        </a:p>
      </dgm:t>
    </dgm:pt>
    <dgm:pt modelId="{5A495831-19EB-4420-B7B9-2D353473F565}" type="sibTrans" cxnId="{9E4EEA80-5D15-4C07-B5DC-D2D43D8197AF}">
      <dgm:prSet phldrT="3" phldr="0" custT="1"/>
      <dgm:spPr/>
    </dgm:pt>
    <dgm:pt modelId="{87675FCC-3695-4EFE-AD99-0BDAEE1A2BEE}" type="pres">
      <dgm:prSet presAssocID="{FA7346AD-FCC3-4028-B285-08D89C483205}" presName="linear" presStyleCnt="0">
        <dgm:presLayoutVars>
          <dgm:dir/>
          <dgm:animLvl val="lvl"/>
          <dgm:resizeHandles val="exact"/>
        </dgm:presLayoutVars>
      </dgm:prSet>
      <dgm:spPr/>
      <dgm:t>
        <a:bodyPr/>
        <a:lstStyle/>
        <a:p>
          <a:endParaRPr lang="vi-VN"/>
        </a:p>
      </dgm:t>
    </dgm:pt>
    <dgm:pt modelId="{035538F2-D589-4F5E-BA55-1E18967F893E}" type="pres">
      <dgm:prSet presAssocID="{2B5F0E57-B3FA-41CE-8D47-8C4E65F76B44}" presName="parentLin" presStyleCnt="0"/>
      <dgm:spPr/>
    </dgm:pt>
    <dgm:pt modelId="{3279A029-F47A-4863-8562-8C0B433AA664}" type="pres">
      <dgm:prSet presAssocID="{2B5F0E57-B3FA-41CE-8D47-8C4E65F76B44}" presName="parentLeftMargin" presStyleLbl="node1" presStyleIdx="0" presStyleCnt="3"/>
      <dgm:spPr/>
      <dgm:t>
        <a:bodyPr/>
        <a:lstStyle/>
        <a:p>
          <a:endParaRPr lang="vi-VN"/>
        </a:p>
      </dgm:t>
    </dgm:pt>
    <dgm:pt modelId="{AEA476A6-C045-470B-9E64-EC1324AEE232}" type="pres">
      <dgm:prSet presAssocID="{2B5F0E57-B3FA-41CE-8D47-8C4E65F76B44}" presName="parentText" presStyleLbl="node1" presStyleIdx="0" presStyleCnt="3" custScaleX="129848">
        <dgm:presLayoutVars>
          <dgm:chMax val="0"/>
          <dgm:bulletEnabled val="1"/>
        </dgm:presLayoutVars>
      </dgm:prSet>
      <dgm:spPr/>
      <dgm:t>
        <a:bodyPr/>
        <a:lstStyle/>
        <a:p>
          <a:endParaRPr lang="vi-VN"/>
        </a:p>
      </dgm:t>
    </dgm:pt>
    <dgm:pt modelId="{34D1E6C6-823C-4DE4-9B5A-4A0739A64640}" type="pres">
      <dgm:prSet presAssocID="{2B5F0E57-B3FA-41CE-8D47-8C4E65F76B44}" presName="negativeSpace" presStyleCnt="0"/>
      <dgm:spPr/>
    </dgm:pt>
    <dgm:pt modelId="{281006B2-AF06-4DC6-B190-947B0D301458}" type="pres">
      <dgm:prSet presAssocID="{2B5F0E57-B3FA-41CE-8D47-8C4E65F76B44}" presName="childText" presStyleLbl="conFgAcc1" presStyleIdx="0" presStyleCnt="3">
        <dgm:presLayoutVars>
          <dgm:bulletEnabled val="1"/>
        </dgm:presLayoutVars>
      </dgm:prSet>
      <dgm:spPr/>
    </dgm:pt>
    <dgm:pt modelId="{369B226E-72F2-4B4F-BEE5-161F3926A066}" type="pres">
      <dgm:prSet presAssocID="{AD262160-AF03-4244-A521-2C96C9CB83E0}" presName="spaceBetweenRectangles" presStyleCnt="0"/>
      <dgm:spPr/>
    </dgm:pt>
    <dgm:pt modelId="{E1D74A1D-E948-405F-9578-77529A0659CD}" type="pres">
      <dgm:prSet presAssocID="{8DB5C15A-A07A-439E-9EB6-0BA290B19C0F}" presName="parentLin" presStyleCnt="0"/>
      <dgm:spPr/>
    </dgm:pt>
    <dgm:pt modelId="{59096955-CFD2-4627-B589-4EFD477353FE}" type="pres">
      <dgm:prSet presAssocID="{8DB5C15A-A07A-439E-9EB6-0BA290B19C0F}" presName="parentLeftMargin" presStyleLbl="node1" presStyleIdx="0" presStyleCnt="3"/>
      <dgm:spPr/>
      <dgm:t>
        <a:bodyPr/>
        <a:lstStyle/>
        <a:p>
          <a:endParaRPr lang="vi-VN"/>
        </a:p>
      </dgm:t>
    </dgm:pt>
    <dgm:pt modelId="{D40986EF-2D53-4B57-9A70-75A79A6553A1}" type="pres">
      <dgm:prSet presAssocID="{8DB5C15A-A07A-439E-9EB6-0BA290B19C0F}" presName="parentText" presStyleLbl="node1" presStyleIdx="1" presStyleCnt="3" custScaleX="129848">
        <dgm:presLayoutVars>
          <dgm:chMax val="0"/>
          <dgm:bulletEnabled val="1"/>
        </dgm:presLayoutVars>
      </dgm:prSet>
      <dgm:spPr/>
      <dgm:t>
        <a:bodyPr/>
        <a:lstStyle/>
        <a:p>
          <a:endParaRPr lang="vi-VN"/>
        </a:p>
      </dgm:t>
    </dgm:pt>
    <dgm:pt modelId="{4E2FECA9-75EB-4A73-A7DD-9F921AEDA79C}" type="pres">
      <dgm:prSet presAssocID="{8DB5C15A-A07A-439E-9EB6-0BA290B19C0F}" presName="negativeSpace" presStyleCnt="0"/>
      <dgm:spPr/>
    </dgm:pt>
    <dgm:pt modelId="{B5666DC0-F789-4E36-BAA3-AEF32A0DD4DC}" type="pres">
      <dgm:prSet presAssocID="{8DB5C15A-A07A-439E-9EB6-0BA290B19C0F}" presName="childText" presStyleLbl="conFgAcc1" presStyleIdx="1" presStyleCnt="3">
        <dgm:presLayoutVars>
          <dgm:bulletEnabled val="1"/>
        </dgm:presLayoutVars>
      </dgm:prSet>
      <dgm:spPr/>
    </dgm:pt>
    <dgm:pt modelId="{73008A99-BC44-42A6-96D4-8713747E774B}" type="pres">
      <dgm:prSet presAssocID="{02411277-5FF7-47D8-9247-535853184385}" presName="spaceBetweenRectangles" presStyleCnt="0"/>
      <dgm:spPr/>
    </dgm:pt>
    <dgm:pt modelId="{6D67F167-CE9D-4865-9F34-244C144FA65A}" type="pres">
      <dgm:prSet presAssocID="{F19BE029-1913-48E5-BD4E-9F56E7675B44}" presName="parentLin" presStyleCnt="0"/>
      <dgm:spPr/>
    </dgm:pt>
    <dgm:pt modelId="{740503A8-3FBF-4063-A0F9-DFAE6420B810}" type="pres">
      <dgm:prSet presAssocID="{F19BE029-1913-48E5-BD4E-9F56E7675B44}" presName="parentLeftMargin" presStyleLbl="node1" presStyleIdx="1" presStyleCnt="3"/>
      <dgm:spPr/>
      <dgm:t>
        <a:bodyPr/>
        <a:lstStyle/>
        <a:p>
          <a:endParaRPr lang="vi-VN"/>
        </a:p>
      </dgm:t>
    </dgm:pt>
    <dgm:pt modelId="{D6E33CB2-8B46-4C05-B4D2-A81DF6163158}" type="pres">
      <dgm:prSet presAssocID="{F19BE029-1913-48E5-BD4E-9F56E7675B44}" presName="parentText" presStyleLbl="node1" presStyleIdx="2" presStyleCnt="3" custScaleX="129848">
        <dgm:presLayoutVars>
          <dgm:chMax val="0"/>
          <dgm:bulletEnabled val="1"/>
        </dgm:presLayoutVars>
      </dgm:prSet>
      <dgm:spPr/>
      <dgm:t>
        <a:bodyPr/>
        <a:lstStyle/>
        <a:p>
          <a:endParaRPr lang="vi-VN"/>
        </a:p>
      </dgm:t>
    </dgm:pt>
    <dgm:pt modelId="{40133E38-0A7D-4B0F-9793-2215179877CC}" type="pres">
      <dgm:prSet presAssocID="{F19BE029-1913-48E5-BD4E-9F56E7675B44}" presName="negativeSpace" presStyleCnt="0"/>
      <dgm:spPr/>
    </dgm:pt>
    <dgm:pt modelId="{7E1951B4-4848-40BA-BAE1-E59B8C2EEF5C}" type="pres">
      <dgm:prSet presAssocID="{F19BE029-1913-48E5-BD4E-9F56E7675B44}" presName="childText" presStyleLbl="conFgAcc1" presStyleIdx="2" presStyleCnt="3">
        <dgm:presLayoutVars>
          <dgm:bulletEnabled val="1"/>
        </dgm:presLayoutVars>
      </dgm:prSet>
      <dgm:spPr/>
    </dgm:pt>
  </dgm:ptLst>
  <dgm:cxnLst>
    <dgm:cxn modelId="{9A76D9FC-5AAF-4332-B7CC-D1B3BFC8497F}" type="presOf" srcId="{8DB5C15A-A07A-439E-9EB6-0BA290B19C0F}" destId="{59096955-CFD2-4627-B589-4EFD477353FE}" srcOrd="0" destOrd="0" presId="urn:microsoft.com/office/officeart/2005/8/layout/list1"/>
    <dgm:cxn modelId="{93E350C6-009F-42DB-86A0-861B075CB04F}" type="presOf" srcId="{F19BE029-1913-48E5-BD4E-9F56E7675B44}" destId="{D6E33CB2-8B46-4C05-B4D2-A81DF6163158}" srcOrd="1" destOrd="0" presId="urn:microsoft.com/office/officeart/2005/8/layout/list1"/>
    <dgm:cxn modelId="{72D8E182-9D67-435C-85A0-A8E3E1556208}" type="presOf" srcId="{2B5F0E57-B3FA-41CE-8D47-8C4E65F76B44}" destId="{AEA476A6-C045-470B-9E64-EC1324AEE232}" srcOrd="1" destOrd="0" presId="urn:microsoft.com/office/officeart/2005/8/layout/list1"/>
    <dgm:cxn modelId="{648F2629-C901-4B75-B40B-D62D12E80A25}" srcId="{FA7346AD-FCC3-4028-B285-08D89C483205}" destId="{2B5F0E57-B3FA-41CE-8D47-8C4E65F76B44}" srcOrd="0" destOrd="0" parTransId="{8F8851AA-5338-4CB0-ABA4-82159B0C535F}" sibTransId="{AD262160-AF03-4244-A521-2C96C9CB83E0}"/>
    <dgm:cxn modelId="{3AC77C74-C4DE-43C3-863B-DEF81BE8B7DA}" type="presOf" srcId="{F19BE029-1913-48E5-BD4E-9F56E7675B44}" destId="{740503A8-3FBF-4063-A0F9-DFAE6420B810}" srcOrd="0" destOrd="0" presId="urn:microsoft.com/office/officeart/2005/8/layout/list1"/>
    <dgm:cxn modelId="{041B1D3F-499A-4ACD-A755-009DE1C52B0D}" type="presOf" srcId="{2B5F0E57-B3FA-41CE-8D47-8C4E65F76B44}" destId="{3279A029-F47A-4863-8562-8C0B433AA664}" srcOrd="0" destOrd="0" presId="urn:microsoft.com/office/officeart/2005/8/layout/list1"/>
    <dgm:cxn modelId="{9E4EEA80-5D15-4C07-B5DC-D2D43D8197AF}" srcId="{FA7346AD-FCC3-4028-B285-08D89C483205}" destId="{F19BE029-1913-48E5-BD4E-9F56E7675B44}" srcOrd="2" destOrd="0" parTransId="{34BBF116-B4FB-4A16-931E-81EB17B95CA6}" sibTransId="{5A495831-19EB-4420-B7B9-2D353473F565}"/>
    <dgm:cxn modelId="{E4918A1F-E82A-4548-AE07-714B0107F719}" type="presOf" srcId="{FA7346AD-FCC3-4028-B285-08D89C483205}" destId="{87675FCC-3695-4EFE-AD99-0BDAEE1A2BEE}" srcOrd="0" destOrd="0" presId="urn:microsoft.com/office/officeart/2005/8/layout/list1"/>
    <dgm:cxn modelId="{33AC5243-8D05-4672-B710-BF00FFC57AA7}" type="presOf" srcId="{8DB5C15A-A07A-439E-9EB6-0BA290B19C0F}" destId="{D40986EF-2D53-4B57-9A70-75A79A6553A1}" srcOrd="1" destOrd="0" presId="urn:microsoft.com/office/officeart/2005/8/layout/list1"/>
    <dgm:cxn modelId="{51161250-5DA5-4225-AC50-285645CB34F0}" srcId="{FA7346AD-FCC3-4028-B285-08D89C483205}" destId="{8DB5C15A-A07A-439E-9EB6-0BA290B19C0F}" srcOrd="1" destOrd="0" parTransId="{257342B5-B0A8-4A53-8E03-C48A7AAF9770}" sibTransId="{02411277-5FF7-47D8-9247-535853184385}"/>
    <dgm:cxn modelId="{2651B981-AEB5-462A-81D1-6BAFEA663A7D}" type="presParOf" srcId="{87675FCC-3695-4EFE-AD99-0BDAEE1A2BEE}" destId="{035538F2-D589-4F5E-BA55-1E18967F893E}" srcOrd="0" destOrd="0" presId="urn:microsoft.com/office/officeart/2005/8/layout/list1"/>
    <dgm:cxn modelId="{48F506AC-8232-4689-9868-90769F85B442}" type="presParOf" srcId="{035538F2-D589-4F5E-BA55-1E18967F893E}" destId="{3279A029-F47A-4863-8562-8C0B433AA664}" srcOrd="0" destOrd="0" presId="urn:microsoft.com/office/officeart/2005/8/layout/list1"/>
    <dgm:cxn modelId="{FE7B5B05-D32E-4D42-ABAC-D223BF630C57}" type="presParOf" srcId="{035538F2-D589-4F5E-BA55-1E18967F893E}" destId="{AEA476A6-C045-470B-9E64-EC1324AEE232}" srcOrd="1" destOrd="0" presId="urn:microsoft.com/office/officeart/2005/8/layout/list1"/>
    <dgm:cxn modelId="{F3ABF093-B38C-42C1-B902-B4CC5A0C7B45}" type="presParOf" srcId="{87675FCC-3695-4EFE-AD99-0BDAEE1A2BEE}" destId="{34D1E6C6-823C-4DE4-9B5A-4A0739A64640}" srcOrd="1" destOrd="0" presId="urn:microsoft.com/office/officeart/2005/8/layout/list1"/>
    <dgm:cxn modelId="{122513AF-39C1-46BB-A45D-87E38C7C5D8A}" type="presParOf" srcId="{87675FCC-3695-4EFE-AD99-0BDAEE1A2BEE}" destId="{281006B2-AF06-4DC6-B190-947B0D301458}" srcOrd="2" destOrd="0" presId="urn:microsoft.com/office/officeart/2005/8/layout/list1"/>
    <dgm:cxn modelId="{2721DDE1-CD81-4332-B1B7-916D4C0F3B71}" type="presParOf" srcId="{87675FCC-3695-4EFE-AD99-0BDAEE1A2BEE}" destId="{369B226E-72F2-4B4F-BEE5-161F3926A066}" srcOrd="3" destOrd="0" presId="urn:microsoft.com/office/officeart/2005/8/layout/list1"/>
    <dgm:cxn modelId="{61507FD9-F985-4A76-BE50-FB7E29619D40}" type="presParOf" srcId="{87675FCC-3695-4EFE-AD99-0BDAEE1A2BEE}" destId="{E1D74A1D-E948-405F-9578-77529A0659CD}" srcOrd="4" destOrd="0" presId="urn:microsoft.com/office/officeart/2005/8/layout/list1"/>
    <dgm:cxn modelId="{782736AD-AC54-46DE-8D2F-73D8D3AA87E9}" type="presParOf" srcId="{E1D74A1D-E948-405F-9578-77529A0659CD}" destId="{59096955-CFD2-4627-B589-4EFD477353FE}" srcOrd="0" destOrd="0" presId="urn:microsoft.com/office/officeart/2005/8/layout/list1"/>
    <dgm:cxn modelId="{87B6DD06-702C-41D4-A4A4-7FA0E3A3462A}" type="presParOf" srcId="{E1D74A1D-E948-405F-9578-77529A0659CD}" destId="{D40986EF-2D53-4B57-9A70-75A79A6553A1}" srcOrd="1" destOrd="0" presId="urn:microsoft.com/office/officeart/2005/8/layout/list1"/>
    <dgm:cxn modelId="{4F26967D-DD73-44A6-9017-EB4E9D1FAD67}" type="presParOf" srcId="{87675FCC-3695-4EFE-AD99-0BDAEE1A2BEE}" destId="{4E2FECA9-75EB-4A73-A7DD-9F921AEDA79C}" srcOrd="5" destOrd="0" presId="urn:microsoft.com/office/officeart/2005/8/layout/list1"/>
    <dgm:cxn modelId="{F46E36AA-8AFD-447D-B6A6-3C4F0D89F694}" type="presParOf" srcId="{87675FCC-3695-4EFE-AD99-0BDAEE1A2BEE}" destId="{B5666DC0-F789-4E36-BAA3-AEF32A0DD4DC}" srcOrd="6" destOrd="0" presId="urn:microsoft.com/office/officeart/2005/8/layout/list1"/>
    <dgm:cxn modelId="{787E8934-4AAB-40AF-ABB7-B059515C0165}" type="presParOf" srcId="{87675FCC-3695-4EFE-AD99-0BDAEE1A2BEE}" destId="{73008A99-BC44-42A6-96D4-8713747E774B}" srcOrd="7" destOrd="0" presId="urn:microsoft.com/office/officeart/2005/8/layout/list1"/>
    <dgm:cxn modelId="{B8B5BF7C-2453-46A3-AFD8-5AC6A2F30EF6}" type="presParOf" srcId="{87675FCC-3695-4EFE-AD99-0BDAEE1A2BEE}" destId="{6D67F167-CE9D-4865-9F34-244C144FA65A}" srcOrd="8" destOrd="0" presId="urn:microsoft.com/office/officeart/2005/8/layout/list1"/>
    <dgm:cxn modelId="{543C5592-8EEC-4598-94FA-EFE5A35C3842}" type="presParOf" srcId="{6D67F167-CE9D-4865-9F34-244C144FA65A}" destId="{740503A8-3FBF-4063-A0F9-DFAE6420B810}" srcOrd="0" destOrd="0" presId="urn:microsoft.com/office/officeart/2005/8/layout/list1"/>
    <dgm:cxn modelId="{F9DCE8F2-C792-4B81-ABD4-63BB65511D1A}" type="presParOf" srcId="{6D67F167-CE9D-4865-9F34-244C144FA65A}" destId="{D6E33CB2-8B46-4C05-B4D2-A81DF6163158}" srcOrd="1" destOrd="0" presId="urn:microsoft.com/office/officeart/2005/8/layout/list1"/>
    <dgm:cxn modelId="{6C562506-17B3-482F-B898-E24B455314D4}" type="presParOf" srcId="{87675FCC-3695-4EFE-AD99-0BDAEE1A2BEE}" destId="{40133E38-0A7D-4B0F-9793-2215179877CC}" srcOrd="9" destOrd="0" presId="urn:microsoft.com/office/officeart/2005/8/layout/list1"/>
    <dgm:cxn modelId="{2E2A2374-A3C3-4C49-8652-42DD7C659B6F}" type="presParOf" srcId="{87675FCC-3695-4EFE-AD99-0BDAEE1A2BEE}" destId="{7E1951B4-4848-40BA-BAE1-E59B8C2EEF5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1AB1B-5487-884F-AD04-EE1B68B55E61}"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FD19938B-40B6-444B-82EB-CF67345DB92A}">
      <dgm:prSet phldrT="[Text]"/>
      <dgm:spPr/>
      <dgm:t>
        <a:bodyPr/>
        <a:lstStyle/>
        <a:p>
          <a:r>
            <a:rPr lang="en-US" b="1" i="0" dirty="0" err="1">
              <a:latin typeface="Times New Roman" panose="02020603050405020304" pitchFamily="18" charset="0"/>
              <a:cs typeface="Times New Roman" panose="02020603050405020304" pitchFamily="18" charset="0"/>
            </a:rPr>
            <a:t>Thời</a:t>
          </a:r>
          <a:r>
            <a:rPr lang="en-US" b="1" i="0" dirty="0">
              <a:latin typeface="Times New Roman" panose="02020603050405020304" pitchFamily="18" charset="0"/>
              <a:cs typeface="Times New Roman" panose="02020603050405020304" pitchFamily="18" charset="0"/>
            </a:rPr>
            <a:t> </a:t>
          </a:r>
          <a:r>
            <a:rPr lang="en-US" b="1" i="0" dirty="0" err="1">
              <a:latin typeface="Times New Roman" panose="02020603050405020304" pitchFamily="18" charset="0"/>
              <a:cs typeface="Times New Roman" panose="02020603050405020304" pitchFamily="18" charset="0"/>
            </a:rPr>
            <a:t>gian</a:t>
          </a:r>
          <a:endParaRPr lang="en-US" i="0" dirty="0">
            <a:latin typeface="Times New Roman" panose="02020603050405020304" pitchFamily="18" charset="0"/>
            <a:cs typeface="Times New Roman" panose="02020603050405020304" pitchFamily="18" charset="0"/>
          </a:endParaRPr>
        </a:p>
      </dgm:t>
    </dgm:pt>
    <dgm:pt modelId="{D92FFEF9-E0EF-8A4F-91AE-59F2DC762B1D}" type="parTrans" cxnId="{F4BD1828-D7F7-A34F-A87D-21D4A1E1AD68}">
      <dgm:prSet/>
      <dgm:spPr/>
      <dgm:t>
        <a:bodyPr/>
        <a:lstStyle/>
        <a:p>
          <a:endParaRPr lang="en-US">
            <a:latin typeface="Times New Roman" pitchFamily="18" charset="0"/>
            <a:cs typeface="Times New Roman" pitchFamily="18" charset="0"/>
          </a:endParaRPr>
        </a:p>
      </dgm:t>
    </dgm:pt>
    <dgm:pt modelId="{00F0BC17-A086-A347-8848-44448EBDBFDA}" type="sibTrans" cxnId="{F4BD1828-D7F7-A34F-A87D-21D4A1E1AD68}">
      <dgm:prSet/>
      <dgm:spPr/>
      <dgm:t>
        <a:bodyPr/>
        <a:lstStyle/>
        <a:p>
          <a:endParaRPr lang="en-US">
            <a:latin typeface="Times New Roman" pitchFamily="18" charset="0"/>
            <a:cs typeface="Times New Roman" pitchFamily="18" charset="0"/>
          </a:endParaRPr>
        </a:p>
      </dgm:t>
    </dgm:pt>
    <dgm:pt modelId="{33DF0FCD-0A39-3340-AF3F-C15F77DFF781}">
      <dgm:prSet phldrT="[Text]" custT="1"/>
      <dgm:spPr/>
      <dgm:t>
        <a:bodyPr/>
        <a:lstStyle/>
        <a:p>
          <a:pPr marL="171450" lvl="1" indent="-171450" algn="l" defTabSz="711200">
            <a:lnSpc>
              <a:spcPct val="90000"/>
            </a:lnSpc>
            <a:spcBef>
              <a:spcPct val="0"/>
            </a:spcBef>
            <a:spcAft>
              <a:spcPct val="15000"/>
            </a:spcAft>
            <a:buChar char="•"/>
          </a:pPr>
          <a:r>
            <a:rPr lang="en-US" sz="2800" kern="1200" dirty="0" err="1">
              <a:latin typeface="Times New Roman" pitchFamily="18" charset="0"/>
              <a:cs typeface="Times New Roman" pitchFamily="18" charset="0"/>
            </a:rPr>
            <a:t>Xây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dựng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ngay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từ</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đầu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năm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học</a:t>
          </a:r>
          <a:endParaRPr lang="en-US" sz="2800" kern="1200" dirty="0">
            <a:solidFill>
              <a:srgbClr val="9A5315">
                <a:hueOff val="0"/>
                <a:satOff val="0"/>
                <a:lumOff val="0"/>
                <a:alphaOff val="0"/>
              </a:srgbClr>
            </a:solidFill>
            <a:latin typeface="Times New Roman" panose="02020603050405020304" pitchFamily="18" charset="0"/>
            <a:ea typeface="+mn-ea"/>
            <a:cs typeface="Times New Roman" panose="02020603050405020304" pitchFamily="18" charset="0"/>
          </a:endParaRPr>
        </a:p>
      </dgm:t>
    </dgm:pt>
    <dgm:pt modelId="{5EAE2C48-BD76-FE42-83F1-1894071B9D0D}" type="parTrans" cxnId="{054C7FBE-6B3B-9043-A30B-08331E86668E}">
      <dgm:prSet/>
      <dgm:spPr/>
      <dgm:t>
        <a:bodyPr/>
        <a:lstStyle/>
        <a:p>
          <a:endParaRPr lang="en-US">
            <a:latin typeface="Times New Roman" pitchFamily="18" charset="0"/>
            <a:cs typeface="Times New Roman" pitchFamily="18" charset="0"/>
          </a:endParaRPr>
        </a:p>
      </dgm:t>
    </dgm:pt>
    <dgm:pt modelId="{40DD5658-0D3B-2245-B472-8A86DAA2AD4B}" type="sibTrans" cxnId="{054C7FBE-6B3B-9043-A30B-08331E86668E}">
      <dgm:prSet/>
      <dgm:spPr/>
      <dgm:t>
        <a:bodyPr/>
        <a:lstStyle/>
        <a:p>
          <a:endParaRPr lang="en-US">
            <a:latin typeface="Times New Roman" pitchFamily="18" charset="0"/>
            <a:cs typeface="Times New Roman" pitchFamily="18" charset="0"/>
          </a:endParaRPr>
        </a:p>
      </dgm:t>
    </dgm:pt>
    <dgm:pt modelId="{089F9EF7-3CF2-9E4F-81E2-25B274265397}">
      <dgm:prSet phldrT="[Text]"/>
      <dgm:spPr/>
      <dgm:t>
        <a:bodyPr/>
        <a:lstStyle/>
        <a:p>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endParaRPr lang="en-US" b="1" dirty="0">
            <a:latin typeface="Times New Roman" panose="02020603050405020304" pitchFamily="18" charset="0"/>
            <a:cs typeface="Times New Roman" panose="02020603050405020304" pitchFamily="18" charset="0"/>
          </a:endParaRPr>
        </a:p>
      </dgm:t>
    </dgm:pt>
    <dgm:pt modelId="{F1F87A4D-E249-8845-ABC7-6763D5CF99EC}" type="parTrans" cxnId="{38EBE387-B096-B94E-B1BE-262234B9F57B}">
      <dgm:prSet/>
      <dgm:spPr/>
      <dgm:t>
        <a:bodyPr/>
        <a:lstStyle/>
        <a:p>
          <a:endParaRPr lang="en-US">
            <a:latin typeface="Times New Roman" pitchFamily="18" charset="0"/>
            <a:cs typeface="Times New Roman" pitchFamily="18" charset="0"/>
          </a:endParaRPr>
        </a:p>
      </dgm:t>
    </dgm:pt>
    <dgm:pt modelId="{9897A787-9164-DE44-90AC-12DDEBEAD454}" type="sibTrans" cxnId="{38EBE387-B096-B94E-B1BE-262234B9F57B}">
      <dgm:prSet/>
      <dgm:spPr/>
      <dgm:t>
        <a:bodyPr/>
        <a:lstStyle/>
        <a:p>
          <a:endParaRPr lang="en-US">
            <a:latin typeface="Times New Roman" pitchFamily="18" charset="0"/>
            <a:cs typeface="Times New Roman" pitchFamily="18" charset="0"/>
          </a:endParaRPr>
        </a:p>
      </dgm:t>
    </dgm:pt>
    <dgm:pt modelId="{C8995BB9-0274-4140-8B0D-69EDCC73BBCB}">
      <dgm:prSet phldrT="[Text]"/>
      <dgm:spPr/>
      <dgm:t>
        <a:bodyPr/>
        <a:lstStyle/>
        <a:p>
          <a:r>
            <a:rPr lang="en-US" b="1" i="0" dirty="0" err="1">
              <a:latin typeface="Times New Roman" panose="02020603050405020304" pitchFamily="18" charset="0"/>
              <a:cs typeface="Times New Roman" panose="02020603050405020304" pitchFamily="18" charset="0"/>
            </a:rPr>
            <a:t>Nội</a:t>
          </a:r>
          <a:r>
            <a:rPr lang="en-US" b="1" i="0" dirty="0">
              <a:latin typeface="Times New Roman" panose="02020603050405020304" pitchFamily="18" charset="0"/>
              <a:cs typeface="Times New Roman" panose="02020603050405020304" pitchFamily="18" charset="0"/>
            </a:rPr>
            <a:t> dung</a:t>
          </a:r>
          <a:endParaRPr lang="en-US" i="0" dirty="0">
            <a:latin typeface="Times New Roman" panose="02020603050405020304" pitchFamily="18" charset="0"/>
            <a:cs typeface="Times New Roman" panose="02020603050405020304" pitchFamily="18" charset="0"/>
          </a:endParaRPr>
        </a:p>
      </dgm:t>
    </dgm:pt>
    <dgm:pt modelId="{0522DFC7-0772-B240-B578-631072DF9025}" type="parTrans" cxnId="{6D8AD0C1-EA5D-D54C-89E2-091937C6F050}">
      <dgm:prSet/>
      <dgm:spPr/>
      <dgm:t>
        <a:bodyPr/>
        <a:lstStyle/>
        <a:p>
          <a:endParaRPr lang="en-US">
            <a:latin typeface="Times New Roman" pitchFamily="18" charset="0"/>
            <a:cs typeface="Times New Roman" pitchFamily="18" charset="0"/>
          </a:endParaRPr>
        </a:p>
      </dgm:t>
    </dgm:pt>
    <dgm:pt modelId="{0ABD8764-1CCE-5542-8E2E-8CA3E42D62E8}" type="sibTrans" cxnId="{6D8AD0C1-EA5D-D54C-89E2-091937C6F050}">
      <dgm:prSet/>
      <dgm:spPr/>
      <dgm:t>
        <a:bodyPr/>
        <a:lstStyle/>
        <a:p>
          <a:endParaRPr lang="en-US">
            <a:latin typeface="Times New Roman" pitchFamily="18" charset="0"/>
            <a:cs typeface="Times New Roman" pitchFamily="18" charset="0"/>
          </a:endParaRPr>
        </a:p>
      </dgm:t>
    </dgm:pt>
    <dgm:pt modelId="{92424C62-E811-264E-993E-AD5FBD6593CA}">
      <dgm:prSet phldrT="[Text]" custT="1"/>
      <dgm:spPr/>
      <dgm:t>
        <a:bodyPr/>
        <a:lstStyle/>
        <a:p>
          <a:pPr marL="171450" lvl="1" indent="-171450" algn="l" defTabSz="711200">
            <a:lnSpc>
              <a:spcPct val="90000"/>
            </a:lnSpc>
            <a:spcBef>
              <a:spcPct val="0"/>
            </a:spcBef>
            <a:spcAft>
              <a:spcPct val="15000"/>
            </a:spcAft>
            <a:buChar char="•"/>
          </a:pP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Phù</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hợp</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với</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tình</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hình</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thực</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tiễn</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của</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cơ</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sở</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GDMN</a:t>
          </a:r>
        </a:p>
      </dgm:t>
    </dgm:pt>
    <dgm:pt modelId="{B500F428-8E03-2548-99D4-F7ADDDB9CAB0}" type="parTrans" cxnId="{E6B11626-5F84-3C4F-BA40-02471A08984F}">
      <dgm:prSet/>
      <dgm:spPr/>
      <dgm:t>
        <a:bodyPr/>
        <a:lstStyle/>
        <a:p>
          <a:endParaRPr lang="en-US">
            <a:latin typeface="Times New Roman" pitchFamily="18" charset="0"/>
            <a:cs typeface="Times New Roman" pitchFamily="18" charset="0"/>
          </a:endParaRPr>
        </a:p>
      </dgm:t>
    </dgm:pt>
    <dgm:pt modelId="{A58D5C80-4114-8B4F-A3FC-324157BBB866}" type="sibTrans" cxnId="{E6B11626-5F84-3C4F-BA40-02471A08984F}">
      <dgm:prSet/>
      <dgm:spPr/>
      <dgm:t>
        <a:bodyPr/>
        <a:lstStyle/>
        <a:p>
          <a:endParaRPr lang="en-US">
            <a:latin typeface="Times New Roman" pitchFamily="18" charset="0"/>
            <a:cs typeface="Times New Roman" pitchFamily="18" charset="0"/>
          </a:endParaRPr>
        </a:p>
      </dgm:t>
    </dgm:pt>
    <dgm:pt modelId="{34DD7FD5-1FF5-1C40-8B7C-505416F7B685}">
      <dgm:prSet phldrT="[Text]" custT="1"/>
      <dgm:spPr/>
      <dgm:t>
        <a:bodyPr/>
        <a:lstStyle/>
        <a:p>
          <a:r>
            <a:rPr lang="en-US" sz="2600" dirty="0">
              <a:latin typeface="Times New Roman" pitchFamily="18" charset="0"/>
              <a:cs typeface="Times New Roman" pitchFamily="18" charset="0"/>
            </a:rPr>
            <a:t>Ban </a:t>
          </a: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riêng</a:t>
          </a:r>
          <a:endParaRPr lang="en-US" sz="2600" dirty="0">
            <a:latin typeface="Times New Roman" panose="02020603050405020304" pitchFamily="18" charset="0"/>
            <a:cs typeface="Times New Roman" panose="02020603050405020304" pitchFamily="18" charset="0"/>
          </a:endParaRPr>
        </a:p>
      </dgm:t>
    </dgm:pt>
    <dgm:pt modelId="{6D6A769F-AE2A-A042-85B0-AC5C478C3F42}" type="parTrans" cxnId="{3FB31DFF-8E57-A74D-9655-DCF498A4625E}">
      <dgm:prSet/>
      <dgm:spPr/>
      <dgm:t>
        <a:bodyPr/>
        <a:lstStyle/>
        <a:p>
          <a:endParaRPr lang="en-US">
            <a:latin typeface="Times New Roman" pitchFamily="18" charset="0"/>
            <a:cs typeface="Times New Roman" pitchFamily="18" charset="0"/>
          </a:endParaRPr>
        </a:p>
      </dgm:t>
    </dgm:pt>
    <dgm:pt modelId="{2009861E-E3A7-6D45-924C-CC573265961F}" type="sibTrans" cxnId="{3FB31DFF-8E57-A74D-9655-DCF498A4625E}">
      <dgm:prSet/>
      <dgm:spPr/>
      <dgm:t>
        <a:bodyPr/>
        <a:lstStyle/>
        <a:p>
          <a:endParaRPr lang="en-US">
            <a:latin typeface="Times New Roman" pitchFamily="18" charset="0"/>
            <a:cs typeface="Times New Roman" pitchFamily="18" charset="0"/>
          </a:endParaRPr>
        </a:p>
      </dgm:t>
    </dgm:pt>
    <dgm:pt modelId="{CD7CA8A3-8E28-44CF-B809-AC6FF3E0C16E}">
      <dgm:prSet phldrT="[Text]" custT="1"/>
      <dgm:spPr/>
      <dgm:t>
        <a:bodyPr/>
        <a:lstStyle/>
        <a:p>
          <a:pPr marL="171450" lvl="1" indent="-171450" algn="l" defTabSz="711200">
            <a:lnSpc>
              <a:spcPct val="90000"/>
            </a:lnSpc>
            <a:spcBef>
              <a:spcPct val="0"/>
            </a:spcBef>
            <a:spcAft>
              <a:spcPct val="15000"/>
            </a:spcAft>
            <a:buChar char="•"/>
          </a:pPr>
          <a:r>
            <a:rPr lang="en-US" sz="2800" kern="1200" dirty="0">
              <a:latin typeface="Times New Roman" pitchFamily="18" charset="0"/>
              <a:cs typeface="Times New Roman" pitchFamily="18" charset="0"/>
            </a:rPr>
            <a:t>Ban </a:t>
          </a:r>
          <a:r>
            <a:rPr lang="en-US" sz="2800" kern="1200" dirty="0" err="1">
              <a:latin typeface="Times New Roman" pitchFamily="18" charset="0"/>
              <a:cs typeface="Times New Roman" pitchFamily="18" charset="0"/>
            </a:rPr>
            <a:t>hành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Kế</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hoạch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theo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năm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học</a:t>
          </a:r>
          <a:endParaRPr lang="en-US" sz="2800" kern="1200" dirty="0">
            <a:solidFill>
              <a:srgbClr val="9A5315">
                <a:hueOff val="0"/>
                <a:satOff val="0"/>
                <a:lumOff val="0"/>
                <a:alphaOff val="0"/>
              </a:srgbClr>
            </a:solidFill>
            <a:latin typeface="Times New Roman" panose="02020603050405020304" pitchFamily="18" charset="0"/>
            <a:ea typeface="+mn-ea"/>
            <a:cs typeface="Times New Roman" panose="02020603050405020304" pitchFamily="18" charset="0"/>
          </a:endParaRPr>
        </a:p>
      </dgm:t>
    </dgm:pt>
    <dgm:pt modelId="{EBEF290D-260E-490B-9D21-A11A0A23E723}" type="parTrans" cxnId="{E1064932-5BB8-475F-9CE9-FEB840093CE7}">
      <dgm:prSet/>
      <dgm:spPr/>
      <dgm:t>
        <a:bodyPr/>
        <a:lstStyle/>
        <a:p>
          <a:endParaRPr lang="en-US">
            <a:latin typeface="Times New Roman" pitchFamily="18" charset="0"/>
            <a:cs typeface="Times New Roman" pitchFamily="18" charset="0"/>
          </a:endParaRPr>
        </a:p>
      </dgm:t>
    </dgm:pt>
    <dgm:pt modelId="{A385563E-3691-4AD0-8D1E-04E4E095839F}" type="sibTrans" cxnId="{E1064932-5BB8-475F-9CE9-FEB840093CE7}">
      <dgm:prSet/>
      <dgm:spPr/>
      <dgm:t>
        <a:bodyPr/>
        <a:lstStyle/>
        <a:p>
          <a:endParaRPr lang="en-US">
            <a:latin typeface="Times New Roman" pitchFamily="18" charset="0"/>
            <a:cs typeface="Times New Roman" pitchFamily="18" charset="0"/>
          </a:endParaRPr>
        </a:p>
      </dgm:t>
    </dgm:pt>
    <dgm:pt modelId="{9B78E6B9-A903-4009-9F8C-897818B8D329}">
      <dgm:prSet phldrT="[Text]" custT="1"/>
      <dgm:spPr/>
      <dgm:t>
        <a:bodyPr/>
        <a:lstStyle/>
        <a:p>
          <a:r>
            <a:rPr lang="en-US" sz="2600" dirty="0" err="1">
              <a:latin typeface="Times New Roman" pitchFamily="18" charset="0"/>
              <a:cs typeface="Times New Roman" pitchFamily="18" charset="0"/>
            </a:rPr>
            <a:t>Hoặc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ghép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học</a:t>
          </a:r>
          <a:r>
            <a:rPr lang="en-US" sz="2600" dirty="0">
              <a:latin typeface="Times New Roman" panose="02020603050405020304" pitchFamily="18" charset="0"/>
              <a:cs typeface="Times New Roman" panose="02020603050405020304" pitchFamily="18" charset="0"/>
            </a:rPr>
            <a:t>.</a:t>
          </a:r>
        </a:p>
      </dgm:t>
    </dgm:pt>
    <dgm:pt modelId="{5A477B3C-31B3-4E69-B9F9-DD342BE55762}" type="parTrans" cxnId="{C34379DD-32FD-4D2C-91BA-45B2CC535BE8}">
      <dgm:prSet/>
      <dgm:spPr/>
      <dgm:t>
        <a:bodyPr/>
        <a:lstStyle/>
        <a:p>
          <a:endParaRPr lang="en-US">
            <a:latin typeface="Times New Roman" pitchFamily="18" charset="0"/>
            <a:cs typeface="Times New Roman" pitchFamily="18" charset="0"/>
          </a:endParaRPr>
        </a:p>
      </dgm:t>
    </dgm:pt>
    <dgm:pt modelId="{1B7657C3-17A3-4A45-8474-5027AF3D3BD9}" type="sibTrans" cxnId="{C34379DD-32FD-4D2C-91BA-45B2CC535BE8}">
      <dgm:prSet/>
      <dgm:spPr/>
      <dgm:t>
        <a:bodyPr/>
        <a:lstStyle/>
        <a:p>
          <a:endParaRPr lang="en-US">
            <a:latin typeface="Times New Roman" pitchFamily="18" charset="0"/>
            <a:cs typeface="Times New Roman" pitchFamily="18" charset="0"/>
          </a:endParaRPr>
        </a:p>
      </dgm:t>
    </dgm:pt>
    <dgm:pt modelId="{95BDC355-486F-4C4E-A7B1-665C9AF3CA2C}">
      <dgm:prSet phldrT="[Text]" custT="1"/>
      <dgm:spPr/>
      <dgm:t>
        <a:bodyPr/>
        <a:lstStyle/>
        <a:p>
          <a:pPr marL="171450" lvl="1" indent="-171450" algn="l" defTabSz="711200">
            <a:lnSpc>
              <a:spcPct val="90000"/>
            </a:lnSpc>
            <a:spcBef>
              <a:spcPct val="0"/>
            </a:spcBef>
            <a:spcAft>
              <a:spcPct val="15000"/>
            </a:spcAft>
          </a:pPr>
          <a:r>
            <a:rPr lang="en-US" sz="2400" kern="1200" dirty="0" err="1">
              <a:latin typeface="Times New Roman" pitchFamily="18" charset="0"/>
              <a:cs typeface="Times New Roman" pitchFamily="18" charset="0"/>
            </a:rPr>
            <a:t>Cụ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thể</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hoá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nội</a:t>
          </a:r>
          <a:r>
            <a:rPr lang="en-US" sz="2400" kern="1200" dirty="0">
              <a:latin typeface="Times New Roman" pitchFamily="18" charset="0"/>
              <a:cs typeface="Times New Roman" pitchFamily="18" charset="0"/>
            </a:rPr>
            <a:t> dung </a:t>
          </a:r>
          <a:r>
            <a:rPr lang="en-US" sz="2400" kern="1200" dirty="0" err="1">
              <a:latin typeface="Times New Roman" pitchFamily="18" charset="0"/>
              <a:cs typeface="Times New Roman" pitchFamily="18" charset="0"/>
            </a:rPr>
            <a:t>hoạt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Chương</a:t>
          </a:r>
          <a:r>
            <a:rPr lang="en-US" sz="2400" kern="1200" dirty="0">
              <a:latin typeface="Times New Roman" pitchFamily="18" charset="0"/>
              <a:cs typeface="Times New Roman" pitchFamily="18" charset="0"/>
            </a:rPr>
            <a:t> II TT)</a:t>
          </a:r>
          <a:endParaRPr lang="en-US" sz="2400" kern="1200" dirty="0">
            <a:solidFill>
              <a:srgbClr val="9A5315">
                <a:hueOff val="0"/>
                <a:satOff val="0"/>
                <a:lumOff val="0"/>
                <a:alphaOff val="0"/>
              </a:srgbClr>
            </a:solidFill>
            <a:latin typeface="Times New Roman" pitchFamily="18" charset="0"/>
            <a:ea typeface="+mn-ea"/>
            <a:cs typeface="Times New Roman" pitchFamily="18" charset="0"/>
          </a:endParaRPr>
        </a:p>
      </dgm:t>
    </dgm:pt>
    <dgm:pt modelId="{3A6F7603-01FE-490E-BA51-63EEB9197877}" type="parTrans" cxnId="{C4E8FD5D-AC3C-4C3B-A7BD-60DAA847632A}">
      <dgm:prSet/>
      <dgm:spPr/>
      <dgm:t>
        <a:bodyPr/>
        <a:lstStyle/>
        <a:p>
          <a:endParaRPr lang="vi-VN">
            <a:latin typeface="Times New Roman" pitchFamily="18" charset="0"/>
            <a:cs typeface="Times New Roman" pitchFamily="18" charset="0"/>
          </a:endParaRPr>
        </a:p>
      </dgm:t>
    </dgm:pt>
    <dgm:pt modelId="{45E7B7A9-03DF-4AC8-B565-67A09E4B8937}" type="sibTrans" cxnId="{C4E8FD5D-AC3C-4C3B-A7BD-60DAA847632A}">
      <dgm:prSet/>
      <dgm:spPr/>
      <dgm:t>
        <a:bodyPr/>
        <a:lstStyle/>
        <a:p>
          <a:endParaRPr lang="vi-VN">
            <a:latin typeface="Times New Roman" pitchFamily="18" charset="0"/>
            <a:cs typeface="Times New Roman" pitchFamily="18" charset="0"/>
          </a:endParaRPr>
        </a:p>
      </dgm:t>
    </dgm:pt>
    <dgm:pt modelId="{94D2F248-B0D6-4B2E-AEFD-1BD8CC2666A7}">
      <dgm:prSet phldrT="[Text]" custT="1"/>
      <dgm:spPr/>
      <dgm:t>
        <a:bodyPr/>
        <a:lstStyle/>
        <a:p>
          <a:pPr marL="171450" lvl="1" indent="-171450" algn="l" defTabSz="711200">
            <a:lnSpc>
              <a:spcPct val="90000"/>
            </a:lnSpc>
            <a:spcBef>
              <a:spcPct val="0"/>
            </a:spcBef>
            <a:spcAft>
              <a:spcPct val="15000"/>
            </a:spcAft>
          </a:pPr>
          <a:r>
            <a:rPr lang="en-US" sz="2400" kern="1200" dirty="0" err="1">
              <a:latin typeface="Times New Roman" pitchFamily="18" charset="0"/>
              <a:cs typeface="Times New Roman" pitchFamily="18" charset="0"/>
            </a:rPr>
            <a:t>Phân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thể</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từng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thực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hiện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Điều</a:t>
          </a:r>
          <a:r>
            <a:rPr lang="en-US" sz="2400" kern="1200" dirty="0">
              <a:latin typeface="Times New Roman" pitchFamily="18" charset="0"/>
              <a:cs typeface="Times New Roman" pitchFamily="18" charset="0"/>
            </a:rPr>
            <a:t> 3, 4, 5, 6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7  </a:t>
          </a:r>
          <a:endParaRPr lang="en-US" sz="2400" kern="1200" dirty="0">
            <a:solidFill>
              <a:srgbClr val="9A5315">
                <a:hueOff val="0"/>
                <a:satOff val="0"/>
                <a:lumOff val="0"/>
                <a:alphaOff val="0"/>
              </a:srgbClr>
            </a:solidFill>
            <a:latin typeface="Times New Roman" pitchFamily="18" charset="0"/>
            <a:ea typeface="+mn-ea"/>
            <a:cs typeface="Times New Roman" pitchFamily="18" charset="0"/>
          </a:endParaRPr>
        </a:p>
      </dgm:t>
    </dgm:pt>
    <dgm:pt modelId="{D7C24845-A63B-4498-A6F4-18EFC45C60A9}" type="parTrans" cxnId="{57828724-8CED-4AE3-A343-62F973075DB1}">
      <dgm:prSet/>
      <dgm:spPr/>
      <dgm:t>
        <a:bodyPr/>
        <a:lstStyle/>
        <a:p>
          <a:endParaRPr lang="vi-VN">
            <a:latin typeface="Times New Roman" pitchFamily="18" charset="0"/>
            <a:cs typeface="Times New Roman" pitchFamily="18" charset="0"/>
          </a:endParaRPr>
        </a:p>
      </dgm:t>
    </dgm:pt>
    <dgm:pt modelId="{23E91027-124F-4E9A-8970-37D84B1E1838}" type="sibTrans" cxnId="{57828724-8CED-4AE3-A343-62F973075DB1}">
      <dgm:prSet/>
      <dgm:spPr/>
      <dgm:t>
        <a:bodyPr/>
        <a:lstStyle/>
        <a:p>
          <a:endParaRPr lang="vi-VN">
            <a:latin typeface="Times New Roman" pitchFamily="18" charset="0"/>
            <a:cs typeface="Times New Roman" pitchFamily="18" charset="0"/>
          </a:endParaRPr>
        </a:p>
      </dgm:t>
    </dgm:pt>
    <dgm:pt modelId="{1CB0ABA2-1075-864E-863B-0E64E1E790FA}" type="pres">
      <dgm:prSet presAssocID="{FEC1AB1B-5487-884F-AD04-EE1B68B55E61}" presName="linearFlow" presStyleCnt="0">
        <dgm:presLayoutVars>
          <dgm:dir/>
          <dgm:animLvl val="lvl"/>
          <dgm:resizeHandles val="exact"/>
        </dgm:presLayoutVars>
      </dgm:prSet>
      <dgm:spPr/>
      <dgm:t>
        <a:bodyPr/>
        <a:lstStyle/>
        <a:p>
          <a:endParaRPr lang="vi-VN"/>
        </a:p>
      </dgm:t>
    </dgm:pt>
    <dgm:pt modelId="{EC42CDAC-1DBB-CC4D-8755-F2F1E7B75EDA}" type="pres">
      <dgm:prSet presAssocID="{FD19938B-40B6-444B-82EB-CF67345DB92A}" presName="composite" presStyleCnt="0"/>
      <dgm:spPr/>
    </dgm:pt>
    <dgm:pt modelId="{7F1DD7B1-38E3-5348-974E-E936E8D15EF3}" type="pres">
      <dgm:prSet presAssocID="{FD19938B-40B6-444B-82EB-CF67345DB92A}" presName="parTx" presStyleLbl="node1" presStyleIdx="0" presStyleCnt="3">
        <dgm:presLayoutVars>
          <dgm:chMax val="0"/>
          <dgm:chPref val="0"/>
          <dgm:bulletEnabled val="1"/>
        </dgm:presLayoutVars>
      </dgm:prSet>
      <dgm:spPr/>
      <dgm:t>
        <a:bodyPr/>
        <a:lstStyle/>
        <a:p>
          <a:endParaRPr lang="vi-VN"/>
        </a:p>
      </dgm:t>
    </dgm:pt>
    <dgm:pt modelId="{D1A9BF7D-F8EC-7543-8FE1-97BCE3779E12}" type="pres">
      <dgm:prSet presAssocID="{FD19938B-40B6-444B-82EB-CF67345DB92A}" presName="parSh" presStyleLbl="node1" presStyleIdx="0" presStyleCnt="3" custLinFactNeighborX="7292" custLinFactNeighborY="-4516"/>
      <dgm:spPr/>
      <dgm:t>
        <a:bodyPr/>
        <a:lstStyle/>
        <a:p>
          <a:endParaRPr lang="vi-VN"/>
        </a:p>
      </dgm:t>
    </dgm:pt>
    <dgm:pt modelId="{ADFAC5BB-89A6-034E-858D-0E6B45091CB9}" type="pres">
      <dgm:prSet presAssocID="{FD19938B-40B6-444B-82EB-CF67345DB92A}" presName="desTx" presStyleLbl="fgAcc1" presStyleIdx="0" presStyleCnt="3" custScaleY="83719" custLinFactNeighborX="-13339" custLinFactNeighborY="-4280">
        <dgm:presLayoutVars>
          <dgm:bulletEnabled val="1"/>
        </dgm:presLayoutVars>
      </dgm:prSet>
      <dgm:spPr/>
      <dgm:t>
        <a:bodyPr/>
        <a:lstStyle/>
        <a:p>
          <a:endParaRPr lang="vi-VN"/>
        </a:p>
      </dgm:t>
    </dgm:pt>
    <dgm:pt modelId="{E017D3ED-D9A3-F24A-969D-28444644E826}" type="pres">
      <dgm:prSet presAssocID="{00F0BC17-A086-A347-8848-44448EBDBFDA}" presName="sibTrans" presStyleLbl="sibTrans2D1" presStyleIdx="0" presStyleCnt="2" custFlipVert="1" custFlipHor="0" custScaleX="8903" custScaleY="14312"/>
      <dgm:spPr/>
      <dgm:t>
        <a:bodyPr/>
        <a:lstStyle/>
        <a:p>
          <a:endParaRPr lang="vi-VN"/>
        </a:p>
      </dgm:t>
    </dgm:pt>
    <dgm:pt modelId="{D43D6DB5-7204-F641-B1F8-0EB4871279D7}" type="pres">
      <dgm:prSet presAssocID="{00F0BC17-A086-A347-8848-44448EBDBFDA}" presName="connTx" presStyleLbl="sibTrans2D1" presStyleIdx="0" presStyleCnt="2"/>
      <dgm:spPr/>
      <dgm:t>
        <a:bodyPr/>
        <a:lstStyle/>
        <a:p>
          <a:endParaRPr lang="vi-VN"/>
        </a:p>
      </dgm:t>
    </dgm:pt>
    <dgm:pt modelId="{8C750704-5C4A-0342-A8E2-1469356D8346}" type="pres">
      <dgm:prSet presAssocID="{089F9EF7-3CF2-9E4F-81E2-25B274265397}" presName="composite" presStyleCnt="0"/>
      <dgm:spPr/>
    </dgm:pt>
    <dgm:pt modelId="{A78D9693-9E6C-D245-B3C6-8220E1BAA218}" type="pres">
      <dgm:prSet presAssocID="{089F9EF7-3CF2-9E4F-81E2-25B274265397}" presName="parTx" presStyleLbl="node1" presStyleIdx="0" presStyleCnt="3">
        <dgm:presLayoutVars>
          <dgm:chMax val="0"/>
          <dgm:chPref val="0"/>
          <dgm:bulletEnabled val="1"/>
        </dgm:presLayoutVars>
      </dgm:prSet>
      <dgm:spPr/>
      <dgm:t>
        <a:bodyPr/>
        <a:lstStyle/>
        <a:p>
          <a:endParaRPr lang="vi-VN"/>
        </a:p>
      </dgm:t>
    </dgm:pt>
    <dgm:pt modelId="{85BF82CE-696A-E548-B5A9-8B5213DF932D}" type="pres">
      <dgm:prSet presAssocID="{089F9EF7-3CF2-9E4F-81E2-25B274265397}" presName="parSh" presStyleLbl="node1" presStyleIdx="1" presStyleCnt="3" custLinFactNeighborX="639" custLinFactNeighborY="-3897"/>
      <dgm:spPr/>
      <dgm:t>
        <a:bodyPr/>
        <a:lstStyle/>
        <a:p>
          <a:endParaRPr lang="vi-VN"/>
        </a:p>
      </dgm:t>
    </dgm:pt>
    <dgm:pt modelId="{BA07E50D-0F1C-0341-B604-853F64F52BAC}" type="pres">
      <dgm:prSet presAssocID="{089F9EF7-3CF2-9E4F-81E2-25B274265397}" presName="desTx" presStyleLbl="fgAcc1" presStyleIdx="1" presStyleCnt="3" custScaleX="109458" custScaleY="85574" custLinFactNeighborX="-19447" custLinFactNeighborY="-3447">
        <dgm:presLayoutVars>
          <dgm:bulletEnabled val="1"/>
        </dgm:presLayoutVars>
      </dgm:prSet>
      <dgm:spPr/>
      <dgm:t>
        <a:bodyPr/>
        <a:lstStyle/>
        <a:p>
          <a:endParaRPr lang="vi-VN"/>
        </a:p>
      </dgm:t>
    </dgm:pt>
    <dgm:pt modelId="{1CCAA384-24D8-D340-82F0-106FC84D427E}" type="pres">
      <dgm:prSet presAssocID="{9897A787-9164-DE44-90AC-12DDEBEAD454}" presName="sibTrans" presStyleLbl="sibTrans2D1" presStyleIdx="1" presStyleCnt="2" custFlipVert="0" custFlipHor="0" custScaleX="4236" custScaleY="7425"/>
      <dgm:spPr/>
      <dgm:t>
        <a:bodyPr/>
        <a:lstStyle/>
        <a:p>
          <a:endParaRPr lang="vi-VN"/>
        </a:p>
      </dgm:t>
    </dgm:pt>
    <dgm:pt modelId="{E7B91DAC-1D4A-AE49-B2CD-07AB20333A3C}" type="pres">
      <dgm:prSet presAssocID="{9897A787-9164-DE44-90AC-12DDEBEAD454}" presName="connTx" presStyleLbl="sibTrans2D1" presStyleIdx="1" presStyleCnt="2"/>
      <dgm:spPr/>
      <dgm:t>
        <a:bodyPr/>
        <a:lstStyle/>
        <a:p>
          <a:endParaRPr lang="vi-VN"/>
        </a:p>
      </dgm:t>
    </dgm:pt>
    <dgm:pt modelId="{5890FAEB-E480-6540-AAD6-5EA186373E8D}" type="pres">
      <dgm:prSet presAssocID="{C8995BB9-0274-4140-8B0D-69EDCC73BBCB}" presName="composite" presStyleCnt="0"/>
      <dgm:spPr/>
    </dgm:pt>
    <dgm:pt modelId="{6212480E-80CD-884A-B836-955D163ADFC9}" type="pres">
      <dgm:prSet presAssocID="{C8995BB9-0274-4140-8B0D-69EDCC73BBCB}" presName="parTx" presStyleLbl="node1" presStyleIdx="1" presStyleCnt="3">
        <dgm:presLayoutVars>
          <dgm:chMax val="0"/>
          <dgm:chPref val="0"/>
          <dgm:bulletEnabled val="1"/>
        </dgm:presLayoutVars>
      </dgm:prSet>
      <dgm:spPr/>
      <dgm:t>
        <a:bodyPr/>
        <a:lstStyle/>
        <a:p>
          <a:endParaRPr lang="vi-VN"/>
        </a:p>
      </dgm:t>
    </dgm:pt>
    <dgm:pt modelId="{E32125B9-425B-C742-8FE3-6BB9878B597A}" type="pres">
      <dgm:prSet presAssocID="{C8995BB9-0274-4140-8B0D-69EDCC73BBCB}" presName="parSh" presStyleLbl="node1" presStyleIdx="2" presStyleCnt="3" custLinFactNeighborX="-308" custLinFactNeighborY="-7338"/>
      <dgm:spPr/>
      <dgm:t>
        <a:bodyPr/>
        <a:lstStyle/>
        <a:p>
          <a:endParaRPr lang="vi-VN"/>
        </a:p>
      </dgm:t>
    </dgm:pt>
    <dgm:pt modelId="{16EAD141-45A0-6842-87FE-0144710FB920}" type="pres">
      <dgm:prSet presAssocID="{C8995BB9-0274-4140-8B0D-69EDCC73BBCB}" presName="desTx" presStyleLbl="fgAcc1" presStyleIdx="2" presStyleCnt="3" custScaleX="161460" custScaleY="85856" custLinFactNeighborX="-15090" custLinFactNeighborY="-4334">
        <dgm:presLayoutVars>
          <dgm:bulletEnabled val="1"/>
        </dgm:presLayoutVars>
      </dgm:prSet>
      <dgm:spPr/>
      <dgm:t>
        <a:bodyPr/>
        <a:lstStyle/>
        <a:p>
          <a:endParaRPr lang="vi-VN"/>
        </a:p>
      </dgm:t>
    </dgm:pt>
  </dgm:ptLst>
  <dgm:cxnLst>
    <dgm:cxn modelId="{3FB31DFF-8E57-A74D-9655-DCF498A4625E}" srcId="{089F9EF7-3CF2-9E4F-81E2-25B274265397}" destId="{34DD7FD5-1FF5-1C40-8B7C-505416F7B685}" srcOrd="0" destOrd="0" parTransId="{6D6A769F-AE2A-A042-85B0-AC5C478C3F42}" sibTransId="{2009861E-E3A7-6D45-924C-CC573265961F}"/>
    <dgm:cxn modelId="{B148B71D-AB14-E941-876E-4286A838BA4C}" type="presOf" srcId="{92424C62-E811-264E-993E-AD5FBD6593CA}" destId="{16EAD141-45A0-6842-87FE-0144710FB920}" srcOrd="0" destOrd="0" presId="urn:microsoft.com/office/officeart/2005/8/layout/process3"/>
    <dgm:cxn modelId="{1216DDC9-78AF-4357-B288-7FCB4FC800DC}" type="presOf" srcId="{95BDC355-486F-4C4E-A7B1-665C9AF3CA2C}" destId="{16EAD141-45A0-6842-87FE-0144710FB920}" srcOrd="0" destOrd="1" presId="urn:microsoft.com/office/officeart/2005/8/layout/process3"/>
    <dgm:cxn modelId="{05756E92-E904-294D-9480-C726AC653097}" type="presOf" srcId="{9897A787-9164-DE44-90AC-12DDEBEAD454}" destId="{1CCAA384-24D8-D340-82F0-106FC84D427E}" srcOrd="0" destOrd="0" presId="urn:microsoft.com/office/officeart/2005/8/layout/process3"/>
    <dgm:cxn modelId="{A7BF02C0-3E64-3A43-AEC9-55237376463B}" type="presOf" srcId="{33DF0FCD-0A39-3340-AF3F-C15F77DFF781}" destId="{ADFAC5BB-89A6-034E-858D-0E6B45091CB9}" srcOrd="0" destOrd="0" presId="urn:microsoft.com/office/officeart/2005/8/layout/process3"/>
    <dgm:cxn modelId="{EF5A05A1-C8B8-2844-9570-844F1AF36D6D}" type="presOf" srcId="{00F0BC17-A086-A347-8848-44448EBDBFDA}" destId="{E017D3ED-D9A3-F24A-969D-28444644E826}" srcOrd="0" destOrd="0" presId="urn:microsoft.com/office/officeart/2005/8/layout/process3"/>
    <dgm:cxn modelId="{6EFD08D1-504B-4EBA-B003-A8FFEFA7A60C}" type="presOf" srcId="{94D2F248-B0D6-4B2E-AEFD-1BD8CC2666A7}" destId="{16EAD141-45A0-6842-87FE-0144710FB920}" srcOrd="0" destOrd="2" presId="urn:microsoft.com/office/officeart/2005/8/layout/process3"/>
    <dgm:cxn modelId="{AD7BF80E-0BFE-4FF6-A546-AF3EA1619ED6}" type="presOf" srcId="{CD7CA8A3-8E28-44CF-B809-AC6FF3E0C16E}" destId="{ADFAC5BB-89A6-034E-858D-0E6B45091CB9}" srcOrd="0" destOrd="1" presId="urn:microsoft.com/office/officeart/2005/8/layout/process3"/>
    <dgm:cxn modelId="{38EBE387-B096-B94E-B1BE-262234B9F57B}" srcId="{FEC1AB1B-5487-884F-AD04-EE1B68B55E61}" destId="{089F9EF7-3CF2-9E4F-81E2-25B274265397}" srcOrd="1" destOrd="0" parTransId="{F1F87A4D-E249-8845-ABC7-6763D5CF99EC}" sibTransId="{9897A787-9164-DE44-90AC-12DDEBEAD454}"/>
    <dgm:cxn modelId="{10898C6D-1FC0-1140-8F0E-C5B42069BE7A}" type="presOf" srcId="{C8995BB9-0274-4140-8B0D-69EDCC73BBCB}" destId="{6212480E-80CD-884A-B836-955D163ADFC9}" srcOrd="0" destOrd="0" presId="urn:microsoft.com/office/officeart/2005/8/layout/process3"/>
    <dgm:cxn modelId="{35F7AF95-1855-424A-A276-DAF6077D08DE}" type="presOf" srcId="{C8995BB9-0274-4140-8B0D-69EDCC73BBCB}" destId="{E32125B9-425B-C742-8FE3-6BB9878B597A}" srcOrd="1" destOrd="0" presId="urn:microsoft.com/office/officeart/2005/8/layout/process3"/>
    <dgm:cxn modelId="{6FAE0936-E39E-8348-9DC7-CF65C0BAD5E8}" type="presOf" srcId="{9897A787-9164-DE44-90AC-12DDEBEAD454}" destId="{E7B91DAC-1D4A-AE49-B2CD-07AB20333A3C}" srcOrd="1" destOrd="0" presId="urn:microsoft.com/office/officeart/2005/8/layout/process3"/>
    <dgm:cxn modelId="{83D37A9E-B5EE-8F4A-9387-B311C09E4126}" type="presOf" srcId="{FD19938B-40B6-444B-82EB-CF67345DB92A}" destId="{D1A9BF7D-F8EC-7543-8FE1-97BCE3779E12}" srcOrd="1" destOrd="0" presId="urn:microsoft.com/office/officeart/2005/8/layout/process3"/>
    <dgm:cxn modelId="{054C7FBE-6B3B-9043-A30B-08331E86668E}" srcId="{FD19938B-40B6-444B-82EB-CF67345DB92A}" destId="{33DF0FCD-0A39-3340-AF3F-C15F77DFF781}" srcOrd="0" destOrd="0" parTransId="{5EAE2C48-BD76-FE42-83F1-1894071B9D0D}" sibTransId="{40DD5658-0D3B-2245-B472-8A86DAA2AD4B}"/>
    <dgm:cxn modelId="{6A5842AA-3EBD-C44C-A366-C5BE1525C01A}" type="presOf" srcId="{34DD7FD5-1FF5-1C40-8B7C-505416F7B685}" destId="{BA07E50D-0F1C-0341-B604-853F64F52BAC}" srcOrd="0" destOrd="0" presId="urn:microsoft.com/office/officeart/2005/8/layout/process3"/>
    <dgm:cxn modelId="{BF8A6609-BD4F-A64F-B1F9-6907DA38AE5F}" type="presOf" srcId="{FD19938B-40B6-444B-82EB-CF67345DB92A}" destId="{7F1DD7B1-38E3-5348-974E-E936E8D15EF3}" srcOrd="0" destOrd="0" presId="urn:microsoft.com/office/officeart/2005/8/layout/process3"/>
    <dgm:cxn modelId="{C4E8FD5D-AC3C-4C3B-A7BD-60DAA847632A}" srcId="{C8995BB9-0274-4140-8B0D-69EDCC73BBCB}" destId="{95BDC355-486F-4C4E-A7B1-665C9AF3CA2C}" srcOrd="1" destOrd="0" parTransId="{3A6F7603-01FE-490E-BA51-63EEB9197877}" sibTransId="{45E7B7A9-03DF-4AC8-B565-67A09E4B8937}"/>
    <dgm:cxn modelId="{C34379DD-32FD-4D2C-91BA-45B2CC535BE8}" srcId="{089F9EF7-3CF2-9E4F-81E2-25B274265397}" destId="{9B78E6B9-A903-4009-9F8C-897818B8D329}" srcOrd="1" destOrd="0" parTransId="{5A477B3C-31B3-4E69-B9F9-DD342BE55762}" sibTransId="{1B7657C3-17A3-4A45-8474-5027AF3D3BD9}"/>
    <dgm:cxn modelId="{92ABE371-2F02-764B-883C-5EBB53B6FDD7}" type="presOf" srcId="{089F9EF7-3CF2-9E4F-81E2-25B274265397}" destId="{85BF82CE-696A-E548-B5A9-8B5213DF932D}" srcOrd="1" destOrd="0" presId="urn:microsoft.com/office/officeart/2005/8/layout/process3"/>
    <dgm:cxn modelId="{7935B7DD-1A16-734E-858E-7BBF1568EB1E}" type="presOf" srcId="{FEC1AB1B-5487-884F-AD04-EE1B68B55E61}" destId="{1CB0ABA2-1075-864E-863B-0E64E1E790FA}" srcOrd="0" destOrd="0" presId="urn:microsoft.com/office/officeart/2005/8/layout/process3"/>
    <dgm:cxn modelId="{57828724-8CED-4AE3-A343-62F973075DB1}" srcId="{C8995BB9-0274-4140-8B0D-69EDCC73BBCB}" destId="{94D2F248-B0D6-4B2E-AEFD-1BD8CC2666A7}" srcOrd="2" destOrd="0" parTransId="{D7C24845-A63B-4498-A6F4-18EFC45C60A9}" sibTransId="{23E91027-124F-4E9A-8970-37D84B1E1838}"/>
    <dgm:cxn modelId="{9A841C4F-4051-984C-BEA5-4AFF7488547B}" type="presOf" srcId="{00F0BC17-A086-A347-8848-44448EBDBFDA}" destId="{D43D6DB5-7204-F641-B1F8-0EB4871279D7}" srcOrd="1" destOrd="0" presId="urn:microsoft.com/office/officeart/2005/8/layout/process3"/>
    <dgm:cxn modelId="{8E4C2B5E-F5CB-4E72-8F39-D1941A677EAE}" type="presOf" srcId="{9B78E6B9-A903-4009-9F8C-897818B8D329}" destId="{BA07E50D-0F1C-0341-B604-853F64F52BAC}" srcOrd="0" destOrd="1" presId="urn:microsoft.com/office/officeart/2005/8/layout/process3"/>
    <dgm:cxn modelId="{F4BD1828-D7F7-A34F-A87D-21D4A1E1AD68}" srcId="{FEC1AB1B-5487-884F-AD04-EE1B68B55E61}" destId="{FD19938B-40B6-444B-82EB-CF67345DB92A}" srcOrd="0" destOrd="0" parTransId="{D92FFEF9-E0EF-8A4F-91AE-59F2DC762B1D}" sibTransId="{00F0BC17-A086-A347-8848-44448EBDBFDA}"/>
    <dgm:cxn modelId="{E1064932-5BB8-475F-9CE9-FEB840093CE7}" srcId="{FD19938B-40B6-444B-82EB-CF67345DB92A}" destId="{CD7CA8A3-8E28-44CF-B809-AC6FF3E0C16E}" srcOrd="1" destOrd="0" parTransId="{EBEF290D-260E-490B-9D21-A11A0A23E723}" sibTransId="{A385563E-3691-4AD0-8D1E-04E4E095839F}"/>
    <dgm:cxn modelId="{7B52556F-5269-3D4D-8213-C086EFFE3C8B}" type="presOf" srcId="{089F9EF7-3CF2-9E4F-81E2-25B274265397}" destId="{A78D9693-9E6C-D245-B3C6-8220E1BAA218}" srcOrd="0" destOrd="0" presId="urn:microsoft.com/office/officeart/2005/8/layout/process3"/>
    <dgm:cxn modelId="{6D8AD0C1-EA5D-D54C-89E2-091937C6F050}" srcId="{FEC1AB1B-5487-884F-AD04-EE1B68B55E61}" destId="{C8995BB9-0274-4140-8B0D-69EDCC73BBCB}" srcOrd="2" destOrd="0" parTransId="{0522DFC7-0772-B240-B578-631072DF9025}" sibTransId="{0ABD8764-1CCE-5542-8E2E-8CA3E42D62E8}"/>
    <dgm:cxn modelId="{E6B11626-5F84-3C4F-BA40-02471A08984F}" srcId="{C8995BB9-0274-4140-8B0D-69EDCC73BBCB}" destId="{92424C62-E811-264E-993E-AD5FBD6593CA}" srcOrd="0" destOrd="0" parTransId="{B500F428-8E03-2548-99D4-F7ADDDB9CAB0}" sibTransId="{A58D5C80-4114-8B4F-A3FC-324157BBB866}"/>
    <dgm:cxn modelId="{78FBF0AE-F7BB-804A-BFA2-DA4727AEBA8A}" type="presParOf" srcId="{1CB0ABA2-1075-864E-863B-0E64E1E790FA}" destId="{EC42CDAC-1DBB-CC4D-8755-F2F1E7B75EDA}" srcOrd="0" destOrd="0" presId="urn:microsoft.com/office/officeart/2005/8/layout/process3"/>
    <dgm:cxn modelId="{0C3F98EB-012F-9E43-B855-D76CBE0623BB}" type="presParOf" srcId="{EC42CDAC-1DBB-CC4D-8755-F2F1E7B75EDA}" destId="{7F1DD7B1-38E3-5348-974E-E936E8D15EF3}" srcOrd="0" destOrd="0" presId="urn:microsoft.com/office/officeart/2005/8/layout/process3"/>
    <dgm:cxn modelId="{F105B2D8-7373-7249-8AD3-3ECFF6917751}" type="presParOf" srcId="{EC42CDAC-1DBB-CC4D-8755-F2F1E7B75EDA}" destId="{D1A9BF7D-F8EC-7543-8FE1-97BCE3779E12}" srcOrd="1" destOrd="0" presId="urn:microsoft.com/office/officeart/2005/8/layout/process3"/>
    <dgm:cxn modelId="{29437FC8-451A-3C48-B2A9-A085403BE056}" type="presParOf" srcId="{EC42CDAC-1DBB-CC4D-8755-F2F1E7B75EDA}" destId="{ADFAC5BB-89A6-034E-858D-0E6B45091CB9}" srcOrd="2" destOrd="0" presId="urn:microsoft.com/office/officeart/2005/8/layout/process3"/>
    <dgm:cxn modelId="{96FA1CD0-C3FC-9E4F-8D09-6DF8915ADE8E}" type="presParOf" srcId="{1CB0ABA2-1075-864E-863B-0E64E1E790FA}" destId="{E017D3ED-D9A3-F24A-969D-28444644E826}" srcOrd="1" destOrd="0" presId="urn:microsoft.com/office/officeart/2005/8/layout/process3"/>
    <dgm:cxn modelId="{A7AF0E45-CE90-CC4A-880B-E1047B9E962E}" type="presParOf" srcId="{E017D3ED-D9A3-F24A-969D-28444644E826}" destId="{D43D6DB5-7204-F641-B1F8-0EB4871279D7}" srcOrd="0" destOrd="0" presId="urn:microsoft.com/office/officeart/2005/8/layout/process3"/>
    <dgm:cxn modelId="{76ED8BB3-DFEE-3941-AB71-4F1F346A391C}" type="presParOf" srcId="{1CB0ABA2-1075-864E-863B-0E64E1E790FA}" destId="{8C750704-5C4A-0342-A8E2-1469356D8346}" srcOrd="2" destOrd="0" presId="urn:microsoft.com/office/officeart/2005/8/layout/process3"/>
    <dgm:cxn modelId="{BFE2552E-AC13-D541-933C-7AE4C1541A13}" type="presParOf" srcId="{8C750704-5C4A-0342-A8E2-1469356D8346}" destId="{A78D9693-9E6C-D245-B3C6-8220E1BAA218}" srcOrd="0" destOrd="0" presId="urn:microsoft.com/office/officeart/2005/8/layout/process3"/>
    <dgm:cxn modelId="{2935BF83-670E-FE41-9472-138B0764CE9A}" type="presParOf" srcId="{8C750704-5C4A-0342-A8E2-1469356D8346}" destId="{85BF82CE-696A-E548-B5A9-8B5213DF932D}" srcOrd="1" destOrd="0" presId="urn:microsoft.com/office/officeart/2005/8/layout/process3"/>
    <dgm:cxn modelId="{DD595DB1-1AC8-DA4B-B7CA-46BEB10756BE}" type="presParOf" srcId="{8C750704-5C4A-0342-A8E2-1469356D8346}" destId="{BA07E50D-0F1C-0341-B604-853F64F52BAC}" srcOrd="2" destOrd="0" presId="urn:microsoft.com/office/officeart/2005/8/layout/process3"/>
    <dgm:cxn modelId="{A2021310-AD75-5643-868D-FB1F17316CAE}" type="presParOf" srcId="{1CB0ABA2-1075-864E-863B-0E64E1E790FA}" destId="{1CCAA384-24D8-D340-82F0-106FC84D427E}" srcOrd="3" destOrd="0" presId="urn:microsoft.com/office/officeart/2005/8/layout/process3"/>
    <dgm:cxn modelId="{C281B7EA-9188-2045-B90F-7721922E469B}" type="presParOf" srcId="{1CCAA384-24D8-D340-82F0-106FC84D427E}" destId="{E7B91DAC-1D4A-AE49-B2CD-07AB20333A3C}" srcOrd="0" destOrd="0" presId="urn:microsoft.com/office/officeart/2005/8/layout/process3"/>
    <dgm:cxn modelId="{D56B623F-9AA7-3B4D-A341-E9FB53FE5A63}" type="presParOf" srcId="{1CB0ABA2-1075-864E-863B-0E64E1E790FA}" destId="{5890FAEB-E480-6540-AAD6-5EA186373E8D}" srcOrd="4" destOrd="0" presId="urn:microsoft.com/office/officeart/2005/8/layout/process3"/>
    <dgm:cxn modelId="{6905B7E1-659D-4E42-815F-09F5AA419E6C}" type="presParOf" srcId="{5890FAEB-E480-6540-AAD6-5EA186373E8D}" destId="{6212480E-80CD-884A-B836-955D163ADFC9}" srcOrd="0" destOrd="0" presId="urn:microsoft.com/office/officeart/2005/8/layout/process3"/>
    <dgm:cxn modelId="{4E0ED83E-CC8D-0349-BA2B-205B8F1C7170}" type="presParOf" srcId="{5890FAEB-E480-6540-AAD6-5EA186373E8D}" destId="{E32125B9-425B-C742-8FE3-6BB9878B597A}" srcOrd="1" destOrd="0" presId="urn:microsoft.com/office/officeart/2005/8/layout/process3"/>
    <dgm:cxn modelId="{2CF2C0ED-DBA2-804A-A74B-8836CC606501}" type="presParOf" srcId="{5890FAEB-E480-6540-AAD6-5EA186373E8D}" destId="{16EAD141-45A0-6842-87FE-0144710FB92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C616B-7DAA-3C47-8F33-569F679591F3}"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n-US"/>
        </a:p>
      </dgm:t>
    </dgm:pt>
    <dgm:pt modelId="{F224E162-73EF-5741-B0A8-982EE68858FC}">
      <dgm:prSet phldrT="[Text]" custT="1"/>
      <dgm:spPr/>
      <dgm:t>
        <a:bodyPr/>
        <a:lstStyle/>
        <a:p>
          <a:pPr>
            <a:lnSpc>
              <a:spcPct val="100000"/>
            </a:lnSpc>
            <a:spcAft>
              <a:spcPts val="6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p>
        <a:p>
          <a:pPr>
            <a:lnSpc>
              <a:spcPct val="100000"/>
            </a:lnSpc>
            <a:spcAft>
              <a:spcPts val="6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GDMN.</a:t>
          </a:r>
        </a:p>
        <a:p>
          <a:pPr>
            <a:lnSpc>
              <a:spcPct val="100000"/>
            </a:lnSpc>
            <a:spcAft>
              <a:spcPts val="6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a:t>
          </a:r>
        </a:p>
        <a:p>
          <a:pPr>
            <a:lnSpc>
              <a:spcPct val="100000"/>
            </a:lnSpc>
            <a:spcAft>
              <a:spcPts val="600"/>
            </a:spcAft>
          </a:pPr>
          <a:r>
            <a:rPr lang="en-US" sz="2400" dirty="0">
              <a:latin typeface="Times New Roman" pitchFamily="18" charset="0"/>
              <a:cs typeface="Times New Roman" pitchFamily="18" charset="0"/>
            </a:rPr>
            <a:t>TNTT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GDMN</a:t>
          </a:r>
          <a:endParaRPr lang="en-US" sz="2400" dirty="0">
            <a:solidFill>
              <a:schemeClr val="tx2"/>
            </a:solidFill>
            <a:latin typeface="Times New Roman" panose="02020603050405020304" pitchFamily="18" charset="0"/>
            <a:cs typeface="Times New Roman" panose="02020603050405020304" pitchFamily="18" charset="0"/>
          </a:endParaRPr>
        </a:p>
      </dgm:t>
    </dgm:pt>
    <dgm:pt modelId="{3E91A153-B01C-6E44-A219-406A2A6FB06C}" type="parTrans" cxnId="{8035FB51-82C6-454B-99CE-6E4D99299F55}">
      <dgm:prSet/>
      <dgm:spPr/>
      <dgm:t>
        <a:bodyPr/>
        <a:lstStyle/>
        <a:p>
          <a:endParaRPr lang="en-US">
            <a:latin typeface="Times New Roman" pitchFamily="18" charset="0"/>
            <a:cs typeface="Times New Roman" pitchFamily="18" charset="0"/>
          </a:endParaRPr>
        </a:p>
      </dgm:t>
    </dgm:pt>
    <dgm:pt modelId="{89E38447-6F22-DD43-9D0E-796D017BD88F}" type="sibTrans" cxnId="{8035FB51-82C6-454B-99CE-6E4D99299F55}">
      <dgm:prSet/>
      <dgm:spPr/>
      <dgm:t>
        <a:bodyPr/>
        <a:lstStyle/>
        <a:p>
          <a:endParaRPr lang="en-US">
            <a:latin typeface="Times New Roman" pitchFamily="18" charset="0"/>
            <a:cs typeface="Times New Roman" pitchFamily="18" charset="0"/>
          </a:endParaRPr>
        </a:p>
      </dgm:t>
    </dgm:pt>
    <dgm:pt modelId="{44C7B45D-D4B6-0E4E-899F-7A8738ACA191}">
      <dgm:prSet phldrT="[Text]"/>
      <dgm:spPr/>
      <dgm: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endParaRPr lang="en-US" dirty="0">
            <a:latin typeface="Times New Roman" pitchFamily="18" charset="0"/>
            <a:cs typeface="Times New Roman" pitchFamily="18" charset="0"/>
          </a:endParaRPr>
        </a:p>
      </dgm:t>
    </dgm:pt>
    <dgm:pt modelId="{39FDD146-DB36-244D-A4E4-2D55545342CC}" type="sibTrans" cxnId="{EFE8E2A3-8884-5E46-976E-C9D4B7E2C99F}">
      <dgm:prSet/>
      <dgm:spPr/>
      <dgm:t>
        <a:bodyPr/>
        <a:lstStyle/>
        <a:p>
          <a:endParaRPr lang="en-US">
            <a:latin typeface="Times New Roman" pitchFamily="18" charset="0"/>
            <a:cs typeface="Times New Roman" pitchFamily="18" charset="0"/>
          </a:endParaRPr>
        </a:p>
      </dgm:t>
    </dgm:pt>
    <dgm:pt modelId="{5B8BBF53-4FC3-8F4D-8BF6-019FC2FB4FA6}" type="parTrans" cxnId="{EFE8E2A3-8884-5E46-976E-C9D4B7E2C99F}">
      <dgm:prSet/>
      <dgm:spPr/>
      <dgm:t>
        <a:bodyPr/>
        <a:lstStyle/>
        <a:p>
          <a:endParaRPr lang="en-US">
            <a:latin typeface="Times New Roman" pitchFamily="18" charset="0"/>
            <a:cs typeface="Times New Roman" pitchFamily="18" charset="0"/>
          </a:endParaRPr>
        </a:p>
      </dgm:t>
    </dgm:pt>
    <dgm:pt modelId="{BF687DE3-6E14-7F4F-B8B0-77C9A67E5185}">
      <dgm:prSet phldrT="[Text]"/>
      <dgm:spPr/>
      <dgm:t>
        <a:bodyPr/>
        <a:lstStyle/>
        <a:p>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a:t>
          </a:r>
        </a:p>
      </dgm:t>
    </dgm:pt>
    <dgm:pt modelId="{48A3964C-1287-A840-B561-69A73CF2D49D}" type="sibTrans" cxnId="{EE5CCA46-C8C6-CB46-8655-10BDE6B3918E}">
      <dgm:prSet/>
      <dgm:spPr/>
      <dgm:t>
        <a:bodyPr/>
        <a:lstStyle/>
        <a:p>
          <a:endParaRPr lang="en-US">
            <a:latin typeface="Times New Roman" pitchFamily="18" charset="0"/>
            <a:cs typeface="Times New Roman" pitchFamily="18" charset="0"/>
          </a:endParaRPr>
        </a:p>
      </dgm:t>
    </dgm:pt>
    <dgm:pt modelId="{79DC1C06-0D76-CF4F-AF10-F3EAAB959D79}" type="parTrans" cxnId="{EE5CCA46-C8C6-CB46-8655-10BDE6B3918E}">
      <dgm:prSet/>
      <dgm:spPr/>
      <dgm:t>
        <a:bodyPr/>
        <a:lstStyle/>
        <a:p>
          <a:endParaRPr lang="en-US">
            <a:latin typeface="Times New Roman" pitchFamily="18" charset="0"/>
            <a:cs typeface="Times New Roman" pitchFamily="18" charset="0"/>
          </a:endParaRPr>
        </a:p>
      </dgm:t>
    </dgm:pt>
    <dgm:pt modelId="{659E9F2C-1945-D34C-B206-530F101420D4}">
      <dgm:prSet phldrT="[Text]" custT="1"/>
      <dgm:spPr/>
      <dgm:t>
        <a:bodyPr/>
        <a:lstStyle/>
        <a:p>
          <a:pPr>
            <a:lnSpc>
              <a:spcPct val="100000"/>
            </a:lnSpc>
            <a:spcAft>
              <a:spcPts val="6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tai </a:t>
          </a:r>
          <a:r>
            <a:rPr lang="en-US" sz="2200" dirty="0" err="1">
              <a:latin typeface="Times New Roman" pitchFamily="18" charset="0"/>
              <a:cs typeface="Times New Roman" pitchFamily="18" charset="0"/>
            </a:rPr>
            <a:t>nạn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a:t>
          </a:r>
        </a:p>
        <a:p>
          <a:pPr>
            <a:lnSpc>
              <a:spcPct val="100000"/>
            </a:lnSpc>
            <a:spcAft>
              <a:spcPts val="600"/>
            </a:spcAft>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đuối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a:t>
          </a:r>
        </a:p>
        <a:p>
          <a:pPr>
            <a:lnSpc>
              <a:spcPct val="100000"/>
            </a:lnSpc>
            <a:spcAft>
              <a:spcPts val="600"/>
            </a:spcAft>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cháy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nổ</a:t>
          </a:r>
          <a:r>
            <a:rPr lang="en-US" sz="2200" dirty="0">
              <a:latin typeface="Times New Roman" pitchFamily="18" charset="0"/>
              <a:cs typeface="Times New Roman" pitchFamily="18" charset="0"/>
            </a:rPr>
            <a:t>.</a:t>
          </a:r>
        </a:p>
        <a:p>
          <a:pPr>
            <a:lnSpc>
              <a:spcPct val="100000"/>
            </a:lnSpc>
            <a:spcAft>
              <a:spcPts val="600"/>
            </a:spcAft>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a:t>
          </a:r>
        </a:p>
        <a:p>
          <a:pPr>
            <a:lnSpc>
              <a:spcPct val="100000"/>
            </a:lnSpc>
            <a:spcAft>
              <a:spcPts val="600"/>
            </a:spcAft>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Công</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toàn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phẩm</a:t>
          </a:r>
          <a:r>
            <a:rPr lang="en-US" sz="2200" dirty="0">
              <a:latin typeface="Times New Roman" pitchFamily="18" charset="0"/>
              <a:cs typeface="Times New Roman" pitchFamily="18" charset="0"/>
            </a:rPr>
            <a:t>.</a:t>
          </a:r>
        </a:p>
        <a:p>
          <a:pPr>
            <a:lnSpc>
              <a:spcPct val="100000"/>
            </a:lnSpc>
            <a:spcAft>
              <a:spcPts val="600"/>
            </a:spcAft>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Pháp</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sóc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trẻ</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em</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dgm:t>
    </dgm:pt>
    <dgm:pt modelId="{A782CDDB-5C3B-1F42-A3A5-BEE1DE7359F2}" type="sibTrans" cxnId="{E217CDFC-0A7A-E542-982E-533ED67DC16F}">
      <dgm:prSet/>
      <dgm:spPr/>
      <dgm:t>
        <a:bodyPr/>
        <a:lstStyle/>
        <a:p>
          <a:endParaRPr lang="en-US">
            <a:latin typeface="Times New Roman" pitchFamily="18" charset="0"/>
            <a:cs typeface="Times New Roman" pitchFamily="18" charset="0"/>
          </a:endParaRPr>
        </a:p>
      </dgm:t>
    </dgm:pt>
    <dgm:pt modelId="{F4454046-20CA-1E4C-96CC-DF0B82FA25FD}" type="parTrans" cxnId="{E217CDFC-0A7A-E542-982E-533ED67DC16F}">
      <dgm:prSet/>
      <dgm:spPr/>
      <dgm:t>
        <a:bodyPr/>
        <a:lstStyle/>
        <a:p>
          <a:endParaRPr lang="en-US">
            <a:latin typeface="Times New Roman" pitchFamily="18" charset="0"/>
            <a:cs typeface="Times New Roman" pitchFamily="18" charset="0"/>
          </a:endParaRPr>
        </a:p>
      </dgm:t>
    </dgm:pt>
    <dgm:pt modelId="{AB732869-C340-DA41-9BF0-343A9A86E46E}" type="pres">
      <dgm:prSet presAssocID="{669C616B-7DAA-3C47-8F33-569F679591F3}" presName="list" presStyleCnt="0">
        <dgm:presLayoutVars>
          <dgm:dir/>
          <dgm:animLvl val="lvl"/>
        </dgm:presLayoutVars>
      </dgm:prSet>
      <dgm:spPr/>
      <dgm:t>
        <a:bodyPr/>
        <a:lstStyle/>
        <a:p>
          <a:endParaRPr lang="vi-VN"/>
        </a:p>
      </dgm:t>
    </dgm:pt>
    <dgm:pt modelId="{A45388E7-0C2D-134D-8AB0-035BDB397473}" type="pres">
      <dgm:prSet presAssocID="{BF687DE3-6E14-7F4F-B8B0-77C9A67E5185}" presName="posSpace" presStyleCnt="0"/>
      <dgm:spPr/>
    </dgm:pt>
    <dgm:pt modelId="{2DEA06BF-0CD7-0A4B-ACDF-0825F6C68B90}" type="pres">
      <dgm:prSet presAssocID="{BF687DE3-6E14-7F4F-B8B0-77C9A67E5185}" presName="vertFlow" presStyleCnt="0"/>
      <dgm:spPr/>
    </dgm:pt>
    <dgm:pt modelId="{2F4F0B65-BFF9-814B-8492-BD04C6C27775}" type="pres">
      <dgm:prSet presAssocID="{BF687DE3-6E14-7F4F-B8B0-77C9A67E5185}" presName="topSpace" presStyleCnt="0"/>
      <dgm:spPr/>
    </dgm:pt>
    <dgm:pt modelId="{1426CF67-644F-3B48-8A2E-616EF6243A0D}" type="pres">
      <dgm:prSet presAssocID="{BF687DE3-6E14-7F4F-B8B0-77C9A67E5185}" presName="firstComp" presStyleCnt="0"/>
      <dgm:spPr/>
    </dgm:pt>
    <dgm:pt modelId="{1591F01E-16F9-654A-AC59-42CC6B6B038B}" type="pres">
      <dgm:prSet presAssocID="{BF687DE3-6E14-7F4F-B8B0-77C9A67E5185}" presName="firstChild" presStyleLbl="bgAccFollowNode1" presStyleIdx="0" presStyleCnt="2" custScaleX="132814" custScaleY="242666" custLinFactNeighborX="-12945" custLinFactNeighborY="137"/>
      <dgm:spPr/>
      <dgm:t>
        <a:bodyPr/>
        <a:lstStyle/>
        <a:p>
          <a:endParaRPr lang="vi-VN"/>
        </a:p>
      </dgm:t>
    </dgm:pt>
    <dgm:pt modelId="{1C126C2A-1CEB-5241-8340-94ED1DC71512}" type="pres">
      <dgm:prSet presAssocID="{BF687DE3-6E14-7F4F-B8B0-77C9A67E5185}" presName="firstChildTx" presStyleLbl="bgAccFollowNode1" presStyleIdx="0" presStyleCnt="2">
        <dgm:presLayoutVars>
          <dgm:bulletEnabled val="1"/>
        </dgm:presLayoutVars>
      </dgm:prSet>
      <dgm:spPr/>
      <dgm:t>
        <a:bodyPr/>
        <a:lstStyle/>
        <a:p>
          <a:endParaRPr lang="vi-VN"/>
        </a:p>
      </dgm:t>
    </dgm:pt>
    <dgm:pt modelId="{F4DFD1AF-9C76-5748-B400-9E52C883D130}" type="pres">
      <dgm:prSet presAssocID="{BF687DE3-6E14-7F4F-B8B0-77C9A67E5185}" presName="negSpace" presStyleCnt="0"/>
      <dgm:spPr/>
    </dgm:pt>
    <dgm:pt modelId="{DAA8046B-7212-9F44-B6E2-EBFA3DC54B84}" type="pres">
      <dgm:prSet presAssocID="{BF687DE3-6E14-7F4F-B8B0-77C9A67E5185}" presName="circle" presStyleLbl="node1" presStyleIdx="0" presStyleCnt="2" custScaleX="58320" custLinFactNeighborX="-61819" custLinFactNeighborY="5330"/>
      <dgm:spPr/>
      <dgm:t>
        <a:bodyPr/>
        <a:lstStyle/>
        <a:p>
          <a:endParaRPr lang="vi-VN"/>
        </a:p>
      </dgm:t>
    </dgm:pt>
    <dgm:pt modelId="{286CDCA6-2C11-E74E-8E27-545A09D3FF66}" type="pres">
      <dgm:prSet presAssocID="{48A3964C-1287-A840-B561-69A73CF2D49D}" presName="transSpace" presStyleCnt="0"/>
      <dgm:spPr/>
    </dgm:pt>
    <dgm:pt modelId="{D43A69B5-BE2F-2449-B17B-FC1A52C91859}" type="pres">
      <dgm:prSet presAssocID="{44C7B45D-D4B6-0E4E-899F-7A8738ACA191}" presName="posSpace" presStyleCnt="0"/>
      <dgm:spPr/>
    </dgm:pt>
    <dgm:pt modelId="{9691350D-1254-3B48-BA7A-083B71EC1A9A}" type="pres">
      <dgm:prSet presAssocID="{44C7B45D-D4B6-0E4E-899F-7A8738ACA191}" presName="vertFlow" presStyleCnt="0"/>
      <dgm:spPr/>
    </dgm:pt>
    <dgm:pt modelId="{AB4F29FF-3DC1-164A-84A8-192D98923759}" type="pres">
      <dgm:prSet presAssocID="{44C7B45D-D4B6-0E4E-899F-7A8738ACA191}" presName="topSpace" presStyleCnt="0"/>
      <dgm:spPr/>
    </dgm:pt>
    <dgm:pt modelId="{6E1E91E4-2F43-C942-9F2C-E8FA12CD1480}" type="pres">
      <dgm:prSet presAssocID="{44C7B45D-D4B6-0E4E-899F-7A8738ACA191}" presName="firstComp" presStyleCnt="0"/>
      <dgm:spPr/>
    </dgm:pt>
    <dgm:pt modelId="{752E01F7-71C3-E64E-8D8A-8D48041939B2}" type="pres">
      <dgm:prSet presAssocID="{44C7B45D-D4B6-0E4E-899F-7A8738ACA191}" presName="firstChild" presStyleLbl="bgAccFollowNode1" presStyleIdx="1" presStyleCnt="2" custAng="0" custScaleX="152672" custScaleY="240316" custLinFactNeighborX="-19411" custLinFactNeighborY="1707"/>
      <dgm:spPr/>
      <dgm:t>
        <a:bodyPr/>
        <a:lstStyle/>
        <a:p>
          <a:endParaRPr lang="vi-VN"/>
        </a:p>
      </dgm:t>
    </dgm:pt>
    <dgm:pt modelId="{0B874B6C-5F6B-CF4E-A59D-27A2EE19C9C9}" type="pres">
      <dgm:prSet presAssocID="{44C7B45D-D4B6-0E4E-899F-7A8738ACA191}" presName="firstChildTx" presStyleLbl="bgAccFollowNode1" presStyleIdx="1" presStyleCnt="2">
        <dgm:presLayoutVars>
          <dgm:bulletEnabled val="1"/>
        </dgm:presLayoutVars>
      </dgm:prSet>
      <dgm:spPr/>
      <dgm:t>
        <a:bodyPr/>
        <a:lstStyle/>
        <a:p>
          <a:endParaRPr lang="vi-VN"/>
        </a:p>
      </dgm:t>
    </dgm:pt>
    <dgm:pt modelId="{4357634A-EFDD-D741-8950-934BA3345EC0}" type="pres">
      <dgm:prSet presAssocID="{44C7B45D-D4B6-0E4E-899F-7A8738ACA191}" presName="negSpace" presStyleCnt="0"/>
      <dgm:spPr/>
    </dgm:pt>
    <dgm:pt modelId="{0D2288D8-ABB8-2E45-A05C-CBF847A02160}" type="pres">
      <dgm:prSet presAssocID="{44C7B45D-D4B6-0E4E-899F-7A8738ACA191}" presName="circle" presStyleLbl="node1" presStyleIdx="1" presStyleCnt="2" custScaleX="61623" custScaleY="110028" custLinFactNeighborX="-96078" custLinFactNeighborY="-3262"/>
      <dgm:spPr/>
      <dgm:t>
        <a:bodyPr/>
        <a:lstStyle/>
        <a:p>
          <a:endParaRPr lang="vi-VN"/>
        </a:p>
      </dgm:t>
    </dgm:pt>
  </dgm:ptLst>
  <dgm:cxnLst>
    <dgm:cxn modelId="{EE5CCA46-C8C6-CB46-8655-10BDE6B3918E}" srcId="{669C616B-7DAA-3C47-8F33-569F679591F3}" destId="{BF687DE3-6E14-7F4F-B8B0-77C9A67E5185}" srcOrd="0" destOrd="0" parTransId="{79DC1C06-0D76-CF4F-AF10-F3EAAB959D79}" sibTransId="{48A3964C-1287-A840-B561-69A73CF2D49D}"/>
    <dgm:cxn modelId="{8035FB51-82C6-454B-99CE-6E4D99299F55}" srcId="{44C7B45D-D4B6-0E4E-899F-7A8738ACA191}" destId="{F224E162-73EF-5741-B0A8-982EE68858FC}" srcOrd="0" destOrd="0" parTransId="{3E91A153-B01C-6E44-A219-406A2A6FB06C}" sibTransId="{89E38447-6F22-DD43-9D0E-796D017BD88F}"/>
    <dgm:cxn modelId="{FE181881-FA45-E640-9D0F-26BF0227DF78}" type="presOf" srcId="{44C7B45D-D4B6-0E4E-899F-7A8738ACA191}" destId="{0D2288D8-ABB8-2E45-A05C-CBF847A02160}" srcOrd="0" destOrd="0" presId="urn:microsoft.com/office/officeart/2005/8/layout/hList9"/>
    <dgm:cxn modelId="{EC3AE103-38BA-1642-8368-E58FB7E2B40E}" type="presOf" srcId="{F224E162-73EF-5741-B0A8-982EE68858FC}" destId="{752E01F7-71C3-E64E-8D8A-8D48041939B2}" srcOrd="0" destOrd="0" presId="urn:microsoft.com/office/officeart/2005/8/layout/hList9"/>
    <dgm:cxn modelId="{F7439032-B7B3-DD47-8CBD-43837E4B7464}" type="presOf" srcId="{BF687DE3-6E14-7F4F-B8B0-77C9A67E5185}" destId="{DAA8046B-7212-9F44-B6E2-EBFA3DC54B84}" srcOrd="0" destOrd="0" presId="urn:microsoft.com/office/officeart/2005/8/layout/hList9"/>
    <dgm:cxn modelId="{E217CDFC-0A7A-E542-982E-533ED67DC16F}" srcId="{BF687DE3-6E14-7F4F-B8B0-77C9A67E5185}" destId="{659E9F2C-1945-D34C-B206-530F101420D4}" srcOrd="0" destOrd="0" parTransId="{F4454046-20CA-1E4C-96CC-DF0B82FA25FD}" sibTransId="{A782CDDB-5C3B-1F42-A3A5-BEE1DE7359F2}"/>
    <dgm:cxn modelId="{63C80A84-D328-8247-8D0F-741949DF9E93}" type="presOf" srcId="{659E9F2C-1945-D34C-B206-530F101420D4}" destId="{1591F01E-16F9-654A-AC59-42CC6B6B038B}" srcOrd="0" destOrd="0" presId="urn:microsoft.com/office/officeart/2005/8/layout/hList9"/>
    <dgm:cxn modelId="{4E53A20F-C1C6-8047-800A-E09D8622C25F}" type="presOf" srcId="{659E9F2C-1945-D34C-B206-530F101420D4}" destId="{1C126C2A-1CEB-5241-8340-94ED1DC71512}" srcOrd="1" destOrd="0" presId="urn:microsoft.com/office/officeart/2005/8/layout/hList9"/>
    <dgm:cxn modelId="{BDE1383B-D668-3A4A-B713-F89F0B4BCD41}" type="presOf" srcId="{F224E162-73EF-5741-B0A8-982EE68858FC}" destId="{0B874B6C-5F6B-CF4E-A59D-27A2EE19C9C9}" srcOrd="1" destOrd="0" presId="urn:microsoft.com/office/officeart/2005/8/layout/hList9"/>
    <dgm:cxn modelId="{1E5D9485-54B5-6544-9CB6-51F340B203A5}" type="presOf" srcId="{669C616B-7DAA-3C47-8F33-569F679591F3}" destId="{AB732869-C340-DA41-9BF0-343A9A86E46E}" srcOrd="0" destOrd="0" presId="urn:microsoft.com/office/officeart/2005/8/layout/hList9"/>
    <dgm:cxn modelId="{EFE8E2A3-8884-5E46-976E-C9D4B7E2C99F}" srcId="{669C616B-7DAA-3C47-8F33-569F679591F3}" destId="{44C7B45D-D4B6-0E4E-899F-7A8738ACA191}" srcOrd="1" destOrd="0" parTransId="{5B8BBF53-4FC3-8F4D-8BF6-019FC2FB4FA6}" sibTransId="{39FDD146-DB36-244D-A4E4-2D55545342CC}"/>
    <dgm:cxn modelId="{FAFB57C6-D00F-B347-AFAF-5B5B9C212C91}" type="presParOf" srcId="{AB732869-C340-DA41-9BF0-343A9A86E46E}" destId="{A45388E7-0C2D-134D-8AB0-035BDB397473}" srcOrd="0" destOrd="0" presId="urn:microsoft.com/office/officeart/2005/8/layout/hList9"/>
    <dgm:cxn modelId="{97EF77DA-A372-3041-865E-5588954D5700}" type="presParOf" srcId="{AB732869-C340-DA41-9BF0-343A9A86E46E}" destId="{2DEA06BF-0CD7-0A4B-ACDF-0825F6C68B90}" srcOrd="1" destOrd="0" presId="urn:microsoft.com/office/officeart/2005/8/layout/hList9"/>
    <dgm:cxn modelId="{3C68D99F-EDED-724E-8764-1D8946993BF8}" type="presParOf" srcId="{2DEA06BF-0CD7-0A4B-ACDF-0825F6C68B90}" destId="{2F4F0B65-BFF9-814B-8492-BD04C6C27775}" srcOrd="0" destOrd="0" presId="urn:microsoft.com/office/officeart/2005/8/layout/hList9"/>
    <dgm:cxn modelId="{D1510EC0-7CCB-BB4E-AB0B-5DA36B515F38}" type="presParOf" srcId="{2DEA06BF-0CD7-0A4B-ACDF-0825F6C68B90}" destId="{1426CF67-644F-3B48-8A2E-616EF6243A0D}" srcOrd="1" destOrd="0" presId="urn:microsoft.com/office/officeart/2005/8/layout/hList9"/>
    <dgm:cxn modelId="{9DE50327-49D2-E749-830A-2AECF10AD810}" type="presParOf" srcId="{1426CF67-644F-3B48-8A2E-616EF6243A0D}" destId="{1591F01E-16F9-654A-AC59-42CC6B6B038B}" srcOrd="0" destOrd="0" presId="urn:microsoft.com/office/officeart/2005/8/layout/hList9"/>
    <dgm:cxn modelId="{61FB6421-7EB5-4048-A291-0583E32D1BD2}" type="presParOf" srcId="{1426CF67-644F-3B48-8A2E-616EF6243A0D}" destId="{1C126C2A-1CEB-5241-8340-94ED1DC71512}" srcOrd="1" destOrd="0" presId="urn:microsoft.com/office/officeart/2005/8/layout/hList9"/>
    <dgm:cxn modelId="{6601CE7A-A599-4F49-8B78-4D6328D0718D}" type="presParOf" srcId="{AB732869-C340-DA41-9BF0-343A9A86E46E}" destId="{F4DFD1AF-9C76-5748-B400-9E52C883D130}" srcOrd="2" destOrd="0" presId="urn:microsoft.com/office/officeart/2005/8/layout/hList9"/>
    <dgm:cxn modelId="{B8A5CF3F-BE1B-6046-85FF-3B045352B70E}" type="presParOf" srcId="{AB732869-C340-DA41-9BF0-343A9A86E46E}" destId="{DAA8046B-7212-9F44-B6E2-EBFA3DC54B84}" srcOrd="3" destOrd="0" presId="urn:microsoft.com/office/officeart/2005/8/layout/hList9"/>
    <dgm:cxn modelId="{3BAE78D1-3189-1D47-BD02-4DDE3983F766}" type="presParOf" srcId="{AB732869-C340-DA41-9BF0-343A9A86E46E}" destId="{286CDCA6-2C11-E74E-8E27-545A09D3FF66}" srcOrd="4" destOrd="0" presId="urn:microsoft.com/office/officeart/2005/8/layout/hList9"/>
    <dgm:cxn modelId="{D808D1DF-6E1B-D242-84D5-8CEEE45270FF}" type="presParOf" srcId="{AB732869-C340-DA41-9BF0-343A9A86E46E}" destId="{D43A69B5-BE2F-2449-B17B-FC1A52C91859}" srcOrd="5" destOrd="0" presId="urn:microsoft.com/office/officeart/2005/8/layout/hList9"/>
    <dgm:cxn modelId="{68E60BF5-F879-DC4A-82B9-B273C9B81018}" type="presParOf" srcId="{AB732869-C340-DA41-9BF0-343A9A86E46E}" destId="{9691350D-1254-3B48-BA7A-083B71EC1A9A}" srcOrd="6" destOrd="0" presId="urn:microsoft.com/office/officeart/2005/8/layout/hList9"/>
    <dgm:cxn modelId="{AC44D072-B78A-EA45-B614-E8E26475DD4F}" type="presParOf" srcId="{9691350D-1254-3B48-BA7A-083B71EC1A9A}" destId="{AB4F29FF-3DC1-164A-84A8-192D98923759}" srcOrd="0" destOrd="0" presId="urn:microsoft.com/office/officeart/2005/8/layout/hList9"/>
    <dgm:cxn modelId="{E0BBA052-E65C-4D43-85B5-5C36785B48CE}" type="presParOf" srcId="{9691350D-1254-3B48-BA7A-083B71EC1A9A}" destId="{6E1E91E4-2F43-C942-9F2C-E8FA12CD1480}" srcOrd="1" destOrd="0" presId="urn:microsoft.com/office/officeart/2005/8/layout/hList9"/>
    <dgm:cxn modelId="{1033E3A0-3563-3342-B8E7-D1F6DF3B694B}" type="presParOf" srcId="{6E1E91E4-2F43-C942-9F2C-E8FA12CD1480}" destId="{752E01F7-71C3-E64E-8D8A-8D48041939B2}" srcOrd="0" destOrd="0" presId="urn:microsoft.com/office/officeart/2005/8/layout/hList9"/>
    <dgm:cxn modelId="{4E117556-EDF5-4640-84AF-6DF39FD25927}" type="presParOf" srcId="{6E1E91E4-2F43-C942-9F2C-E8FA12CD1480}" destId="{0B874B6C-5F6B-CF4E-A59D-27A2EE19C9C9}" srcOrd="1" destOrd="0" presId="urn:microsoft.com/office/officeart/2005/8/layout/hList9"/>
    <dgm:cxn modelId="{3941BC41-9063-9844-9F39-02658D9C9E1C}" type="presParOf" srcId="{AB732869-C340-DA41-9BF0-343A9A86E46E}" destId="{4357634A-EFDD-D741-8950-934BA3345EC0}" srcOrd="7" destOrd="0" presId="urn:microsoft.com/office/officeart/2005/8/layout/hList9"/>
    <dgm:cxn modelId="{1E067384-0015-094A-803A-480CD42371CB}" type="presParOf" srcId="{AB732869-C340-DA41-9BF0-343A9A86E46E}" destId="{0D2288D8-ABB8-2E45-A05C-CBF847A0216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01469C-CCB7-4D84-B084-6EBF2C9BE7E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75CBB81-DB50-4D66-A5CC-3A7AA8281C94}">
      <dgm:prSet/>
      <dgm:spPr/>
      <dgm:t>
        <a:bodyPr/>
        <a:lstStyle/>
        <a:p>
          <a:r>
            <a:rPr lang="en-US" dirty="0">
              <a:solidFill>
                <a:srgbClr val="002060"/>
              </a:solidFill>
              <a:latin typeface="Times New Roman" pitchFamily="18" charset="0"/>
              <a:cs typeface="Times New Roman" pitchFamily="18" charset="0"/>
            </a:rPr>
            <a:t>CƠ SỞ GIÁO DỤC MẦM NON</a:t>
          </a:r>
        </a:p>
      </dgm:t>
    </dgm:pt>
    <dgm:pt modelId="{5918B4D5-370A-4877-9D06-165C892D03E4}" type="parTrans" cxnId="{46857D78-DC8B-42D8-8471-1998F9950D64}">
      <dgm:prSet/>
      <dgm:spPr/>
      <dgm:t>
        <a:bodyPr/>
        <a:lstStyle/>
        <a:p>
          <a:endParaRPr lang="en-US">
            <a:solidFill>
              <a:srgbClr val="002060"/>
            </a:solidFill>
            <a:latin typeface="Times New Roman" pitchFamily="18" charset="0"/>
            <a:cs typeface="Times New Roman" pitchFamily="18" charset="0"/>
          </a:endParaRPr>
        </a:p>
      </dgm:t>
    </dgm:pt>
    <dgm:pt modelId="{512ECA22-0E86-48F7-B43F-17898E897539}" type="sibTrans" cxnId="{46857D78-DC8B-42D8-8471-1998F9950D64}">
      <dgm:prSet/>
      <dgm:spPr/>
      <dgm:t>
        <a:bodyPr/>
        <a:lstStyle/>
        <a:p>
          <a:endParaRPr lang="en-US">
            <a:solidFill>
              <a:srgbClr val="002060"/>
            </a:solidFill>
            <a:latin typeface="Times New Roman" pitchFamily="18" charset="0"/>
            <a:cs typeface="Times New Roman" pitchFamily="18" charset="0"/>
          </a:endParaRPr>
        </a:p>
      </dgm:t>
    </dgm:pt>
    <dgm:pt modelId="{BFFE96C9-8EB1-4638-9B8E-A1A8DA965CB0}">
      <dgm:prSet/>
      <dgm:spPr/>
      <dgm:t>
        <a:bodyPr/>
        <a:lstStyle/>
        <a:p>
          <a:r>
            <a:rPr lang="en-US" dirty="0">
              <a:solidFill>
                <a:srgbClr val="002060"/>
              </a:solidFill>
              <a:latin typeface="Times New Roman" pitchFamily="18" charset="0"/>
              <a:cs typeface="Times New Roman" pitchFamily="18" charset="0"/>
            </a:rPr>
            <a:t>PHÒNG GIÁO DỤC VÀ ĐÀO TẠO</a:t>
          </a:r>
        </a:p>
      </dgm:t>
    </dgm:pt>
    <dgm:pt modelId="{8E85DBB0-8C8F-4AB9-9C72-5C3A1FE12460}" type="parTrans" cxnId="{87DC8FC0-3564-4176-BBB7-DE7ABC56EE22}">
      <dgm:prSet/>
      <dgm:spPr/>
      <dgm:t>
        <a:bodyPr/>
        <a:lstStyle/>
        <a:p>
          <a:endParaRPr lang="en-US">
            <a:solidFill>
              <a:srgbClr val="002060"/>
            </a:solidFill>
            <a:latin typeface="Times New Roman" pitchFamily="18" charset="0"/>
            <a:cs typeface="Times New Roman" pitchFamily="18" charset="0"/>
          </a:endParaRPr>
        </a:p>
      </dgm:t>
    </dgm:pt>
    <dgm:pt modelId="{47E36077-A955-41FF-9528-0C2D021FB137}" type="sibTrans" cxnId="{87DC8FC0-3564-4176-BBB7-DE7ABC56EE22}">
      <dgm:prSet/>
      <dgm:spPr/>
      <dgm:t>
        <a:bodyPr/>
        <a:lstStyle/>
        <a:p>
          <a:endParaRPr lang="en-US">
            <a:solidFill>
              <a:srgbClr val="002060"/>
            </a:solidFill>
            <a:latin typeface="Times New Roman" pitchFamily="18" charset="0"/>
            <a:cs typeface="Times New Roman" pitchFamily="18" charset="0"/>
          </a:endParaRPr>
        </a:p>
      </dgm:t>
    </dgm:pt>
    <dgm:pt modelId="{94E6097B-7B6C-4675-9CBA-268596D382D0}">
      <dgm:prSet/>
      <dgm:spPr/>
      <dgm:t>
        <a:bodyPr/>
        <a:lstStyle/>
        <a:p>
          <a:r>
            <a:rPr lang="pt-BR" dirty="0">
              <a:solidFill>
                <a:srgbClr val="002060"/>
              </a:solidFill>
              <a:latin typeface="Times New Roman" pitchFamily="18" charset="0"/>
              <a:cs typeface="Times New Roman" pitchFamily="18" charset="0"/>
            </a:rPr>
            <a:t>SỞ GIÁO DỤC VÀ ĐÀO TẠO</a:t>
          </a:r>
          <a:endParaRPr lang="en-US" dirty="0">
            <a:solidFill>
              <a:srgbClr val="002060"/>
            </a:solidFill>
            <a:latin typeface="Times New Roman" pitchFamily="18" charset="0"/>
            <a:cs typeface="Times New Roman" pitchFamily="18" charset="0"/>
          </a:endParaRPr>
        </a:p>
      </dgm:t>
    </dgm:pt>
    <dgm:pt modelId="{BA0A22ED-E167-4BC7-8EC4-E3A3BD8B7B85}" type="parTrans" cxnId="{9F384999-3A9A-4C6A-911D-44CAA2005B02}">
      <dgm:prSet/>
      <dgm:spPr/>
      <dgm:t>
        <a:bodyPr/>
        <a:lstStyle/>
        <a:p>
          <a:endParaRPr lang="en-US">
            <a:solidFill>
              <a:srgbClr val="002060"/>
            </a:solidFill>
            <a:latin typeface="Times New Roman" pitchFamily="18" charset="0"/>
            <a:cs typeface="Times New Roman" pitchFamily="18" charset="0"/>
          </a:endParaRPr>
        </a:p>
      </dgm:t>
    </dgm:pt>
    <dgm:pt modelId="{4508AE4D-14A5-46BC-AD1D-4F961ACA395D}" type="sibTrans" cxnId="{9F384999-3A9A-4C6A-911D-44CAA2005B02}">
      <dgm:prSet/>
      <dgm:spPr/>
      <dgm:t>
        <a:bodyPr/>
        <a:lstStyle/>
        <a:p>
          <a:endParaRPr lang="en-US">
            <a:solidFill>
              <a:srgbClr val="002060"/>
            </a:solidFill>
            <a:latin typeface="Times New Roman" pitchFamily="18" charset="0"/>
            <a:cs typeface="Times New Roman" pitchFamily="18" charset="0"/>
          </a:endParaRPr>
        </a:p>
      </dgm:t>
    </dgm:pt>
    <dgm:pt modelId="{D29A8A35-F1A3-431E-B072-B912613336EE}" type="pres">
      <dgm:prSet presAssocID="{8C01469C-CCB7-4D84-B084-6EBF2C9BE7EE}" presName="outerComposite" presStyleCnt="0">
        <dgm:presLayoutVars>
          <dgm:chMax val="5"/>
          <dgm:dir/>
          <dgm:resizeHandles val="exact"/>
        </dgm:presLayoutVars>
      </dgm:prSet>
      <dgm:spPr/>
      <dgm:t>
        <a:bodyPr/>
        <a:lstStyle/>
        <a:p>
          <a:endParaRPr lang="vi-VN"/>
        </a:p>
      </dgm:t>
    </dgm:pt>
    <dgm:pt modelId="{3D7CF192-0150-4FF5-B8DF-4161E004AFB2}" type="pres">
      <dgm:prSet presAssocID="{8C01469C-CCB7-4D84-B084-6EBF2C9BE7EE}" presName="dummyMaxCanvas" presStyleCnt="0">
        <dgm:presLayoutVars/>
      </dgm:prSet>
      <dgm:spPr/>
    </dgm:pt>
    <dgm:pt modelId="{D0F70A79-A67B-4DD1-B110-83DC86983108}" type="pres">
      <dgm:prSet presAssocID="{8C01469C-CCB7-4D84-B084-6EBF2C9BE7EE}" presName="ThreeNodes_1" presStyleLbl="node1" presStyleIdx="0" presStyleCnt="3">
        <dgm:presLayoutVars>
          <dgm:bulletEnabled val="1"/>
        </dgm:presLayoutVars>
      </dgm:prSet>
      <dgm:spPr/>
      <dgm:t>
        <a:bodyPr/>
        <a:lstStyle/>
        <a:p>
          <a:endParaRPr lang="vi-VN"/>
        </a:p>
      </dgm:t>
    </dgm:pt>
    <dgm:pt modelId="{52DF3541-1B21-4DB3-B791-A5BF748D33B9}" type="pres">
      <dgm:prSet presAssocID="{8C01469C-CCB7-4D84-B084-6EBF2C9BE7EE}" presName="ThreeNodes_2" presStyleLbl="node1" presStyleIdx="1" presStyleCnt="3" custScaleX="108099">
        <dgm:presLayoutVars>
          <dgm:bulletEnabled val="1"/>
        </dgm:presLayoutVars>
      </dgm:prSet>
      <dgm:spPr/>
      <dgm:t>
        <a:bodyPr/>
        <a:lstStyle/>
        <a:p>
          <a:endParaRPr lang="vi-VN"/>
        </a:p>
      </dgm:t>
    </dgm:pt>
    <dgm:pt modelId="{3E2F1137-141F-4255-B082-67D1F7D90B42}" type="pres">
      <dgm:prSet presAssocID="{8C01469C-CCB7-4D84-B084-6EBF2C9BE7EE}" presName="ThreeNodes_3" presStyleLbl="node1" presStyleIdx="2" presStyleCnt="3">
        <dgm:presLayoutVars>
          <dgm:bulletEnabled val="1"/>
        </dgm:presLayoutVars>
      </dgm:prSet>
      <dgm:spPr/>
      <dgm:t>
        <a:bodyPr/>
        <a:lstStyle/>
        <a:p>
          <a:endParaRPr lang="vi-VN"/>
        </a:p>
      </dgm:t>
    </dgm:pt>
    <dgm:pt modelId="{8AC07534-2ADB-460E-A61C-BAF8D8D89F06}" type="pres">
      <dgm:prSet presAssocID="{8C01469C-CCB7-4D84-B084-6EBF2C9BE7EE}" presName="ThreeConn_1-2" presStyleLbl="fgAccFollowNode1" presStyleIdx="0" presStyleCnt="2">
        <dgm:presLayoutVars>
          <dgm:bulletEnabled val="1"/>
        </dgm:presLayoutVars>
      </dgm:prSet>
      <dgm:spPr/>
      <dgm:t>
        <a:bodyPr/>
        <a:lstStyle/>
        <a:p>
          <a:endParaRPr lang="vi-VN"/>
        </a:p>
      </dgm:t>
    </dgm:pt>
    <dgm:pt modelId="{B2BCBA77-6DA2-4A1B-9352-A733497EB349}" type="pres">
      <dgm:prSet presAssocID="{8C01469C-CCB7-4D84-B084-6EBF2C9BE7EE}" presName="ThreeConn_2-3" presStyleLbl="fgAccFollowNode1" presStyleIdx="1" presStyleCnt="2">
        <dgm:presLayoutVars>
          <dgm:bulletEnabled val="1"/>
        </dgm:presLayoutVars>
      </dgm:prSet>
      <dgm:spPr/>
      <dgm:t>
        <a:bodyPr/>
        <a:lstStyle/>
        <a:p>
          <a:endParaRPr lang="vi-VN"/>
        </a:p>
      </dgm:t>
    </dgm:pt>
    <dgm:pt modelId="{FF16DAAB-CA93-4F48-AA14-1BF945D5EBA3}" type="pres">
      <dgm:prSet presAssocID="{8C01469C-CCB7-4D84-B084-6EBF2C9BE7EE}" presName="ThreeNodes_1_text" presStyleLbl="node1" presStyleIdx="2" presStyleCnt="3">
        <dgm:presLayoutVars>
          <dgm:bulletEnabled val="1"/>
        </dgm:presLayoutVars>
      </dgm:prSet>
      <dgm:spPr/>
      <dgm:t>
        <a:bodyPr/>
        <a:lstStyle/>
        <a:p>
          <a:endParaRPr lang="vi-VN"/>
        </a:p>
      </dgm:t>
    </dgm:pt>
    <dgm:pt modelId="{B43B2B7E-14E1-40E0-811E-07DBA27525D1}" type="pres">
      <dgm:prSet presAssocID="{8C01469C-CCB7-4D84-B084-6EBF2C9BE7EE}" presName="ThreeNodes_2_text" presStyleLbl="node1" presStyleIdx="2" presStyleCnt="3">
        <dgm:presLayoutVars>
          <dgm:bulletEnabled val="1"/>
        </dgm:presLayoutVars>
      </dgm:prSet>
      <dgm:spPr/>
      <dgm:t>
        <a:bodyPr/>
        <a:lstStyle/>
        <a:p>
          <a:endParaRPr lang="vi-VN"/>
        </a:p>
      </dgm:t>
    </dgm:pt>
    <dgm:pt modelId="{BD4A7683-4D26-4D64-9722-91D474A11E57}" type="pres">
      <dgm:prSet presAssocID="{8C01469C-CCB7-4D84-B084-6EBF2C9BE7EE}" presName="ThreeNodes_3_text" presStyleLbl="node1" presStyleIdx="2" presStyleCnt="3">
        <dgm:presLayoutVars>
          <dgm:bulletEnabled val="1"/>
        </dgm:presLayoutVars>
      </dgm:prSet>
      <dgm:spPr/>
      <dgm:t>
        <a:bodyPr/>
        <a:lstStyle/>
        <a:p>
          <a:endParaRPr lang="vi-VN"/>
        </a:p>
      </dgm:t>
    </dgm:pt>
  </dgm:ptLst>
  <dgm:cxnLst>
    <dgm:cxn modelId="{1E156234-18B0-472C-AACD-8F293E97BD5D}" type="presOf" srcId="{512ECA22-0E86-48F7-B43F-17898E897539}" destId="{8AC07534-2ADB-460E-A61C-BAF8D8D89F06}" srcOrd="0" destOrd="0" presId="urn:microsoft.com/office/officeart/2005/8/layout/vProcess5"/>
    <dgm:cxn modelId="{CD981F96-7B12-4CED-9348-2E7494AD53B2}" type="presOf" srcId="{94E6097B-7B6C-4675-9CBA-268596D382D0}" destId="{3E2F1137-141F-4255-B082-67D1F7D90B42}" srcOrd="0" destOrd="0" presId="urn:microsoft.com/office/officeart/2005/8/layout/vProcess5"/>
    <dgm:cxn modelId="{87DC8FC0-3564-4176-BBB7-DE7ABC56EE22}" srcId="{8C01469C-CCB7-4D84-B084-6EBF2C9BE7EE}" destId="{BFFE96C9-8EB1-4638-9B8E-A1A8DA965CB0}" srcOrd="1" destOrd="0" parTransId="{8E85DBB0-8C8F-4AB9-9C72-5C3A1FE12460}" sibTransId="{47E36077-A955-41FF-9528-0C2D021FB137}"/>
    <dgm:cxn modelId="{314D65CF-CE7E-41CB-B6F7-762893A0F80A}" type="presOf" srcId="{BFFE96C9-8EB1-4638-9B8E-A1A8DA965CB0}" destId="{B43B2B7E-14E1-40E0-811E-07DBA27525D1}" srcOrd="1" destOrd="0" presId="urn:microsoft.com/office/officeart/2005/8/layout/vProcess5"/>
    <dgm:cxn modelId="{F4E203F7-1124-422A-9BF0-2EED8EC70F7C}" type="presOf" srcId="{BFFE96C9-8EB1-4638-9B8E-A1A8DA965CB0}" destId="{52DF3541-1B21-4DB3-B791-A5BF748D33B9}" srcOrd="0" destOrd="0" presId="urn:microsoft.com/office/officeart/2005/8/layout/vProcess5"/>
    <dgm:cxn modelId="{46857D78-DC8B-42D8-8471-1998F9950D64}" srcId="{8C01469C-CCB7-4D84-B084-6EBF2C9BE7EE}" destId="{275CBB81-DB50-4D66-A5CC-3A7AA8281C94}" srcOrd="0" destOrd="0" parTransId="{5918B4D5-370A-4877-9D06-165C892D03E4}" sibTransId="{512ECA22-0E86-48F7-B43F-17898E897539}"/>
    <dgm:cxn modelId="{DD88B68E-DC9E-4825-8199-1CDC94350DD3}" type="presOf" srcId="{47E36077-A955-41FF-9528-0C2D021FB137}" destId="{B2BCBA77-6DA2-4A1B-9352-A733497EB349}" srcOrd="0" destOrd="0" presId="urn:microsoft.com/office/officeart/2005/8/layout/vProcess5"/>
    <dgm:cxn modelId="{3996185F-6073-4A2C-8D4F-9A54E6E21E17}" type="presOf" srcId="{8C01469C-CCB7-4D84-B084-6EBF2C9BE7EE}" destId="{D29A8A35-F1A3-431E-B072-B912613336EE}" srcOrd="0" destOrd="0" presId="urn:microsoft.com/office/officeart/2005/8/layout/vProcess5"/>
    <dgm:cxn modelId="{5D042FCF-1C80-41CD-83B1-6F756AB0EC25}" type="presOf" srcId="{94E6097B-7B6C-4675-9CBA-268596D382D0}" destId="{BD4A7683-4D26-4D64-9722-91D474A11E57}" srcOrd="1" destOrd="0" presId="urn:microsoft.com/office/officeart/2005/8/layout/vProcess5"/>
    <dgm:cxn modelId="{6FDFE12F-9A1A-4E84-AFA2-60EBF9FB5AC4}" type="presOf" srcId="{275CBB81-DB50-4D66-A5CC-3A7AA8281C94}" destId="{FF16DAAB-CA93-4F48-AA14-1BF945D5EBA3}" srcOrd="1" destOrd="0" presId="urn:microsoft.com/office/officeart/2005/8/layout/vProcess5"/>
    <dgm:cxn modelId="{9F384999-3A9A-4C6A-911D-44CAA2005B02}" srcId="{8C01469C-CCB7-4D84-B084-6EBF2C9BE7EE}" destId="{94E6097B-7B6C-4675-9CBA-268596D382D0}" srcOrd="2" destOrd="0" parTransId="{BA0A22ED-E167-4BC7-8EC4-E3A3BD8B7B85}" sibTransId="{4508AE4D-14A5-46BC-AD1D-4F961ACA395D}"/>
    <dgm:cxn modelId="{E6C84763-2C2D-4C61-A6FB-285C33871760}" type="presOf" srcId="{275CBB81-DB50-4D66-A5CC-3A7AA8281C94}" destId="{D0F70A79-A67B-4DD1-B110-83DC86983108}" srcOrd="0" destOrd="0" presId="urn:microsoft.com/office/officeart/2005/8/layout/vProcess5"/>
    <dgm:cxn modelId="{6836C46F-F707-4708-A57C-E4BF64586380}" type="presParOf" srcId="{D29A8A35-F1A3-431E-B072-B912613336EE}" destId="{3D7CF192-0150-4FF5-B8DF-4161E004AFB2}" srcOrd="0" destOrd="0" presId="urn:microsoft.com/office/officeart/2005/8/layout/vProcess5"/>
    <dgm:cxn modelId="{BA71043C-EB60-4CA4-894B-F434BD2E7667}" type="presParOf" srcId="{D29A8A35-F1A3-431E-B072-B912613336EE}" destId="{D0F70A79-A67B-4DD1-B110-83DC86983108}" srcOrd="1" destOrd="0" presId="urn:microsoft.com/office/officeart/2005/8/layout/vProcess5"/>
    <dgm:cxn modelId="{8F12ADCE-7F9C-49CD-9BB2-CC65EBA23800}" type="presParOf" srcId="{D29A8A35-F1A3-431E-B072-B912613336EE}" destId="{52DF3541-1B21-4DB3-B791-A5BF748D33B9}" srcOrd="2" destOrd="0" presId="urn:microsoft.com/office/officeart/2005/8/layout/vProcess5"/>
    <dgm:cxn modelId="{BBDE2D74-4BD8-4425-8767-B66DFF417E65}" type="presParOf" srcId="{D29A8A35-F1A3-431E-B072-B912613336EE}" destId="{3E2F1137-141F-4255-B082-67D1F7D90B42}" srcOrd="3" destOrd="0" presId="urn:microsoft.com/office/officeart/2005/8/layout/vProcess5"/>
    <dgm:cxn modelId="{2B370F72-6695-4925-B5BD-31EF03440615}" type="presParOf" srcId="{D29A8A35-F1A3-431E-B072-B912613336EE}" destId="{8AC07534-2ADB-460E-A61C-BAF8D8D89F06}" srcOrd="4" destOrd="0" presId="urn:microsoft.com/office/officeart/2005/8/layout/vProcess5"/>
    <dgm:cxn modelId="{250C9EB1-B133-4F28-AE4A-30B6C0A1B5F2}" type="presParOf" srcId="{D29A8A35-F1A3-431E-B072-B912613336EE}" destId="{B2BCBA77-6DA2-4A1B-9352-A733497EB349}" srcOrd="5" destOrd="0" presId="urn:microsoft.com/office/officeart/2005/8/layout/vProcess5"/>
    <dgm:cxn modelId="{67A1D3B0-8C1A-4F83-A04D-1BEBD6263CD4}" type="presParOf" srcId="{D29A8A35-F1A3-431E-B072-B912613336EE}" destId="{FF16DAAB-CA93-4F48-AA14-1BF945D5EBA3}" srcOrd="6" destOrd="0" presId="urn:microsoft.com/office/officeart/2005/8/layout/vProcess5"/>
    <dgm:cxn modelId="{6B19867C-410B-4CE4-9D44-7A25217762E4}" type="presParOf" srcId="{D29A8A35-F1A3-431E-B072-B912613336EE}" destId="{B43B2B7E-14E1-40E0-811E-07DBA27525D1}" srcOrd="7" destOrd="0" presId="urn:microsoft.com/office/officeart/2005/8/layout/vProcess5"/>
    <dgm:cxn modelId="{E6C11E1D-708A-4E58-9E08-7249B00299D6}" type="presParOf" srcId="{D29A8A35-F1A3-431E-B072-B912613336EE}" destId="{BD4A7683-4D26-4D64-9722-91D474A11E5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4F74D-99A8-4552-8D74-143ECA15815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0EF8B23-0C4A-4FEA-A967-E8BFA3C6C962}">
      <dgm:prSet custT="1"/>
      <dgm:spPr/>
      <dgm:t>
        <a:bodyPr/>
        <a:lstStyle/>
        <a:p>
          <a:r>
            <a:rPr lang="en-US" sz="2800" dirty="0" err="1">
              <a:latin typeface="Times New Roman" pitchFamily="18" charset="0"/>
              <a:cs typeface="Times New Roman" pitchFamily="18" charset="0"/>
            </a:rPr>
            <a:t>Cán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giám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CDB7CB9D-26B7-4A4B-BF04-41E6BDE9E763}" type="parTrans" cxnId="{41B9CFE1-4341-4B6C-A8FD-35586DC6FD81}">
      <dgm:prSet/>
      <dgm:spPr/>
      <dgm:t>
        <a:bodyPr/>
        <a:lstStyle/>
        <a:p>
          <a:endParaRPr lang="en-US"/>
        </a:p>
      </dgm:t>
    </dgm:pt>
    <dgm:pt modelId="{2E296BA1-D5C1-48FC-976B-6EF0C7097CC6}" type="sibTrans" cxnId="{41B9CFE1-4341-4B6C-A8FD-35586DC6FD81}">
      <dgm:prSet/>
      <dgm:spPr/>
      <dgm:t>
        <a:bodyPr/>
        <a:lstStyle/>
        <a:p>
          <a:endParaRPr lang="en-US"/>
        </a:p>
      </dgm:t>
    </dgm:pt>
    <dgm:pt modelId="{E3F7905E-F4DC-4FAD-8346-3034625DF7D8}">
      <dgm:prSet custT="1"/>
      <dgm:spPr/>
      <dgm:t>
        <a:bodyPr/>
        <a:lstStyle/>
        <a:p>
          <a:pPr>
            <a:buSzPts val="1200"/>
            <a:buFont typeface="UTM Aptima"/>
            <a:buNone/>
          </a:pPr>
          <a:r>
            <a:rPr lang="en-US" sz="3600" b="1" i="1" dirty="0" smtClean="0">
              <a:latin typeface="Times New Roman" pitchFamily="18" charset="0"/>
              <a:cs typeface="Times New Roman" pitchFamily="18" charset="0"/>
            </a:rPr>
            <a:t>a) </a:t>
          </a:r>
          <a:r>
            <a:rPr lang="en-US" sz="3600" b="1" i="1" dirty="0" err="1" smtClean="0">
              <a:latin typeface="Times New Roman" pitchFamily="18" charset="0"/>
              <a:cs typeface="Times New Roman" pitchFamily="18" charset="0"/>
            </a:rPr>
            <a:t>Cơ</a:t>
          </a:r>
          <a:r>
            <a:rPr lang="en-US" sz="3600" b="1" i="1" dirty="0" smtClean="0">
              <a:latin typeface="Times New Roman" pitchFamily="18" charset="0"/>
              <a:cs typeface="Times New Roman" pitchFamily="18" charset="0"/>
            </a:rPr>
            <a:t> </a:t>
          </a:r>
          <a:r>
            <a:rPr lang="en-US" sz="3600" b="1" i="1" dirty="0" err="1">
              <a:latin typeface="Times New Roman" pitchFamily="18" charset="0"/>
              <a:cs typeface="Times New Roman" pitchFamily="18" charset="0"/>
            </a:rPr>
            <a:t>sở</a:t>
          </a:r>
          <a:r>
            <a:rPr lang="en-US" sz="3600" b="1" i="1" dirty="0">
              <a:latin typeface="Times New Roman" pitchFamily="18" charset="0"/>
              <a:cs typeface="Times New Roman" pitchFamily="18" charset="0"/>
            </a:rPr>
            <a:t> GDMN</a:t>
          </a:r>
          <a:endParaRPr lang="en-US" sz="3600" dirty="0">
            <a:latin typeface="Times New Roman" pitchFamily="18" charset="0"/>
            <a:cs typeface="Times New Roman" pitchFamily="18" charset="0"/>
          </a:endParaRPr>
        </a:p>
      </dgm:t>
    </dgm:pt>
    <dgm:pt modelId="{2578EDE3-8AD6-49CB-B532-581F25A2D44A}" type="sibTrans" cxnId="{DD624B87-4481-445A-B9EF-A3F7D8FDA19B}">
      <dgm:prSet/>
      <dgm:spPr/>
      <dgm:t>
        <a:bodyPr/>
        <a:lstStyle/>
        <a:p>
          <a:endParaRPr lang="en-US"/>
        </a:p>
      </dgm:t>
    </dgm:pt>
    <dgm:pt modelId="{369B7386-99EC-479E-832A-935B0B4C135F}" type="parTrans" cxnId="{DD624B87-4481-445A-B9EF-A3F7D8FDA19B}">
      <dgm:prSet/>
      <dgm:spPr/>
      <dgm:t>
        <a:bodyPr/>
        <a:lstStyle/>
        <a:p>
          <a:endParaRPr lang="en-US"/>
        </a:p>
      </dgm:t>
    </dgm:pt>
    <dgm:pt modelId="{99CE17FE-EE5B-452B-94A9-82CFF454CE2F}">
      <dgm:prSet custT="1"/>
      <dgm:spPr/>
      <dgm:t>
        <a:bodyPr/>
        <a:lstStyle/>
        <a:p>
          <a:r>
            <a:rPr lang="en-US" sz="2800" dirty="0" err="1" smtClean="0">
              <a:latin typeface="Times New Roman" pitchFamily="18" charset="0"/>
              <a:cs typeface="Times New Roman" pitchFamily="18" charset="0"/>
            </a:rPr>
            <a:t>Cuối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6705255A-A620-4A0E-A524-4B92FCFFCBD8}" type="parTrans" cxnId="{FEF43C40-8DF0-419F-AD8C-967E9746D44C}">
      <dgm:prSet/>
      <dgm:spPr/>
      <dgm:t>
        <a:bodyPr/>
        <a:lstStyle/>
        <a:p>
          <a:endParaRPr lang="vi-VN"/>
        </a:p>
      </dgm:t>
    </dgm:pt>
    <dgm:pt modelId="{DD2AE1BB-BB61-4F81-AEB7-9625A32D1B5D}" type="sibTrans" cxnId="{FEF43C40-8DF0-419F-AD8C-967E9746D44C}">
      <dgm:prSet/>
      <dgm:spPr/>
      <dgm:t>
        <a:bodyPr/>
        <a:lstStyle/>
        <a:p>
          <a:endParaRPr lang="vi-VN"/>
        </a:p>
      </dgm:t>
    </dgm:pt>
    <dgm:pt modelId="{EB4E06F4-2409-49E0-8BFA-F5E7C61F99A1}">
      <dgm:prSet custT="1"/>
      <dgm:spPr/>
      <dgm:t>
        <a:bodyPr/>
        <a:lstStyle/>
        <a:p>
          <a:r>
            <a:rPr lang="vi-VN" sz="2800" b="0" i="0" dirty="0" smtClean="0">
              <a:latin typeface="Times New Roman" pitchFamily="18" charset="0"/>
              <a:cs typeface="Times New Roman" pitchFamily="18" charset="0"/>
            </a:rPr>
            <a:t>Người đứng đầu cơ sở </a:t>
          </a:r>
          <a:r>
            <a:rPr lang="en-US" sz="2800" b="0" i="0" dirty="0" smtClean="0">
              <a:latin typeface="Times New Roman" pitchFamily="18" charset="0"/>
              <a:cs typeface="Times New Roman" pitchFamily="18" charset="0"/>
            </a:rPr>
            <a:t>GDMN </a:t>
          </a:r>
          <a:r>
            <a:rPr lang="vi-VN" sz="2800" b="0" i="0" dirty="0" smtClean="0">
              <a:latin typeface="Times New Roman" pitchFamily="18" charset="0"/>
              <a:cs typeface="Times New Roman" pitchFamily="18" charset="0"/>
            </a:rPr>
            <a:t>chịu trách nhiệm trước cơ quan quản lý cấp trên và trước pháp luật nếu thiếu trách nhiệm để xảy ra mất an toàn tại cơ sở </a:t>
          </a:r>
          <a:r>
            <a:rPr lang="en-US" sz="2800" b="0" i="0" dirty="0" smtClean="0">
              <a:latin typeface="Times New Roman" pitchFamily="18" charset="0"/>
              <a:cs typeface="Times New Roman" pitchFamily="18" charset="0"/>
            </a:rPr>
            <a:t>GDMN</a:t>
          </a:r>
          <a:endParaRPr lang="en-US" sz="2800" dirty="0">
            <a:latin typeface="Times New Roman" pitchFamily="18" charset="0"/>
            <a:cs typeface="Times New Roman" pitchFamily="18" charset="0"/>
          </a:endParaRPr>
        </a:p>
      </dgm:t>
    </dgm:pt>
    <dgm:pt modelId="{E3D1601F-F44C-4F87-82FB-F2D8A4E653E0}" type="parTrans" cxnId="{978B819D-0371-4152-8DB4-8AA668527A78}">
      <dgm:prSet/>
      <dgm:spPr/>
      <dgm:t>
        <a:bodyPr/>
        <a:lstStyle/>
        <a:p>
          <a:endParaRPr lang="vi-VN"/>
        </a:p>
      </dgm:t>
    </dgm:pt>
    <dgm:pt modelId="{489B2587-6E32-4FF2-88BE-E4195B833A7B}" type="sibTrans" cxnId="{978B819D-0371-4152-8DB4-8AA668527A78}">
      <dgm:prSet/>
      <dgm:spPr/>
      <dgm:t>
        <a:bodyPr/>
        <a:lstStyle/>
        <a:p>
          <a:endParaRPr lang="vi-VN"/>
        </a:p>
      </dgm:t>
    </dgm:pt>
    <dgm:pt modelId="{825771C6-E443-4CA8-B30F-705A1838F988}" type="pres">
      <dgm:prSet presAssocID="{77D4F74D-99A8-4552-8D74-143ECA158151}" presName="Name0" presStyleCnt="0">
        <dgm:presLayoutVars>
          <dgm:dir/>
          <dgm:animLvl val="lvl"/>
          <dgm:resizeHandles val="exact"/>
        </dgm:presLayoutVars>
      </dgm:prSet>
      <dgm:spPr/>
      <dgm:t>
        <a:bodyPr/>
        <a:lstStyle/>
        <a:p>
          <a:endParaRPr lang="vi-VN"/>
        </a:p>
      </dgm:t>
    </dgm:pt>
    <dgm:pt modelId="{6F7E98CD-EECF-4B01-8B90-EBD94508D56B}" type="pres">
      <dgm:prSet presAssocID="{E3F7905E-F4DC-4FAD-8346-3034625DF7D8}" presName="composite" presStyleCnt="0"/>
      <dgm:spPr/>
    </dgm:pt>
    <dgm:pt modelId="{7D2CBA4F-052C-4258-81B9-D09CBAE5F131}" type="pres">
      <dgm:prSet presAssocID="{E3F7905E-F4DC-4FAD-8346-3034625DF7D8}" presName="parTx" presStyleLbl="alignNode1" presStyleIdx="0" presStyleCnt="1" custScaleY="38869" custLinFactNeighborX="516" custLinFactNeighborY="-58258">
        <dgm:presLayoutVars>
          <dgm:chMax val="0"/>
          <dgm:chPref val="0"/>
          <dgm:bulletEnabled val="1"/>
        </dgm:presLayoutVars>
      </dgm:prSet>
      <dgm:spPr/>
      <dgm:t>
        <a:bodyPr/>
        <a:lstStyle/>
        <a:p>
          <a:endParaRPr lang="vi-VN"/>
        </a:p>
      </dgm:t>
    </dgm:pt>
    <dgm:pt modelId="{7D02B39F-1523-4506-9375-07BD62261A19}" type="pres">
      <dgm:prSet presAssocID="{E3F7905E-F4DC-4FAD-8346-3034625DF7D8}" presName="desTx" presStyleLbl="alignAccFollowNode1" presStyleIdx="0" presStyleCnt="1" custScaleX="107649" custScaleY="135862" custLinFactNeighborX="-892" custLinFactNeighborY="7184">
        <dgm:presLayoutVars>
          <dgm:bulletEnabled val="1"/>
        </dgm:presLayoutVars>
      </dgm:prSet>
      <dgm:spPr/>
      <dgm:t>
        <a:bodyPr/>
        <a:lstStyle/>
        <a:p>
          <a:endParaRPr lang="vi-VN"/>
        </a:p>
      </dgm:t>
    </dgm:pt>
  </dgm:ptLst>
  <dgm:cxnLst>
    <dgm:cxn modelId="{FE344A36-F18B-4CAB-A652-9F8564C1D5DE}" type="presOf" srcId="{E3F7905E-F4DC-4FAD-8346-3034625DF7D8}" destId="{7D2CBA4F-052C-4258-81B9-D09CBAE5F131}" srcOrd="0" destOrd="0" presId="urn:microsoft.com/office/officeart/2005/8/layout/hList1"/>
    <dgm:cxn modelId="{9C8EA4D7-C071-4150-ABEA-02E7D6AA9B49}" type="presOf" srcId="{50EF8B23-0C4A-4FEA-A967-E8BFA3C6C962}" destId="{7D02B39F-1523-4506-9375-07BD62261A19}" srcOrd="0" destOrd="0" presId="urn:microsoft.com/office/officeart/2005/8/layout/hList1"/>
    <dgm:cxn modelId="{978B819D-0371-4152-8DB4-8AA668527A78}" srcId="{E3F7905E-F4DC-4FAD-8346-3034625DF7D8}" destId="{EB4E06F4-2409-49E0-8BFA-F5E7C61F99A1}" srcOrd="2" destOrd="0" parTransId="{E3D1601F-F44C-4F87-82FB-F2D8A4E653E0}" sibTransId="{489B2587-6E32-4FF2-88BE-E4195B833A7B}"/>
    <dgm:cxn modelId="{B8F993EB-39C8-4643-8461-28A1750E4848}" type="presOf" srcId="{77D4F74D-99A8-4552-8D74-143ECA158151}" destId="{825771C6-E443-4CA8-B30F-705A1838F988}" srcOrd="0" destOrd="0" presId="urn:microsoft.com/office/officeart/2005/8/layout/hList1"/>
    <dgm:cxn modelId="{FEF43C40-8DF0-419F-AD8C-967E9746D44C}" srcId="{E3F7905E-F4DC-4FAD-8346-3034625DF7D8}" destId="{99CE17FE-EE5B-452B-94A9-82CFF454CE2F}" srcOrd="1" destOrd="0" parTransId="{6705255A-A620-4A0E-A524-4B92FCFFCBD8}" sibTransId="{DD2AE1BB-BB61-4F81-AEB7-9625A32D1B5D}"/>
    <dgm:cxn modelId="{41B9CFE1-4341-4B6C-A8FD-35586DC6FD81}" srcId="{E3F7905E-F4DC-4FAD-8346-3034625DF7D8}" destId="{50EF8B23-0C4A-4FEA-A967-E8BFA3C6C962}" srcOrd="0" destOrd="0" parTransId="{CDB7CB9D-26B7-4A4B-BF04-41E6BDE9E763}" sibTransId="{2E296BA1-D5C1-48FC-976B-6EF0C7097CC6}"/>
    <dgm:cxn modelId="{C7FE7D8E-6256-4C95-A964-B75A76068C17}" type="presOf" srcId="{EB4E06F4-2409-49E0-8BFA-F5E7C61F99A1}" destId="{7D02B39F-1523-4506-9375-07BD62261A19}" srcOrd="0" destOrd="2" presId="urn:microsoft.com/office/officeart/2005/8/layout/hList1"/>
    <dgm:cxn modelId="{DD624B87-4481-445A-B9EF-A3F7D8FDA19B}" srcId="{77D4F74D-99A8-4552-8D74-143ECA158151}" destId="{E3F7905E-F4DC-4FAD-8346-3034625DF7D8}" srcOrd="0" destOrd="0" parTransId="{369B7386-99EC-479E-832A-935B0B4C135F}" sibTransId="{2578EDE3-8AD6-49CB-B532-581F25A2D44A}"/>
    <dgm:cxn modelId="{3EC4674F-6951-496A-8C21-44A99C63A1FE}" type="presOf" srcId="{99CE17FE-EE5B-452B-94A9-82CFF454CE2F}" destId="{7D02B39F-1523-4506-9375-07BD62261A19}" srcOrd="0" destOrd="1" presId="urn:microsoft.com/office/officeart/2005/8/layout/hList1"/>
    <dgm:cxn modelId="{6F0ABF03-C011-4466-BC30-C18C9E09C038}" type="presParOf" srcId="{825771C6-E443-4CA8-B30F-705A1838F988}" destId="{6F7E98CD-EECF-4B01-8B90-EBD94508D56B}" srcOrd="0" destOrd="0" presId="urn:microsoft.com/office/officeart/2005/8/layout/hList1"/>
    <dgm:cxn modelId="{D96F2DD4-F014-4FFF-BE75-D579517A9AF5}" type="presParOf" srcId="{6F7E98CD-EECF-4B01-8B90-EBD94508D56B}" destId="{7D2CBA4F-052C-4258-81B9-D09CBAE5F131}" srcOrd="0" destOrd="0" presId="urn:microsoft.com/office/officeart/2005/8/layout/hList1"/>
    <dgm:cxn modelId="{878E1B0C-C5F0-4375-A75C-783FEE7EDC44}" type="presParOf" srcId="{6F7E98CD-EECF-4B01-8B90-EBD94508D56B}" destId="{7D02B39F-1523-4506-9375-07BD62261A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4F74D-99A8-4552-8D74-143ECA1581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1038115-B1F6-40A3-A9FD-8C497F62943D}">
      <dgm:prSet custT="1"/>
      <dgm:spPr/>
      <dgm:t>
        <a:bodyPr/>
        <a:lstStyle/>
        <a:p>
          <a:r>
            <a:rPr lang="en-US" sz="3600" b="0" dirty="0" err="1">
              <a:latin typeface="Times New Roman" pitchFamily="18" charset="0"/>
              <a:cs typeface="Times New Roman" pitchFamily="18" charset="0"/>
            </a:rPr>
            <a:t>Phòng</a:t>
          </a:r>
          <a:r>
            <a:rPr lang="en-US" sz="3600" b="0" dirty="0">
              <a:latin typeface="Times New Roman" pitchFamily="18" charset="0"/>
              <a:cs typeface="Times New Roman" pitchFamily="18" charset="0"/>
            </a:rPr>
            <a:t> GDĐT</a:t>
          </a:r>
        </a:p>
      </dgm:t>
    </dgm:pt>
    <dgm:pt modelId="{D1BB6B5F-D7E6-46E6-8854-F365E5ECCAC7}" type="parTrans" cxnId="{B03B9196-9EF3-4774-8BA0-FE2CF42ED1C8}">
      <dgm:prSet/>
      <dgm:spPr/>
      <dgm:t>
        <a:bodyPr/>
        <a:lstStyle/>
        <a:p>
          <a:endParaRPr lang="en-US"/>
        </a:p>
      </dgm:t>
    </dgm:pt>
    <dgm:pt modelId="{3F0A0BFD-26CE-4E8F-9EFF-4B35684E5192}" type="sibTrans" cxnId="{B03B9196-9EF3-4774-8BA0-FE2CF42ED1C8}">
      <dgm:prSet/>
      <dgm:spPr/>
      <dgm:t>
        <a:bodyPr/>
        <a:lstStyle/>
        <a:p>
          <a:endParaRPr lang="en-US"/>
        </a:p>
      </dgm:t>
    </dgm:pt>
    <dgm:pt modelId="{68737337-48DB-48E8-9B4B-325B682939FE}">
      <dgm:prSet custT="1"/>
      <dgm:spPr/>
      <dgm:t>
        <a:bodyPr/>
        <a:lstStyle/>
        <a:p>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endParaRPr lang="en-US" sz="2800" dirty="0">
            <a:effectLst/>
            <a:latin typeface="Times New Roman" pitchFamily="18" charset="0"/>
            <a:ea typeface="UTM Aptima"/>
            <a:cs typeface="Times New Roman" pitchFamily="18" charset="0"/>
          </a:endParaRPr>
        </a:p>
      </dgm:t>
    </dgm:pt>
    <dgm:pt modelId="{B3A3AF03-E2D5-4753-9CFA-81FA31E404AF}" type="parTrans" cxnId="{0FC3D8BB-FC9F-48FC-89A1-CBAC39E30063}">
      <dgm:prSet/>
      <dgm:spPr/>
      <dgm:t>
        <a:bodyPr/>
        <a:lstStyle/>
        <a:p>
          <a:endParaRPr lang="en-US"/>
        </a:p>
      </dgm:t>
    </dgm:pt>
    <dgm:pt modelId="{123AF010-47F0-41E9-BEAD-EBD094108D2E}" type="sibTrans" cxnId="{0FC3D8BB-FC9F-48FC-89A1-CBAC39E30063}">
      <dgm:prSet/>
      <dgm:spPr/>
      <dgm:t>
        <a:bodyPr/>
        <a:lstStyle/>
        <a:p>
          <a:endParaRPr lang="en-US"/>
        </a:p>
      </dgm:t>
    </dgm:pt>
    <dgm:pt modelId="{94604819-6F25-4FED-8809-628E63DFBEBB}">
      <dgm:prSet custT="1"/>
      <dgm:spPr/>
      <dgm:t>
        <a:bodyPr/>
        <a:lstStyle/>
        <a:p>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p>
      </dgm:t>
    </dgm:pt>
    <dgm:pt modelId="{625BCC72-58C9-4050-B50F-9E23D1459D20}" type="parTrans" cxnId="{711AE39D-40EA-4671-8237-266C1BC59881}">
      <dgm:prSet/>
      <dgm:spPr/>
      <dgm:t>
        <a:bodyPr/>
        <a:lstStyle/>
        <a:p>
          <a:endParaRPr lang="en-US"/>
        </a:p>
      </dgm:t>
    </dgm:pt>
    <dgm:pt modelId="{F1EEB5E4-C2C2-4C5A-B2B5-79E97E1B661F}" type="sibTrans" cxnId="{711AE39D-40EA-4671-8237-266C1BC59881}">
      <dgm:prSet/>
      <dgm:spPr/>
      <dgm:t>
        <a:bodyPr/>
        <a:lstStyle/>
        <a:p>
          <a:endParaRPr lang="en-US"/>
        </a:p>
      </dgm:t>
    </dgm:pt>
    <dgm:pt modelId="{1B3D8545-0983-413C-92D5-476BF30BF036}">
      <dgm:prSet custT="1"/>
      <dgm:spPr/>
      <dgm:t>
        <a:bodyPr/>
        <a:lstStyle/>
        <a:p>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GDMN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PCTNTT,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GDMN,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a:t>
          </a:r>
        </a:p>
      </dgm:t>
    </dgm:pt>
    <dgm:pt modelId="{DA59FD83-66F8-4288-AF1B-732E703F26E1}" type="parTrans" cxnId="{559C0F08-9770-4F7C-889B-A8F3A383E87D}">
      <dgm:prSet/>
      <dgm:spPr/>
      <dgm:t>
        <a:bodyPr/>
        <a:lstStyle/>
        <a:p>
          <a:endParaRPr lang="en-US"/>
        </a:p>
      </dgm:t>
    </dgm:pt>
    <dgm:pt modelId="{D8788851-835B-4CF9-9A53-12AC253AD167}" type="sibTrans" cxnId="{559C0F08-9770-4F7C-889B-A8F3A383E87D}">
      <dgm:prSet/>
      <dgm:spPr/>
      <dgm:t>
        <a:bodyPr/>
        <a:lstStyle/>
        <a:p>
          <a:endParaRPr lang="en-US"/>
        </a:p>
      </dgm:t>
    </dgm:pt>
    <dgm:pt modelId="{13469FAD-66EE-4ABD-8F9B-73212615CE04}">
      <dgm:prSet custT="1"/>
      <dgm:spPr/>
      <dgm:t>
        <a:bodyPr/>
        <a:lstStyle/>
        <a:p>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GDMN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GD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a:t>
          </a:r>
        </a:p>
      </dgm:t>
    </dgm:pt>
    <dgm:pt modelId="{06012107-7AC0-434A-AC0F-740D680461CD}" type="parTrans" cxnId="{6D0390DE-0C57-4BC4-B4F6-94CACBC1E1A1}">
      <dgm:prSet/>
      <dgm:spPr/>
      <dgm:t>
        <a:bodyPr/>
        <a:lstStyle/>
        <a:p>
          <a:endParaRPr lang="en-US"/>
        </a:p>
      </dgm:t>
    </dgm:pt>
    <dgm:pt modelId="{E0A65C22-65AD-44B1-9B8C-560203B7B1E0}" type="sibTrans" cxnId="{6D0390DE-0C57-4BC4-B4F6-94CACBC1E1A1}">
      <dgm:prSet/>
      <dgm:spPr/>
      <dgm:t>
        <a:bodyPr/>
        <a:lstStyle/>
        <a:p>
          <a:endParaRPr lang="en-US"/>
        </a:p>
      </dgm:t>
    </dgm:pt>
    <dgm:pt modelId="{8D702B59-17DA-42B5-832C-892667E6509F}" type="pres">
      <dgm:prSet presAssocID="{77D4F74D-99A8-4552-8D74-143ECA158151}" presName="linear" presStyleCnt="0">
        <dgm:presLayoutVars>
          <dgm:dir/>
          <dgm:animLvl val="lvl"/>
          <dgm:resizeHandles val="exact"/>
        </dgm:presLayoutVars>
      </dgm:prSet>
      <dgm:spPr/>
      <dgm:t>
        <a:bodyPr/>
        <a:lstStyle/>
        <a:p>
          <a:endParaRPr lang="vi-VN"/>
        </a:p>
      </dgm:t>
    </dgm:pt>
    <dgm:pt modelId="{983FEED4-35C0-4614-B73A-5AF2FE7F612F}" type="pres">
      <dgm:prSet presAssocID="{E1038115-B1F6-40A3-A9FD-8C497F62943D}" presName="parentLin" presStyleCnt="0"/>
      <dgm:spPr/>
    </dgm:pt>
    <dgm:pt modelId="{76C75A5D-8ED0-4949-8ACF-D30D20802BB9}" type="pres">
      <dgm:prSet presAssocID="{E1038115-B1F6-40A3-A9FD-8C497F62943D}" presName="parentLeftMargin" presStyleLbl="node1" presStyleIdx="0" presStyleCnt="1"/>
      <dgm:spPr/>
      <dgm:t>
        <a:bodyPr/>
        <a:lstStyle/>
        <a:p>
          <a:endParaRPr lang="vi-VN"/>
        </a:p>
      </dgm:t>
    </dgm:pt>
    <dgm:pt modelId="{83F7E685-EF3B-4182-98AF-24EB2EF66DDA}" type="pres">
      <dgm:prSet presAssocID="{E1038115-B1F6-40A3-A9FD-8C497F62943D}" presName="parentText" presStyleLbl="node1" presStyleIdx="0" presStyleCnt="1">
        <dgm:presLayoutVars>
          <dgm:chMax val="0"/>
          <dgm:bulletEnabled val="1"/>
        </dgm:presLayoutVars>
      </dgm:prSet>
      <dgm:spPr/>
      <dgm:t>
        <a:bodyPr/>
        <a:lstStyle/>
        <a:p>
          <a:endParaRPr lang="vi-VN"/>
        </a:p>
      </dgm:t>
    </dgm:pt>
    <dgm:pt modelId="{61FA89DB-E1D3-415F-BDA6-B7A70E665D6D}" type="pres">
      <dgm:prSet presAssocID="{E1038115-B1F6-40A3-A9FD-8C497F62943D}" presName="negativeSpace" presStyleCnt="0"/>
      <dgm:spPr/>
    </dgm:pt>
    <dgm:pt modelId="{91F1D464-8704-4F5B-8BAF-0E317A4BA87B}" type="pres">
      <dgm:prSet presAssocID="{E1038115-B1F6-40A3-A9FD-8C497F62943D}" presName="childText" presStyleLbl="conFgAcc1" presStyleIdx="0" presStyleCnt="1">
        <dgm:presLayoutVars>
          <dgm:bulletEnabled val="1"/>
        </dgm:presLayoutVars>
      </dgm:prSet>
      <dgm:spPr/>
      <dgm:t>
        <a:bodyPr/>
        <a:lstStyle/>
        <a:p>
          <a:endParaRPr lang="vi-VN"/>
        </a:p>
      </dgm:t>
    </dgm:pt>
  </dgm:ptLst>
  <dgm:cxnLst>
    <dgm:cxn modelId="{559C0F08-9770-4F7C-889B-A8F3A383E87D}" srcId="{E1038115-B1F6-40A3-A9FD-8C497F62943D}" destId="{1B3D8545-0983-413C-92D5-476BF30BF036}" srcOrd="2" destOrd="0" parTransId="{DA59FD83-66F8-4288-AF1B-732E703F26E1}" sibTransId="{D8788851-835B-4CF9-9A53-12AC253AD167}"/>
    <dgm:cxn modelId="{D9121A5B-A5E2-45B8-AF4C-126E4E283434}" type="presOf" srcId="{1B3D8545-0983-413C-92D5-476BF30BF036}" destId="{91F1D464-8704-4F5B-8BAF-0E317A4BA87B}" srcOrd="0" destOrd="2" presId="urn:microsoft.com/office/officeart/2005/8/layout/list1"/>
    <dgm:cxn modelId="{0ADCD9CB-97CB-4E4F-A6B4-EF25C791E309}" type="presOf" srcId="{68737337-48DB-48E8-9B4B-325B682939FE}" destId="{91F1D464-8704-4F5B-8BAF-0E317A4BA87B}" srcOrd="0" destOrd="0" presId="urn:microsoft.com/office/officeart/2005/8/layout/list1"/>
    <dgm:cxn modelId="{3989D8DF-6409-4853-8FBD-1924EB1CDA6F}" type="presOf" srcId="{E1038115-B1F6-40A3-A9FD-8C497F62943D}" destId="{76C75A5D-8ED0-4949-8ACF-D30D20802BB9}" srcOrd="0" destOrd="0" presId="urn:microsoft.com/office/officeart/2005/8/layout/list1"/>
    <dgm:cxn modelId="{12EE464C-68BF-4697-B7F5-12ECBC4DC7CF}" type="presOf" srcId="{77D4F74D-99A8-4552-8D74-143ECA158151}" destId="{8D702B59-17DA-42B5-832C-892667E6509F}" srcOrd="0" destOrd="0" presId="urn:microsoft.com/office/officeart/2005/8/layout/list1"/>
    <dgm:cxn modelId="{6D0390DE-0C57-4BC4-B4F6-94CACBC1E1A1}" srcId="{E1038115-B1F6-40A3-A9FD-8C497F62943D}" destId="{13469FAD-66EE-4ABD-8F9B-73212615CE04}" srcOrd="3" destOrd="0" parTransId="{06012107-7AC0-434A-AC0F-740D680461CD}" sibTransId="{E0A65C22-65AD-44B1-9B8C-560203B7B1E0}"/>
    <dgm:cxn modelId="{B03B9196-9EF3-4774-8BA0-FE2CF42ED1C8}" srcId="{77D4F74D-99A8-4552-8D74-143ECA158151}" destId="{E1038115-B1F6-40A3-A9FD-8C497F62943D}" srcOrd="0" destOrd="0" parTransId="{D1BB6B5F-D7E6-46E6-8854-F365E5ECCAC7}" sibTransId="{3F0A0BFD-26CE-4E8F-9EFF-4B35684E5192}"/>
    <dgm:cxn modelId="{711AE39D-40EA-4671-8237-266C1BC59881}" srcId="{E1038115-B1F6-40A3-A9FD-8C497F62943D}" destId="{94604819-6F25-4FED-8809-628E63DFBEBB}" srcOrd="1" destOrd="0" parTransId="{625BCC72-58C9-4050-B50F-9E23D1459D20}" sibTransId="{F1EEB5E4-C2C2-4C5A-B2B5-79E97E1B661F}"/>
    <dgm:cxn modelId="{C2D47364-46D8-485E-B0CD-690E5E614F9B}" type="presOf" srcId="{E1038115-B1F6-40A3-A9FD-8C497F62943D}" destId="{83F7E685-EF3B-4182-98AF-24EB2EF66DDA}" srcOrd="1" destOrd="0" presId="urn:microsoft.com/office/officeart/2005/8/layout/list1"/>
    <dgm:cxn modelId="{0FC3D8BB-FC9F-48FC-89A1-CBAC39E30063}" srcId="{E1038115-B1F6-40A3-A9FD-8C497F62943D}" destId="{68737337-48DB-48E8-9B4B-325B682939FE}" srcOrd="0" destOrd="0" parTransId="{B3A3AF03-E2D5-4753-9CFA-81FA31E404AF}" sibTransId="{123AF010-47F0-41E9-BEAD-EBD094108D2E}"/>
    <dgm:cxn modelId="{ECAD0928-1882-4E8A-9ED5-64E7E18A4B2C}" type="presOf" srcId="{94604819-6F25-4FED-8809-628E63DFBEBB}" destId="{91F1D464-8704-4F5B-8BAF-0E317A4BA87B}" srcOrd="0" destOrd="1" presId="urn:microsoft.com/office/officeart/2005/8/layout/list1"/>
    <dgm:cxn modelId="{8726B859-9AEC-459F-9117-4C513A32A3AB}" type="presOf" srcId="{13469FAD-66EE-4ABD-8F9B-73212615CE04}" destId="{91F1D464-8704-4F5B-8BAF-0E317A4BA87B}" srcOrd="0" destOrd="3" presId="urn:microsoft.com/office/officeart/2005/8/layout/list1"/>
    <dgm:cxn modelId="{A0663C9F-A0AD-4276-8C2D-5CFE7AB4DC74}" type="presParOf" srcId="{8D702B59-17DA-42B5-832C-892667E6509F}" destId="{983FEED4-35C0-4614-B73A-5AF2FE7F612F}" srcOrd="0" destOrd="0" presId="urn:microsoft.com/office/officeart/2005/8/layout/list1"/>
    <dgm:cxn modelId="{397C15EF-0D3E-4F5E-A7DF-ECBA283B1F3F}" type="presParOf" srcId="{983FEED4-35C0-4614-B73A-5AF2FE7F612F}" destId="{76C75A5D-8ED0-4949-8ACF-D30D20802BB9}" srcOrd="0" destOrd="0" presId="urn:microsoft.com/office/officeart/2005/8/layout/list1"/>
    <dgm:cxn modelId="{D30AF0A0-35CA-4B31-904D-3525FB61AF93}" type="presParOf" srcId="{983FEED4-35C0-4614-B73A-5AF2FE7F612F}" destId="{83F7E685-EF3B-4182-98AF-24EB2EF66DDA}" srcOrd="1" destOrd="0" presId="urn:microsoft.com/office/officeart/2005/8/layout/list1"/>
    <dgm:cxn modelId="{60269372-27A4-40DF-9E27-758B9DF8D249}" type="presParOf" srcId="{8D702B59-17DA-42B5-832C-892667E6509F}" destId="{61FA89DB-E1D3-415F-BDA6-B7A70E665D6D}" srcOrd="1" destOrd="0" presId="urn:microsoft.com/office/officeart/2005/8/layout/list1"/>
    <dgm:cxn modelId="{48A0F390-4A0A-490E-A1F6-25D521448859}" type="presParOf" srcId="{8D702B59-17DA-42B5-832C-892667E6509F}" destId="{91F1D464-8704-4F5B-8BAF-0E317A4BA8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006B2-AF06-4DC6-B190-947B0D301458}">
      <dsp:nvSpPr>
        <dsp:cNvPr id="0" name=""/>
        <dsp:cNvSpPr/>
      </dsp:nvSpPr>
      <dsp:spPr>
        <a:xfrm>
          <a:off x="0" y="568862"/>
          <a:ext cx="12004157" cy="882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A476A6-C045-470B-9E64-EC1324AEE232}">
      <dsp:nvSpPr>
        <dsp:cNvPr id="0" name=""/>
        <dsp:cNvSpPr/>
      </dsp:nvSpPr>
      <dsp:spPr>
        <a:xfrm>
          <a:off x="600207" y="52262"/>
          <a:ext cx="10911011" cy="10332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610" tIns="0" rIns="317610" bIns="0" numCol="1" spcCol="1270" anchor="ctr" anchorCtr="0">
          <a:noAutofit/>
        </a:bodyPr>
        <a:lstStyle/>
        <a:p>
          <a:pPr lvl="0" algn="just" defTabSz="1333500">
            <a:lnSpc>
              <a:spcPct val="90000"/>
            </a:lnSpc>
            <a:spcBef>
              <a:spcPct val="0"/>
            </a:spcBef>
            <a:spcAft>
              <a:spcPct val="35000"/>
            </a:spcAft>
          </a:pPr>
          <a:r>
            <a:rPr lang="en-US" sz="3000" kern="1200" dirty="0" smtClean="0">
              <a:solidFill>
                <a:srgbClr val="FF0000"/>
              </a:solidFill>
              <a:latin typeface="Times New Roman" pitchFamily="18" charset="0"/>
              <a:cs typeface="Times New Roman" pitchFamily="18" charset="0"/>
            </a:rPr>
            <a:t>1. </a:t>
          </a:r>
          <a:r>
            <a:rPr lang="en-US" sz="3000" kern="1200" dirty="0" err="1" smtClean="0">
              <a:solidFill>
                <a:srgbClr val="FF0000"/>
              </a:solidFill>
              <a:latin typeface="Times New Roman" pitchFamily="18" charset="0"/>
              <a:cs typeface="Times New Roman" pitchFamily="18" charset="0"/>
            </a:rPr>
            <a:t>Một</a:t>
          </a:r>
          <a:r>
            <a:rPr lang="en-US" sz="3000" kern="1200" dirty="0" smtClean="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số</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vấn</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đề</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chung</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về</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môi</a:t>
          </a:r>
          <a:r>
            <a:rPr lang="vi-VN" sz="3000" kern="1200" dirty="0">
              <a:solidFill>
                <a:srgbClr val="FF0000"/>
              </a:solidFill>
              <a:latin typeface="Times New Roman" pitchFamily="18" charset="0"/>
              <a:cs typeface="Times New Roman" pitchFamily="18" charset="0"/>
            </a:rPr>
            <a:t> trường giáo dục an toàn cho trẻ em </a:t>
          </a:r>
          <a:r>
            <a:rPr lang="en-US" sz="3000" kern="1200" dirty="0" err="1">
              <a:solidFill>
                <a:srgbClr val="FF0000"/>
              </a:solidFill>
              <a:latin typeface="Times New Roman" pitchFamily="18" charset="0"/>
              <a:cs typeface="Times New Roman" pitchFamily="18" charset="0"/>
            </a:rPr>
            <a:t>tại</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cơ</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sở</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giáo</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dục</a:t>
          </a:r>
          <a:r>
            <a:rPr lang="en-US" sz="3000" kern="1200" dirty="0">
              <a:solidFill>
                <a:srgbClr val="FF0000"/>
              </a:solidFill>
              <a:latin typeface="Times New Roman" pitchFamily="18" charset="0"/>
              <a:cs typeface="Times New Roman" pitchFamily="18" charset="0"/>
            </a:rPr>
            <a:t> </a:t>
          </a:r>
          <a:r>
            <a:rPr lang="en-US" sz="3000" kern="1200" dirty="0" err="1">
              <a:solidFill>
                <a:srgbClr val="FF0000"/>
              </a:solidFill>
              <a:latin typeface="Times New Roman" pitchFamily="18" charset="0"/>
              <a:cs typeface="Times New Roman" pitchFamily="18" charset="0"/>
            </a:rPr>
            <a:t>mầm</a:t>
          </a:r>
          <a:r>
            <a:rPr lang="en-US" sz="3000" kern="1200" dirty="0">
              <a:solidFill>
                <a:srgbClr val="FF0000"/>
              </a:solidFill>
              <a:latin typeface="Times New Roman" pitchFamily="18" charset="0"/>
              <a:cs typeface="Times New Roman" pitchFamily="18" charset="0"/>
            </a:rPr>
            <a:t> non</a:t>
          </a:r>
        </a:p>
      </dsp:txBody>
      <dsp:txXfrm>
        <a:off x="650644" y="102699"/>
        <a:ext cx="10810137" cy="932326"/>
      </dsp:txXfrm>
    </dsp:sp>
    <dsp:sp modelId="{B5666DC0-F789-4E36-BAA3-AEF32A0DD4DC}">
      <dsp:nvSpPr>
        <dsp:cNvPr id="0" name=""/>
        <dsp:cNvSpPr/>
      </dsp:nvSpPr>
      <dsp:spPr>
        <a:xfrm>
          <a:off x="0" y="2156463"/>
          <a:ext cx="12004157" cy="88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986EF-2D53-4B57-9A70-75A79A6553A1}">
      <dsp:nvSpPr>
        <dsp:cNvPr id="0" name=""/>
        <dsp:cNvSpPr/>
      </dsp:nvSpPr>
      <dsp:spPr>
        <a:xfrm>
          <a:off x="600207" y="1639863"/>
          <a:ext cx="10911011" cy="10332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610" tIns="0" rIns="317610" bIns="0" numCol="1" spcCol="1270" anchor="ctr" anchorCtr="0">
          <a:noAutofit/>
        </a:bodyPr>
        <a:lstStyle/>
        <a:p>
          <a:pPr lvl="0" algn="l" defTabSz="1333500">
            <a:lnSpc>
              <a:spcPct val="90000"/>
            </a:lnSpc>
            <a:spcBef>
              <a:spcPct val="0"/>
            </a:spcBef>
            <a:spcAft>
              <a:spcPct val="35000"/>
            </a:spcAft>
          </a:pPr>
          <a:r>
            <a:rPr lang="en-US" sz="3000" kern="1200" dirty="0" smtClean="0">
              <a:solidFill>
                <a:srgbClr val="0070C0"/>
              </a:solidFill>
              <a:latin typeface="Times New Roman" pitchFamily="18" charset="0"/>
              <a:cs typeface="Times New Roman" pitchFamily="18" charset="0"/>
            </a:rPr>
            <a:t>2. </a:t>
          </a:r>
          <a:r>
            <a:rPr lang="en-US" sz="3000" kern="1200" dirty="0" err="1" smtClean="0">
              <a:solidFill>
                <a:srgbClr val="0070C0"/>
              </a:solidFill>
              <a:latin typeface="Times New Roman" pitchFamily="18" charset="0"/>
              <a:cs typeface="Times New Roman" pitchFamily="18" charset="0"/>
            </a:rPr>
            <a:t>Hướng</a:t>
          </a:r>
          <a:r>
            <a:rPr lang="en-US" sz="3000" kern="1200" dirty="0" smtClean="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dẫn</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xây</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dựng</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trường</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học</a:t>
          </a:r>
          <a:r>
            <a:rPr lang="en-US" sz="3000" kern="1200" dirty="0">
              <a:solidFill>
                <a:srgbClr val="0070C0"/>
              </a:solidFill>
              <a:latin typeface="Times New Roman" pitchFamily="18" charset="0"/>
              <a:cs typeface="Times New Roman" pitchFamily="18" charset="0"/>
            </a:rPr>
            <a:t> an </a:t>
          </a:r>
          <a:r>
            <a:rPr lang="en-US" sz="3000" kern="1200" dirty="0" err="1">
              <a:solidFill>
                <a:srgbClr val="0070C0"/>
              </a:solidFill>
              <a:latin typeface="Times New Roman" pitchFamily="18" charset="0"/>
              <a:cs typeface="Times New Roman" pitchFamily="18" charset="0"/>
            </a:rPr>
            <a:t>toàn</a:t>
          </a:r>
          <a:r>
            <a:rPr lang="en-US" sz="3000" kern="1200" dirty="0">
              <a:solidFill>
                <a:srgbClr val="0070C0"/>
              </a:solidFill>
              <a:latin typeface="Times New Roman" pitchFamily="18" charset="0"/>
              <a:cs typeface="Times New Roman" pitchFamily="18" charset="0"/>
            </a:rPr>
            <a:t>, TNTT </a:t>
          </a:r>
          <a:r>
            <a:rPr lang="en-US" sz="3000" kern="1200" dirty="0" err="1">
              <a:solidFill>
                <a:srgbClr val="0070C0"/>
              </a:solidFill>
              <a:latin typeface="Times New Roman" pitchFamily="18" charset="0"/>
              <a:cs typeface="Times New Roman" pitchFamily="18" charset="0"/>
            </a:rPr>
            <a:t>trong</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cơ</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sở</a:t>
          </a:r>
          <a:r>
            <a:rPr lang="en-US" sz="3000" kern="1200" dirty="0">
              <a:solidFill>
                <a:srgbClr val="0070C0"/>
              </a:solidFill>
              <a:latin typeface="Times New Roman" pitchFamily="18" charset="0"/>
              <a:cs typeface="Times New Roman" pitchFamily="18" charset="0"/>
            </a:rPr>
            <a:t> GDMN </a:t>
          </a:r>
          <a:r>
            <a:rPr lang="en-US" sz="3000" kern="1200" dirty="0" err="1">
              <a:solidFill>
                <a:srgbClr val="0070C0"/>
              </a:solidFill>
              <a:latin typeface="Times New Roman" pitchFamily="18" charset="0"/>
              <a:cs typeface="Times New Roman" pitchFamily="18" charset="0"/>
            </a:rPr>
            <a:t>theo</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quy</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định</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tại</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Thông</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tư</a:t>
          </a:r>
          <a:r>
            <a:rPr lang="en-US" sz="3000" kern="1200" dirty="0">
              <a:solidFill>
                <a:srgbClr val="0070C0"/>
              </a:solidFill>
              <a:latin typeface="Times New Roman" pitchFamily="18" charset="0"/>
              <a:cs typeface="Times New Roman" pitchFamily="18" charset="0"/>
            </a:rPr>
            <a:t> </a:t>
          </a:r>
          <a:r>
            <a:rPr lang="en-US" sz="3000" kern="1200" dirty="0" err="1">
              <a:solidFill>
                <a:srgbClr val="0070C0"/>
              </a:solidFill>
              <a:latin typeface="Times New Roman" pitchFamily="18" charset="0"/>
              <a:cs typeface="Times New Roman" pitchFamily="18" charset="0"/>
            </a:rPr>
            <a:t>số</a:t>
          </a:r>
          <a:r>
            <a:rPr lang="en-US" sz="3000" kern="1200" dirty="0">
              <a:solidFill>
                <a:srgbClr val="0070C0"/>
              </a:solidFill>
              <a:latin typeface="Times New Roman" pitchFamily="18" charset="0"/>
              <a:cs typeface="Times New Roman" pitchFamily="18" charset="0"/>
            </a:rPr>
            <a:t> 45/2021/ TT-BGDĐT </a:t>
          </a:r>
        </a:p>
      </dsp:txBody>
      <dsp:txXfrm>
        <a:off x="650644" y="1690300"/>
        <a:ext cx="10810137" cy="932326"/>
      </dsp:txXfrm>
    </dsp:sp>
    <dsp:sp modelId="{7E1951B4-4848-40BA-BAE1-E59B8C2EEF5C}">
      <dsp:nvSpPr>
        <dsp:cNvPr id="0" name=""/>
        <dsp:cNvSpPr/>
      </dsp:nvSpPr>
      <dsp:spPr>
        <a:xfrm>
          <a:off x="0" y="3744063"/>
          <a:ext cx="12004157" cy="88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33CB2-8B46-4C05-B4D2-A81DF6163158}">
      <dsp:nvSpPr>
        <dsp:cNvPr id="0" name=""/>
        <dsp:cNvSpPr/>
      </dsp:nvSpPr>
      <dsp:spPr>
        <a:xfrm>
          <a:off x="600207" y="3227463"/>
          <a:ext cx="10911011" cy="1033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610" tIns="0" rIns="317610" bIns="0" numCol="1" spcCol="1270" anchor="ctr" anchorCtr="0">
          <a:noAutofit/>
        </a:bodyPr>
        <a:lstStyle/>
        <a:p>
          <a:pPr lvl="0" algn="l" defTabSz="1333500">
            <a:lnSpc>
              <a:spcPct val="90000"/>
            </a:lnSpc>
            <a:spcBef>
              <a:spcPct val="0"/>
            </a:spcBef>
            <a:spcAft>
              <a:spcPct val="35000"/>
            </a:spcAft>
          </a:pPr>
          <a:r>
            <a:rPr lang="en-US" sz="3000" kern="1200" dirty="0" smtClean="0">
              <a:latin typeface="Times New Roman" pitchFamily="18" charset="0"/>
              <a:cs typeface="Times New Roman" pitchFamily="18" charset="0"/>
            </a:rPr>
            <a:t>3. </a:t>
          </a:r>
          <a:r>
            <a:rPr lang="en-US" sz="3000" kern="1200" dirty="0" err="1" smtClean="0">
              <a:latin typeface="Times New Roman" pitchFamily="18" charset="0"/>
              <a:cs typeface="Times New Roman" pitchFamily="18" charset="0"/>
            </a:rPr>
            <a:t>Hướng</a:t>
          </a:r>
          <a:r>
            <a:rPr lang="en-US" sz="3000" kern="1200" dirty="0" smtClean="0">
              <a:latin typeface="Times New Roman" pitchFamily="18" charset="0"/>
              <a:cs typeface="Times New Roman" pitchFamily="18" charset="0"/>
            </a:rPr>
            <a:t> </a:t>
          </a:r>
          <a:r>
            <a:rPr lang="en-US" sz="3000" kern="1200" dirty="0" err="1">
              <a:latin typeface="Times New Roman" pitchFamily="18" charset="0"/>
              <a:cs typeface="Times New Roman" pitchFamily="18" charset="0"/>
            </a:rPr>
            <a:t>dẫn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công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tác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phòng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chống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một</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số</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dịch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bệnh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thường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gặp</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khi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tổ</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chức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nuôi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dưỡng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chăm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sóc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dục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trẻ</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tại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cơ</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sở</a:t>
          </a:r>
          <a:r>
            <a:rPr lang="en-US" sz="3000" kern="1200" dirty="0">
              <a:latin typeface="Times New Roman" pitchFamily="18" charset="0"/>
              <a:cs typeface="Times New Roman" pitchFamily="18" charset="0"/>
            </a:rPr>
            <a:t> GDMN</a:t>
          </a:r>
        </a:p>
      </dsp:txBody>
      <dsp:txXfrm>
        <a:off x="650644" y="3277900"/>
        <a:ext cx="10810137"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BF7D-F8EC-7543-8FE1-97BCE3779E12}">
      <dsp:nvSpPr>
        <dsp:cNvPr id="0" name=""/>
        <dsp:cNvSpPr/>
      </dsp:nvSpPr>
      <dsp:spPr>
        <a:xfrm>
          <a:off x="173933" y="0"/>
          <a:ext cx="2356799" cy="14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125730" numCol="1" spcCol="1270" anchor="t" anchorCtr="0">
          <a:noAutofit/>
        </a:bodyPr>
        <a:lstStyle/>
        <a:p>
          <a:pPr lvl="0" algn="l" defTabSz="1466850">
            <a:lnSpc>
              <a:spcPct val="90000"/>
            </a:lnSpc>
            <a:spcBef>
              <a:spcPct val="0"/>
            </a:spcBef>
            <a:spcAft>
              <a:spcPct val="35000"/>
            </a:spcAft>
          </a:pPr>
          <a:r>
            <a:rPr lang="en-US" sz="3300" b="1" i="0" kern="1200" dirty="0" err="1">
              <a:latin typeface="Times New Roman" panose="02020603050405020304" pitchFamily="18" charset="0"/>
              <a:cs typeface="Times New Roman" panose="02020603050405020304" pitchFamily="18" charset="0"/>
            </a:rPr>
            <a:t>Thời</a:t>
          </a:r>
          <a:r>
            <a:rPr lang="en-US" sz="3300" b="1" i="0" kern="1200" dirty="0">
              <a:latin typeface="Times New Roman" panose="02020603050405020304" pitchFamily="18" charset="0"/>
              <a:cs typeface="Times New Roman" panose="02020603050405020304" pitchFamily="18" charset="0"/>
            </a:rPr>
            <a:t> </a:t>
          </a:r>
          <a:r>
            <a:rPr lang="en-US" sz="3300" b="1" i="0" kern="1200" dirty="0" err="1">
              <a:latin typeface="Times New Roman" panose="02020603050405020304" pitchFamily="18" charset="0"/>
              <a:cs typeface="Times New Roman" panose="02020603050405020304" pitchFamily="18" charset="0"/>
            </a:rPr>
            <a:t>gian</a:t>
          </a:r>
          <a:endParaRPr lang="en-US" sz="3300" i="0" kern="1200" dirty="0">
            <a:latin typeface="Times New Roman" panose="02020603050405020304" pitchFamily="18" charset="0"/>
            <a:cs typeface="Times New Roman" panose="02020603050405020304" pitchFamily="18" charset="0"/>
          </a:endParaRPr>
        </a:p>
      </dsp:txBody>
      <dsp:txXfrm>
        <a:off x="173933" y="0"/>
        <a:ext cx="2356799" cy="942719"/>
      </dsp:txXfrm>
    </dsp:sp>
    <dsp:sp modelId="{ADFAC5BB-89A6-034E-858D-0E6B45091CB9}">
      <dsp:nvSpPr>
        <dsp:cNvPr id="0" name=""/>
        <dsp:cNvSpPr/>
      </dsp:nvSpPr>
      <dsp:spPr>
        <a:xfrm>
          <a:off x="170420" y="1177658"/>
          <a:ext cx="2356799" cy="3986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171450" lvl="1" indent="-171450" algn="l" defTabSz="711200">
            <a:lnSpc>
              <a:spcPct val="90000"/>
            </a:lnSpc>
            <a:spcBef>
              <a:spcPct val="0"/>
            </a:spcBef>
            <a:spcAft>
              <a:spcPct val="15000"/>
            </a:spcAft>
            <a:buChar char="••"/>
          </a:pPr>
          <a:r>
            <a:rPr lang="en-US" sz="2800" kern="1200" dirty="0" err="1">
              <a:latin typeface="Times New Roman" pitchFamily="18" charset="0"/>
              <a:cs typeface="Times New Roman" pitchFamily="18" charset="0"/>
            </a:rPr>
            <a:t>Xây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dựng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ngay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từ</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đầu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năm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học</a:t>
          </a:r>
          <a:endParaRPr lang="en-US" sz="2800" kern="1200" dirty="0">
            <a:solidFill>
              <a:srgbClr val="9A5315">
                <a:hueOff val="0"/>
                <a:satOff val="0"/>
                <a:lumOff val="0"/>
                <a:alphaOff val="0"/>
              </a:srgbClr>
            </a:solidFill>
            <a:latin typeface="Times New Roman" panose="02020603050405020304" pitchFamily="18" charset="0"/>
            <a:ea typeface="+mn-ea"/>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2800" kern="1200" dirty="0">
              <a:latin typeface="Times New Roman" pitchFamily="18" charset="0"/>
              <a:cs typeface="Times New Roman" pitchFamily="18" charset="0"/>
            </a:rPr>
            <a:t>Ban </a:t>
          </a:r>
          <a:r>
            <a:rPr lang="en-US" sz="2800" kern="1200" dirty="0" err="1">
              <a:latin typeface="Times New Roman" pitchFamily="18" charset="0"/>
              <a:cs typeface="Times New Roman" pitchFamily="18" charset="0"/>
            </a:rPr>
            <a:t>hành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Kế</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hoạch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theo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năm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học</a:t>
          </a:r>
          <a:endParaRPr lang="en-US" sz="2800" kern="1200" dirty="0">
            <a:solidFill>
              <a:srgbClr val="9A5315">
                <a:hueOff val="0"/>
                <a:satOff val="0"/>
                <a:lumOff val="0"/>
                <a:alphaOff val="0"/>
              </a:srgbClr>
            </a:solidFill>
            <a:latin typeface="Times New Roman" panose="02020603050405020304" pitchFamily="18" charset="0"/>
            <a:ea typeface="+mn-ea"/>
            <a:cs typeface="Times New Roman" panose="02020603050405020304" pitchFamily="18" charset="0"/>
          </a:endParaRPr>
        </a:p>
      </dsp:txBody>
      <dsp:txXfrm>
        <a:off x="239448" y="1246686"/>
        <a:ext cx="2218743" cy="3848041"/>
      </dsp:txXfrm>
    </dsp:sp>
    <dsp:sp modelId="{E017D3ED-D9A3-F24A-969D-28444644E826}">
      <dsp:nvSpPr>
        <dsp:cNvPr id="0" name=""/>
        <dsp:cNvSpPr/>
      </dsp:nvSpPr>
      <dsp:spPr>
        <a:xfrm flipV="1">
          <a:off x="3155966" y="429370"/>
          <a:ext cx="60036" cy="839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latin typeface="Times New Roman" pitchFamily="18" charset="0"/>
            <a:cs typeface="Times New Roman" pitchFamily="18" charset="0"/>
          </a:endParaRPr>
        </a:p>
      </dsp:txBody>
      <dsp:txXfrm rot="10800000">
        <a:off x="3155966" y="446166"/>
        <a:ext cx="42025" cy="50387"/>
      </dsp:txXfrm>
    </dsp:sp>
    <dsp:sp modelId="{85BF82CE-696A-E548-B5A9-8B5213DF932D}">
      <dsp:nvSpPr>
        <dsp:cNvPr id="0" name=""/>
        <dsp:cNvSpPr/>
      </dsp:nvSpPr>
      <dsp:spPr>
        <a:xfrm>
          <a:off x="3803064" y="0"/>
          <a:ext cx="2356799" cy="14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125730" numCol="1" spcCol="1270" anchor="t" anchorCtr="0">
          <a:noAutofit/>
        </a:bodyPr>
        <a:lstStyle/>
        <a:p>
          <a:pPr lvl="0" algn="l" defTabSz="1466850">
            <a:lnSpc>
              <a:spcPct val="90000"/>
            </a:lnSpc>
            <a:spcBef>
              <a:spcPct val="0"/>
            </a:spcBef>
            <a:spcAft>
              <a:spcPct val="35000"/>
            </a:spcAft>
          </a:pPr>
          <a:r>
            <a:rPr lang="en-US" sz="3300" b="1" kern="1200" dirty="0" err="1">
              <a:latin typeface="Times New Roman" panose="02020603050405020304" pitchFamily="18" charset="0"/>
              <a:cs typeface="Times New Roman" panose="02020603050405020304" pitchFamily="18" charset="0"/>
            </a:rPr>
            <a:t>Hình</a:t>
          </a:r>
          <a:r>
            <a:rPr lang="en-US" sz="3300" b="1" kern="1200" dirty="0">
              <a:latin typeface="Times New Roman" panose="02020603050405020304" pitchFamily="18" charset="0"/>
              <a:cs typeface="Times New Roman" panose="02020603050405020304" pitchFamily="18" charset="0"/>
            </a:rPr>
            <a:t> </a:t>
          </a:r>
          <a:r>
            <a:rPr lang="en-US" sz="3300" b="1" kern="1200" dirty="0" err="1">
              <a:latin typeface="Times New Roman" panose="02020603050405020304" pitchFamily="18" charset="0"/>
              <a:cs typeface="Times New Roman" panose="02020603050405020304" pitchFamily="18" charset="0"/>
            </a:rPr>
            <a:t>thức</a:t>
          </a:r>
          <a:endParaRPr lang="en-US" sz="3300" b="1" kern="1200" dirty="0">
            <a:latin typeface="Times New Roman" panose="02020603050405020304" pitchFamily="18" charset="0"/>
            <a:cs typeface="Times New Roman" panose="02020603050405020304" pitchFamily="18" charset="0"/>
          </a:endParaRPr>
        </a:p>
      </dsp:txBody>
      <dsp:txXfrm>
        <a:off x="3803064" y="0"/>
        <a:ext cx="2356799" cy="942719"/>
      </dsp:txXfrm>
    </dsp:sp>
    <dsp:sp modelId="{BA07E50D-0F1C-0341-B604-853F64F52BAC}">
      <dsp:nvSpPr>
        <dsp:cNvPr id="0" name=""/>
        <dsp:cNvSpPr/>
      </dsp:nvSpPr>
      <dsp:spPr>
        <a:xfrm>
          <a:off x="3700943" y="1151078"/>
          <a:ext cx="2579705" cy="40744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Times New Roman" pitchFamily="18" charset="0"/>
              <a:cs typeface="Times New Roman" pitchFamily="18" charset="0"/>
            </a:rPr>
            <a:t>Ban </a:t>
          </a:r>
          <a:r>
            <a:rPr lang="en-US" sz="2600" kern="1200" dirty="0" err="1">
              <a:latin typeface="Times New Roman" pitchFamily="18" charset="0"/>
              <a:cs typeface="Times New Roman" pitchFamily="18" charset="0"/>
            </a:rPr>
            <a:t>hành</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một</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bản</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kế</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hoạch</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riêng</a:t>
          </a:r>
          <a:endParaRPr lang="en-US" sz="2600" kern="1200" dirty="0">
            <a:latin typeface="Times New Roman" panose="02020603050405020304" pitchFamily="18" charset="0"/>
            <a:cs typeface="Times New Roman" panose="02020603050405020304" pitchFamily="18" charset="0"/>
          </a:endParaRPr>
        </a:p>
        <a:p>
          <a:pPr marL="228600" lvl="1" indent="-228600" algn="l" defTabSz="1155700">
            <a:lnSpc>
              <a:spcPct val="90000"/>
            </a:lnSpc>
            <a:spcBef>
              <a:spcPct val="0"/>
            </a:spcBef>
            <a:spcAft>
              <a:spcPct val="15000"/>
            </a:spcAft>
            <a:buChar char="••"/>
          </a:pPr>
          <a:r>
            <a:rPr lang="en-US" sz="2600" kern="1200" dirty="0" err="1">
              <a:latin typeface="Times New Roman" pitchFamily="18" charset="0"/>
              <a:cs typeface="Times New Roman" pitchFamily="18" charset="0"/>
            </a:rPr>
            <a:t>Hoặc</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có</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thể</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lồng</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ghép</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trong</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Kế</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hoạch</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thực</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hiện</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nhiệm</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vụ</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năm</a:t>
          </a:r>
          <a:r>
            <a:rPr lang="en-US" sz="2600" kern="1200" dirty="0">
              <a:latin typeface="Times New Roman" pitchFamily="18" charset="0"/>
              <a:cs typeface="Times New Roman" pitchFamily="18" charset="0"/>
            </a:rPr>
            <a:t> </a:t>
          </a:r>
          <a:r>
            <a:rPr lang="en-US" sz="2600" kern="1200" dirty="0" err="1">
              <a:latin typeface="Times New Roman" pitchFamily="18" charset="0"/>
              <a:cs typeface="Times New Roman" pitchFamily="18" charset="0"/>
            </a:rPr>
            <a:t>học</a:t>
          </a:r>
          <a:r>
            <a:rPr lang="en-US" sz="2600" kern="1200" dirty="0">
              <a:latin typeface="Times New Roman" panose="02020603050405020304" pitchFamily="18" charset="0"/>
              <a:cs typeface="Times New Roman" panose="02020603050405020304" pitchFamily="18" charset="0"/>
            </a:rPr>
            <a:t>.</a:t>
          </a:r>
        </a:p>
      </dsp:txBody>
      <dsp:txXfrm>
        <a:off x="3776500" y="1226635"/>
        <a:ext cx="2428591" cy="3923304"/>
      </dsp:txXfrm>
    </dsp:sp>
    <dsp:sp modelId="{1CCAA384-24D8-D340-82F0-106FC84D427E}">
      <dsp:nvSpPr>
        <dsp:cNvPr id="0" name=""/>
        <dsp:cNvSpPr/>
      </dsp:nvSpPr>
      <dsp:spPr>
        <a:xfrm>
          <a:off x="7046402" y="449575"/>
          <a:ext cx="39508" cy="435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latin typeface="Times New Roman" pitchFamily="18" charset="0"/>
            <a:cs typeface="Times New Roman" pitchFamily="18" charset="0"/>
          </a:endParaRPr>
        </a:p>
      </dsp:txBody>
      <dsp:txXfrm>
        <a:off x="7046402" y="458289"/>
        <a:ext cx="27656" cy="26140"/>
      </dsp:txXfrm>
    </dsp:sp>
    <dsp:sp modelId="{E32125B9-425B-C742-8FE3-6BB9878B597A}">
      <dsp:nvSpPr>
        <dsp:cNvPr id="0" name=""/>
        <dsp:cNvSpPr/>
      </dsp:nvSpPr>
      <dsp:spPr>
        <a:xfrm>
          <a:off x="7919654" y="0"/>
          <a:ext cx="2356799" cy="1425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125730" numCol="1" spcCol="1270" anchor="t" anchorCtr="0">
          <a:noAutofit/>
        </a:bodyPr>
        <a:lstStyle/>
        <a:p>
          <a:pPr lvl="0" algn="l" defTabSz="1466850">
            <a:lnSpc>
              <a:spcPct val="90000"/>
            </a:lnSpc>
            <a:spcBef>
              <a:spcPct val="0"/>
            </a:spcBef>
            <a:spcAft>
              <a:spcPct val="35000"/>
            </a:spcAft>
          </a:pPr>
          <a:r>
            <a:rPr lang="en-US" sz="3300" b="1" i="0" kern="1200" dirty="0" err="1">
              <a:latin typeface="Times New Roman" panose="02020603050405020304" pitchFamily="18" charset="0"/>
              <a:cs typeface="Times New Roman" panose="02020603050405020304" pitchFamily="18" charset="0"/>
            </a:rPr>
            <a:t>Nội</a:t>
          </a:r>
          <a:r>
            <a:rPr lang="en-US" sz="3300" b="1" i="0" kern="1200" dirty="0">
              <a:latin typeface="Times New Roman" panose="02020603050405020304" pitchFamily="18" charset="0"/>
              <a:cs typeface="Times New Roman" panose="02020603050405020304" pitchFamily="18" charset="0"/>
            </a:rPr>
            <a:t> dung</a:t>
          </a:r>
          <a:endParaRPr lang="en-US" sz="3300" i="0" kern="1200" dirty="0">
            <a:latin typeface="Times New Roman" panose="02020603050405020304" pitchFamily="18" charset="0"/>
            <a:cs typeface="Times New Roman" panose="02020603050405020304" pitchFamily="18" charset="0"/>
          </a:endParaRPr>
        </a:p>
      </dsp:txBody>
      <dsp:txXfrm>
        <a:off x="7919654" y="0"/>
        <a:ext cx="2356799" cy="942719"/>
      </dsp:txXfrm>
    </dsp:sp>
    <dsp:sp modelId="{16EAD141-45A0-6842-87FE-0144710FB920}">
      <dsp:nvSpPr>
        <dsp:cNvPr id="0" name=""/>
        <dsp:cNvSpPr/>
      </dsp:nvSpPr>
      <dsp:spPr>
        <a:xfrm>
          <a:off x="7329746" y="1098775"/>
          <a:ext cx="3805288" cy="40878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171450" lvl="1" indent="-171450" algn="l" defTabSz="711200">
            <a:lnSpc>
              <a:spcPct val="90000"/>
            </a:lnSpc>
            <a:spcBef>
              <a:spcPct val="0"/>
            </a:spcBef>
            <a:spcAft>
              <a:spcPct val="15000"/>
            </a:spcAft>
            <a:buChar char="••"/>
          </a:pP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Phù</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hợp</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với</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tình</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hình</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thực</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tiễn</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của</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cơ</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a:t>
          </a:r>
          <a:r>
            <a:rPr lang="en-US" sz="2400" kern="1200" dirty="0" err="1">
              <a:solidFill>
                <a:srgbClr val="9A5315">
                  <a:hueOff val="0"/>
                  <a:satOff val="0"/>
                  <a:lumOff val="0"/>
                  <a:alphaOff val="0"/>
                </a:srgbClr>
              </a:solidFill>
              <a:latin typeface="Times New Roman" pitchFamily="18" charset="0"/>
              <a:ea typeface="+mn-ea"/>
              <a:cs typeface="Times New Roman" pitchFamily="18" charset="0"/>
            </a:rPr>
            <a:t>sở</a:t>
          </a:r>
          <a:r>
            <a:rPr lang="en-US" sz="2400" kern="1200" dirty="0">
              <a:solidFill>
                <a:srgbClr val="9A5315">
                  <a:hueOff val="0"/>
                  <a:satOff val="0"/>
                  <a:lumOff val="0"/>
                  <a:alphaOff val="0"/>
                </a:srgbClr>
              </a:solidFill>
              <a:latin typeface="Times New Roman" pitchFamily="18" charset="0"/>
              <a:ea typeface="+mn-ea"/>
              <a:cs typeface="Times New Roman" pitchFamily="18" charset="0"/>
            </a:rPr>
            <a:t> GDMN</a:t>
          </a:r>
        </a:p>
        <a:p>
          <a:pPr marL="171450" lvl="1" indent="-171450" algn="l" defTabSz="711200">
            <a:lnSpc>
              <a:spcPct val="90000"/>
            </a:lnSpc>
            <a:spcBef>
              <a:spcPct val="0"/>
            </a:spcBef>
            <a:spcAft>
              <a:spcPct val="15000"/>
            </a:spcAft>
            <a:buChar char="••"/>
          </a:pPr>
          <a:r>
            <a:rPr lang="en-US" sz="2400" kern="1200" dirty="0" err="1">
              <a:latin typeface="Times New Roman" pitchFamily="18" charset="0"/>
              <a:cs typeface="Times New Roman" pitchFamily="18" charset="0"/>
            </a:rPr>
            <a:t>Cụ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thể</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hoá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nội</a:t>
          </a:r>
          <a:r>
            <a:rPr lang="en-US" sz="2400" kern="1200" dirty="0">
              <a:latin typeface="Times New Roman" pitchFamily="18" charset="0"/>
              <a:cs typeface="Times New Roman" pitchFamily="18" charset="0"/>
            </a:rPr>
            <a:t> dung </a:t>
          </a:r>
          <a:r>
            <a:rPr lang="en-US" sz="2400" kern="1200" dirty="0" err="1">
              <a:latin typeface="Times New Roman" pitchFamily="18" charset="0"/>
              <a:cs typeface="Times New Roman" pitchFamily="18" charset="0"/>
            </a:rPr>
            <a:t>hoạt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động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tại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Chương</a:t>
          </a:r>
          <a:r>
            <a:rPr lang="en-US" sz="2400" kern="1200" dirty="0">
              <a:latin typeface="Times New Roman" pitchFamily="18" charset="0"/>
              <a:cs typeface="Times New Roman" pitchFamily="18" charset="0"/>
            </a:rPr>
            <a:t> II TT)</a:t>
          </a:r>
          <a:endParaRPr lang="en-US" sz="2400" kern="1200" dirty="0">
            <a:solidFill>
              <a:srgbClr val="9A5315">
                <a:hueOff val="0"/>
                <a:satOff val="0"/>
                <a:lumOff val="0"/>
                <a:alphaOff val="0"/>
              </a:srgbClr>
            </a:solidFill>
            <a:latin typeface="Times New Roman" pitchFamily="18" charset="0"/>
            <a:ea typeface="+mn-ea"/>
            <a:cs typeface="Times New Roman" pitchFamily="18" charset="0"/>
          </a:endParaRPr>
        </a:p>
        <a:p>
          <a:pPr marL="171450" lvl="1" indent="-171450" algn="l" defTabSz="711200">
            <a:lnSpc>
              <a:spcPct val="90000"/>
            </a:lnSpc>
            <a:spcBef>
              <a:spcPct val="0"/>
            </a:spcBef>
            <a:spcAft>
              <a:spcPct val="15000"/>
            </a:spcAft>
            <a:buChar char="••"/>
          </a:pPr>
          <a:r>
            <a:rPr lang="en-US" sz="2400" kern="1200" dirty="0" err="1">
              <a:latin typeface="Times New Roman" pitchFamily="18" charset="0"/>
              <a:cs typeface="Times New Roman" pitchFamily="18" charset="0"/>
            </a:rPr>
            <a:t>Phân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cụ</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thể</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từng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thực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hiện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Điều</a:t>
          </a:r>
          <a:r>
            <a:rPr lang="en-US" sz="2400" kern="1200" dirty="0">
              <a:latin typeface="Times New Roman" pitchFamily="18" charset="0"/>
              <a:cs typeface="Times New Roman" pitchFamily="18" charset="0"/>
            </a:rPr>
            <a:t> 3, 4, 5, 6 </a:t>
          </a:r>
          <a:r>
            <a:rPr lang="en-US" sz="2400" kern="1200" dirty="0" err="1">
              <a:latin typeface="Times New Roman" pitchFamily="18" charset="0"/>
              <a:cs typeface="Times New Roman" pitchFamily="18" charset="0"/>
            </a:rPr>
            <a:t>và</a:t>
          </a:r>
          <a:r>
            <a:rPr lang="en-US" sz="2400" kern="1200" dirty="0">
              <a:latin typeface="Times New Roman" pitchFamily="18" charset="0"/>
              <a:cs typeface="Times New Roman" pitchFamily="18" charset="0"/>
            </a:rPr>
            <a:t> 7  </a:t>
          </a:r>
          <a:endParaRPr lang="en-US" sz="2400" kern="1200" dirty="0">
            <a:solidFill>
              <a:srgbClr val="9A5315">
                <a:hueOff val="0"/>
                <a:satOff val="0"/>
                <a:lumOff val="0"/>
                <a:alphaOff val="0"/>
              </a:srgbClr>
            </a:solidFill>
            <a:latin typeface="Times New Roman" pitchFamily="18" charset="0"/>
            <a:ea typeface="+mn-ea"/>
            <a:cs typeface="Times New Roman" pitchFamily="18" charset="0"/>
          </a:endParaRPr>
        </a:p>
      </dsp:txBody>
      <dsp:txXfrm>
        <a:off x="7441199" y="1210228"/>
        <a:ext cx="3582382" cy="3864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vi-VN" dirty="0">
              <a:latin typeface="Arial" panose="020B0604020202020204" pitchFamily="34" charset="0"/>
              <a:cs typeface="Arial" panose="020B0604020202020204" pitchFamily="34" charset="0"/>
            </a:endParaRPr>
          </a:p>
        </p:txBody>
      </p:sp>
      <p:sp>
        <p:nvSpPr>
          <p:cNvPr id="3" name="Chỗ dành sẵn cho Ngày thá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D59FF2A-EA53-452F-AF40-9973DCED501E}" type="datetime1">
              <a:rPr lang="vi-VN" smtClean="0">
                <a:latin typeface="Arial" panose="020B0604020202020204" pitchFamily="34" charset="0"/>
                <a:cs typeface="Arial" panose="020B0604020202020204" pitchFamily="34" charset="0"/>
              </a:rPr>
              <a:t>31/08/2022</a:t>
            </a:fld>
            <a:endParaRPr lang="vi-VN" dirty="0">
              <a:latin typeface="Arial" panose="020B0604020202020204" pitchFamily="34" charset="0"/>
              <a:cs typeface="Arial" panose="020B0604020202020204" pitchFamily="34" charset="0"/>
            </a:endParaRPr>
          </a:p>
        </p:txBody>
      </p:sp>
      <p:sp>
        <p:nvSpPr>
          <p:cNvPr id="4" name="Chỗ dành sẵ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vi-VN" dirty="0">
              <a:latin typeface="Arial" panose="020B0604020202020204" pitchFamily="34" charset="0"/>
              <a:cs typeface="Arial" panose="020B0604020202020204" pitchFamily="34" charset="0"/>
            </a:endParaRPr>
          </a:p>
        </p:txBody>
      </p:sp>
      <p:sp>
        <p:nvSpPr>
          <p:cNvPr id="5" name="Chỗ dành sẵn cho Số hiệu Bản chiế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vi-VN">
                <a:latin typeface="Arial" panose="020B0604020202020204" pitchFamily="34" charset="0"/>
                <a:cs typeface="Arial" panose="020B0604020202020204" pitchFamily="34" charset="0"/>
              </a:rPr>
              <a:pPr algn="r" rtl="0"/>
              <a:t>‹#›</a:t>
            </a:fld>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Tiêu đề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Arial" panose="020B0604020202020204" pitchFamily="34" charset="0"/>
                <a:cs typeface="Arial" panose="020B0604020202020204" pitchFamily="34" charset="0"/>
              </a:defRPr>
            </a:lvl1pPr>
          </a:lstStyle>
          <a:p>
            <a:endParaRPr lang="vi-VN" dirty="0"/>
          </a:p>
        </p:txBody>
      </p:sp>
      <p:sp>
        <p:nvSpPr>
          <p:cNvPr id="3" name="Chỗ dành sẵn cho Ngày tháng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Arial" panose="020B0604020202020204" pitchFamily="34" charset="0"/>
                <a:cs typeface="Arial" panose="020B0604020202020204" pitchFamily="34" charset="0"/>
              </a:defRPr>
            </a:lvl1pPr>
          </a:lstStyle>
          <a:p>
            <a:fld id="{B2CBA400-0C6E-4F46-ACCF-3ED97E152F1D}" type="datetime1">
              <a:rPr lang="vi-VN" smtClean="0"/>
              <a:pPr/>
              <a:t>31/08/2022</a:t>
            </a:fld>
            <a:endParaRPr lang="vi-VN" dirty="0"/>
          </a:p>
        </p:txBody>
      </p:sp>
      <p:sp>
        <p:nvSpPr>
          <p:cNvPr id="4" name="Chỗ dành sẵn cho Hình ảnh Trang chiế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dirty="0"/>
          </a:p>
        </p:txBody>
      </p:sp>
      <p:sp>
        <p:nvSpPr>
          <p:cNvPr id="5" name="Chỗ dành sẵ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dirty="0"/>
              <a:t>Bấm để sửa kiểu văn bản </a:t>
            </a:r>
            <a:r>
              <a:rPr lang="vi-VN" dirty="0" err="1"/>
              <a:t>Bản</a:t>
            </a:r>
            <a:r>
              <a:rPr lang="vi-VN" dirty="0"/>
              <a:t> cái</a:t>
            </a:r>
          </a:p>
          <a:p>
            <a:pPr lvl="1" rtl="0"/>
            <a:r>
              <a:rPr lang="vi-VN" dirty="0" err="1"/>
              <a:t>Mức</a:t>
            </a:r>
            <a:r>
              <a:rPr lang="vi-VN" dirty="0"/>
              <a:t> hai</a:t>
            </a:r>
          </a:p>
          <a:p>
            <a:pPr lvl="2" rtl="0"/>
            <a:r>
              <a:rPr lang="vi-VN" dirty="0" err="1"/>
              <a:t>Mức</a:t>
            </a:r>
            <a:r>
              <a:rPr lang="vi-VN" dirty="0"/>
              <a:t> </a:t>
            </a:r>
            <a:r>
              <a:rPr lang="vi-VN" dirty="0" err="1"/>
              <a:t>ba</a:t>
            </a:r>
            <a:endParaRPr lang="vi-VN" dirty="0"/>
          </a:p>
          <a:p>
            <a:pPr lvl="3" rtl="0"/>
            <a:r>
              <a:rPr lang="vi-VN" dirty="0" err="1"/>
              <a:t>Mức</a:t>
            </a:r>
            <a:r>
              <a:rPr lang="vi-VN" dirty="0"/>
              <a:t> </a:t>
            </a:r>
            <a:r>
              <a:rPr lang="vi-VN" dirty="0" err="1"/>
              <a:t>bốn</a:t>
            </a:r>
            <a:endParaRPr lang="vi-VN" dirty="0"/>
          </a:p>
          <a:p>
            <a:pPr lvl="4" rtl="0"/>
            <a:r>
              <a:rPr lang="vi-VN" dirty="0" err="1"/>
              <a:t>Mức</a:t>
            </a:r>
            <a:r>
              <a:rPr lang="vi-VN" dirty="0"/>
              <a:t> </a:t>
            </a:r>
            <a:r>
              <a:rPr lang="vi-VN" dirty="0" err="1"/>
              <a:t>năm</a:t>
            </a:r>
            <a:endParaRPr lang="vi-VN" dirty="0"/>
          </a:p>
        </p:txBody>
      </p:sp>
      <p:sp>
        <p:nvSpPr>
          <p:cNvPr id="6" name="Chỗ dành sẵ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Arial" panose="020B0604020202020204" pitchFamily="34" charset="0"/>
                <a:cs typeface="Arial" panose="020B0604020202020204" pitchFamily="34" charset="0"/>
              </a:defRPr>
            </a:lvl1pPr>
          </a:lstStyle>
          <a:p>
            <a:endParaRPr lang="vi-VN" dirty="0"/>
          </a:p>
        </p:txBody>
      </p:sp>
      <p:sp>
        <p:nvSpPr>
          <p:cNvPr id="7" name="Chỗ dành sẵn cho Số hiệu Bản chiế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Arial" panose="020B0604020202020204" pitchFamily="34" charset="0"/>
                <a:cs typeface="Arial" panose="020B0604020202020204" pitchFamily="34" charset="0"/>
              </a:defRPr>
            </a:lvl1pPr>
          </a:lstStyle>
          <a:p>
            <a:pPr algn="r"/>
            <a:fld id="{C8DC57A8-AE18-4654-B6AF-04B3577165BE}" type="slidenum">
              <a:rPr lang="vi-VN" smtClean="0"/>
              <a:pPr algn="r"/>
              <a:t>‹#›</a:t>
            </a:fld>
            <a:endParaRPr lang="vi-VN"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C8DC57A8-AE18-4654-B6AF-04B3577165BE}" type="slidenum">
              <a:rPr lang="vi-VN" smtClean="0"/>
              <a:pPr algn="r"/>
              <a:t>7</a:t>
            </a:fld>
            <a:endParaRPr lang="vi-VN" dirty="0"/>
          </a:p>
        </p:txBody>
      </p:sp>
    </p:spTree>
    <p:extLst>
      <p:ext uri="{BB962C8B-B14F-4D97-AF65-F5344CB8AC3E}">
        <p14:creationId xmlns:p14="http://schemas.microsoft.com/office/powerpoint/2010/main" val="18680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lgn="r"/>
            <a:fld id="{C8DC57A8-AE18-4654-B6AF-04B3577165BE}" type="slidenum">
              <a:rPr lang="vi-VN" smtClean="0"/>
              <a:pPr algn="r"/>
              <a:t>22</a:t>
            </a:fld>
            <a:endParaRPr lang="vi-VN" dirty="0"/>
          </a:p>
        </p:txBody>
      </p:sp>
    </p:spTree>
    <p:extLst>
      <p:ext uri="{BB962C8B-B14F-4D97-AF65-F5344CB8AC3E}">
        <p14:creationId xmlns:p14="http://schemas.microsoft.com/office/powerpoint/2010/main" val="91256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27</a:t>
            </a:fld>
            <a:endParaRPr lang="vi-VN" dirty="0"/>
          </a:p>
        </p:txBody>
      </p:sp>
    </p:spTree>
    <p:extLst>
      <p:ext uri="{BB962C8B-B14F-4D97-AF65-F5344CB8AC3E}">
        <p14:creationId xmlns:p14="http://schemas.microsoft.com/office/powerpoint/2010/main" val="1195781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en-US"/>
              <a:t>Click to edit Master title style</a:t>
            </a:r>
            <a:endParaRPr lang="vi-VN" dirty="0"/>
          </a:p>
        </p:txBody>
      </p:sp>
      <p:sp>
        <p:nvSpPr>
          <p:cNvPr id="3" name="Phụ đề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vi-VN" dirty="0"/>
              <a:t>Bấm &amp; sửa kiểu phụ đề của Bản chính</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pPr rtl="0"/>
            <a:r>
              <a:rPr lang="en-US"/>
              <a:t>Click to edit Master title style</a:t>
            </a:r>
            <a:endParaRPr lang="vi-VN" dirty="0"/>
          </a:p>
        </p:txBody>
      </p:sp>
      <p:grpSp>
        <p:nvGrpSpPr>
          <p:cNvPr id="84"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98" name="Nhóm 97"/>
          <p:cNvGrpSpPr/>
          <p:nvPr/>
        </p:nvGrpSpPr>
        <p:grpSpPr>
          <a:xfrm>
            <a:off x="5322489" y="319177"/>
            <a:ext cx="3389607" cy="2710838"/>
            <a:chOff x="895350" y="3313113"/>
            <a:chExt cx="3613151" cy="2790825"/>
          </a:xfrm>
          <a:solidFill>
            <a:schemeClr val="tx1">
              <a:lumMod val="50000"/>
            </a:schemeClr>
          </a:solidFill>
        </p:grpSpPr>
        <p:sp>
          <p:nvSpPr>
            <p:cNvPr id="99"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0"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1"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2"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3"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4"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5"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6"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7"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8"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9"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0"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grpSp>
        <p:nvGrpSpPr>
          <p:cNvPr id="112" name="Nhóm 111"/>
          <p:cNvGrpSpPr/>
          <p:nvPr/>
        </p:nvGrpSpPr>
        <p:grpSpPr>
          <a:xfrm>
            <a:off x="5322489" y="3245640"/>
            <a:ext cx="3389607" cy="2710838"/>
            <a:chOff x="895350" y="3313113"/>
            <a:chExt cx="3613151" cy="2790825"/>
          </a:xfrm>
          <a:solidFill>
            <a:schemeClr val="tx1">
              <a:lumMod val="50000"/>
            </a:schemeClr>
          </a:solidFill>
        </p:grpSpPr>
        <p:sp>
          <p:nvSpPr>
            <p:cNvPr id="11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126" name="Chỗ dành sẵn cho Văn bản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FA4A2AB-6C7F-472B-AF69-6C017576AABF}" type="datetime1">
              <a:rPr lang="vi-VN" smtClean="0"/>
              <a:pPr/>
              <a:t>31/08/2022</a:t>
            </a:fld>
            <a:endParaRPr lang="vi-VN"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sp>
        <p:nvSpPr>
          <p:cNvPr id="7" name="Chỗ dành sẵn cho Số Trang chiế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vi-VN"/>
              <a:pPr/>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a:xfrm>
            <a:off x="8075611" y="6019801"/>
            <a:ext cx="1396260" cy="228600"/>
          </a:xfrm>
        </p:spPr>
        <p:txBody>
          <a:bodyPr rtlCol="0"/>
          <a:lstStyle>
            <a:lvl1pPr>
              <a:defRPr/>
            </a:lvl1pPr>
          </a:lstStyle>
          <a:p>
            <a:fld id="{8A2E48D0-087A-4BF8-AAAB-C1C90194064A}" type="datetime1">
              <a:rPr lang="vi-VN" smtClean="0"/>
              <a:pPr/>
              <a:t>31/08/2022</a:t>
            </a:fld>
            <a:endParaRPr lang="vi-VN"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n-US"/>
              <a:t>Click to edit Master title style</a:t>
            </a:r>
            <a:endParaRPr lang="vi-VN" dirty="0"/>
          </a:p>
        </p:txBody>
      </p:sp>
      <p:grpSp>
        <p:nvGrpSpPr>
          <p:cNvPr id="8" name="Nhóm 7"/>
          <p:cNvGrpSpPr/>
          <p:nvPr/>
        </p:nvGrpSpPr>
        <p:grpSpPr>
          <a:xfrm>
            <a:off x="595546" y="781398"/>
            <a:ext cx="6433398" cy="5053665"/>
            <a:chOff x="5162444" y="781398"/>
            <a:chExt cx="6433398" cy="5053665"/>
          </a:xfrm>
        </p:grpSpPr>
        <p:sp>
          <p:nvSpPr>
            <p:cNvPr id="9" name="Hình tự d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 name="Hình tự d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nvGrpSpPr>
            <p:cNvPr id="11" name="Nhóm 10"/>
            <p:cNvGrpSpPr/>
            <p:nvPr/>
          </p:nvGrpSpPr>
          <p:grpSpPr>
            <a:xfrm>
              <a:off x="5814205" y="859113"/>
              <a:ext cx="5129146" cy="4880471"/>
              <a:chOff x="7856559" y="859113"/>
              <a:chExt cx="3086791" cy="4880471"/>
            </a:xfrm>
          </p:grpSpPr>
          <p:sp>
            <p:nvSpPr>
              <p:cNvPr id="20" name="Hình tự d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1" name="Hình tự d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12" name="Hình tự d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3" name="Hình tự d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4" name="Hình tự d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5" name="Hình tự d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6" name="Hình tự d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7" name="Hình tự d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8" name="Hình tự d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9" name="Hình tự d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a:t>Click icon to add picture</a:t>
            </a:r>
            <a:endParaRPr lang="vi-VN"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7BFE7C45-16DF-4049-8DC4-8120F138473E}" type="datetime1">
              <a:rPr lang="vi-VN" smtClean="0"/>
              <a:pPr/>
              <a:t>31/08/2022</a:t>
            </a:fld>
            <a:endParaRPr lang="vi-VN"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466CBC2F-6647-4016-BEA2-2137B0076152}" type="datetime1">
              <a:rPr lang="vi-VN" smtClean="0"/>
              <a:pPr/>
              <a:t>31/08/2022</a:t>
            </a:fld>
            <a:endParaRPr lang="vi-VN"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pPr rtl="0"/>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7422DF57-9F71-4148-A138-924C835A57AF}" type="datetime1">
              <a:rPr lang="vi-VN" smtClean="0"/>
              <a:pPr/>
              <a:t>31/08/2022</a:t>
            </a:fld>
            <a:endParaRPr lang="vi-VN"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6" name="Chỗ dành sẵn cho Số Trang chiếu 5"/>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4" name="Chỗ dành sẵn cho Ngày tháng 3"/>
          <p:cNvSpPr>
            <a:spLocks noGrp="1"/>
          </p:cNvSpPr>
          <p:nvPr>
            <p:ph type="dt" sz="half" idx="10"/>
          </p:nvPr>
        </p:nvSpPr>
        <p:spPr/>
        <p:txBody>
          <a:bodyPr rtlCol="0"/>
          <a:lstStyle>
            <a:lvl1pPr>
              <a:defRPr/>
            </a:lvl1pPr>
          </a:lstStyle>
          <a:p>
            <a:fld id="{B61B1E00-A00D-477D-997B-00E3F6554555}" type="datetime1">
              <a:rPr lang="vi-VN" smtClean="0"/>
              <a:pPr/>
              <a:t>31/08/2022</a:t>
            </a:fld>
            <a:endParaRPr lang="vi-VN"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7" name="Chỗ dành sẵn cho Số Trang chiếu 6"/>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5" name="Chỗ dành sẵn cho Ngày tháng 4"/>
          <p:cNvSpPr>
            <a:spLocks noGrp="1"/>
          </p:cNvSpPr>
          <p:nvPr>
            <p:ph type="dt" sz="half" idx="10"/>
          </p:nvPr>
        </p:nvSpPr>
        <p:spPr/>
        <p:txBody>
          <a:bodyPr rtlCol="0"/>
          <a:lstStyle>
            <a:lvl1pPr>
              <a:defRPr/>
            </a:lvl1pPr>
          </a:lstStyle>
          <a:p>
            <a:fld id="{485AB0D1-2462-483C-8BB5-3975EB8E9484}" type="datetime1">
              <a:rPr lang="vi-VN" smtClean="0"/>
              <a:pPr/>
              <a:t>31/08/2022</a:t>
            </a:fld>
            <a:endParaRPr lang="vi-VN"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Click to 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n-US"/>
              <a:t>Click to 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vi-VN" dirty="0"/>
          </a:p>
        </p:txBody>
      </p:sp>
      <p:sp>
        <p:nvSpPr>
          <p:cNvPr id="9" name="Chỗ dành sẵn cho Số Trang chiếu 8"/>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7" name="Chỗ dành sẵn cho Ngày tháng 6"/>
          <p:cNvSpPr>
            <a:spLocks noGrp="1"/>
          </p:cNvSpPr>
          <p:nvPr>
            <p:ph type="dt" sz="half" idx="10"/>
          </p:nvPr>
        </p:nvSpPr>
        <p:spPr/>
        <p:txBody>
          <a:bodyPr rtlCol="0"/>
          <a:lstStyle>
            <a:lvl1pPr>
              <a:defRPr/>
            </a:lvl1pPr>
          </a:lstStyle>
          <a:p>
            <a:fld id="{0216A3A8-CD18-494E-BA21-4E8A1D2D52BA}" type="datetime1">
              <a:rPr lang="vi-VN" smtClean="0"/>
              <a:pPr/>
              <a:t>31/08/2022</a:t>
            </a:fld>
            <a:endParaRPr lang="vi-VN"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sp>
        <p:nvSpPr>
          <p:cNvPr id="5" name="Chỗ dành sẵn cho Số Trang chiếu 4"/>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3" name="Chỗ dành sẵn cho Ngày tháng 2"/>
          <p:cNvSpPr>
            <a:spLocks noGrp="1"/>
          </p:cNvSpPr>
          <p:nvPr>
            <p:ph type="dt" sz="half" idx="10"/>
          </p:nvPr>
        </p:nvSpPr>
        <p:spPr/>
        <p:txBody>
          <a:bodyPr rtlCol="0"/>
          <a:lstStyle>
            <a:lvl1pPr>
              <a:defRPr/>
            </a:lvl1pPr>
          </a:lstStyle>
          <a:p>
            <a:fld id="{2DC5D5F0-49C4-47A7-8393-C3318058F3BC}" type="datetime1">
              <a:rPr lang="vi-VN" smtClean="0"/>
              <a:pPr/>
              <a:t>31/08/2022</a:t>
            </a:fld>
            <a:endParaRPr lang="vi-VN"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4" name="Chỗ dành sẵn cho Số Trang chiếu 3"/>
          <p:cNvSpPr>
            <a:spLocks noGrp="1"/>
          </p:cNvSpPr>
          <p:nvPr>
            <p:ph type="sldNum" sz="quarter" idx="12"/>
          </p:nvPr>
        </p:nvSpPr>
        <p:spPr/>
        <p:txBody>
          <a:bodyPr rtlCol="0"/>
          <a:lstStyle/>
          <a:p>
            <a:pPr rtl="0"/>
            <a:fld id="{022B156B-59AE-415F-B24B-8756D48BB977}" type="slidenum">
              <a:rPr lang="vi-VN"/>
              <a:t>‹#›</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2" name="Chỗ dành sẵn cho Ngày tháng 1"/>
          <p:cNvSpPr>
            <a:spLocks noGrp="1"/>
          </p:cNvSpPr>
          <p:nvPr>
            <p:ph type="dt" sz="half" idx="10"/>
          </p:nvPr>
        </p:nvSpPr>
        <p:spPr/>
        <p:txBody>
          <a:bodyPr rtlCol="0"/>
          <a:lstStyle>
            <a:lvl1pPr>
              <a:defRPr/>
            </a:lvl1pPr>
          </a:lstStyle>
          <a:p>
            <a:fld id="{15C8CFF3-1CDF-49E3-8638-3726A6CAAC00}" type="datetime1">
              <a:rPr lang="vi-VN" smtClean="0"/>
              <a:pPr/>
              <a:t>31/08/2022</a:t>
            </a:fld>
            <a:endParaRPr lang="vi-VN"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65212" y="304799"/>
            <a:ext cx="10058402" cy="1216152"/>
          </a:xfrm>
        </p:spPr>
        <p:txBody>
          <a:bodyPr rtlCol="0"/>
          <a:lstStyle>
            <a:lvl1pPr algn="l" rtl="0">
              <a:defRPr/>
            </a:lvl1pPr>
          </a:lstStyle>
          <a:p>
            <a:pPr rtl="0"/>
            <a:r>
              <a:rPr lang="en-US"/>
              <a:t>Click to edit Master title style</a:t>
            </a:r>
            <a:endParaRPr lang="vi-VN" dirty="0"/>
          </a:p>
        </p:txBody>
      </p:sp>
      <p:grpSp>
        <p:nvGrpSpPr>
          <p:cNvPr id="9" name="Nhóm 8"/>
          <p:cNvGrpSpPr/>
          <p:nvPr/>
        </p:nvGrpSpPr>
        <p:grpSpPr>
          <a:xfrm>
            <a:off x="1052422" y="1733550"/>
            <a:ext cx="4360503" cy="3050038"/>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grpSp>
        <p:nvGrpSpPr>
          <p:cNvPr id="22" name="Nhóm 21"/>
          <p:cNvGrpSpPr/>
          <p:nvPr/>
        </p:nvGrpSpPr>
        <p:grpSpPr>
          <a:xfrm>
            <a:off x="6763111" y="1733550"/>
            <a:ext cx="4360503" cy="3050038"/>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B6D0CE1C-2702-4A01-872D-16D51A5359DB}" type="datetime1">
              <a:rPr lang="vi-VN" smtClean="0"/>
              <a:pPr/>
              <a:t>31/08/2022</a:t>
            </a:fld>
            <a:endParaRPr lang="vi-VN"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pPr rtl="0"/>
            <a:r>
              <a:rPr lang="en-US"/>
              <a:t>Click to edit Master title style</a:t>
            </a:r>
            <a:endParaRPr lang="vi-VN" dirty="0"/>
          </a:p>
        </p:txBody>
      </p:sp>
      <p:grpSp>
        <p:nvGrpSpPr>
          <p:cNvPr id="52"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5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6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6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6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6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6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grpSp>
        <p:nvGrpSpPr>
          <p:cNvPr id="84"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6"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7"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8"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89"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0"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1"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2"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3"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4"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5"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6"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grpSp>
        <p:nvGrpSpPr>
          <p:cNvPr id="97"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9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sp>
          <p:nvSpPr>
            <p:cNvPr id="10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vi-VN" dirty="0"/>
            </a:p>
          </p:txBody>
        </p:sp>
      </p:gr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n-US"/>
              <a:t>Click icon to add picture</a:t>
            </a:r>
            <a:endParaRPr lang="vi-VN"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n-US"/>
              <a:t>Click to edit Master text styles</a:t>
            </a:r>
          </a:p>
        </p:txBody>
      </p:sp>
      <p:sp>
        <p:nvSpPr>
          <p:cNvPr id="8" name="Chỗ dành sẵn cho Số Trang chiếu 7"/>
          <p:cNvSpPr>
            <a:spLocks noGrp="1"/>
          </p:cNvSpPr>
          <p:nvPr>
            <p:ph type="sldNum" sz="quarter" idx="12"/>
          </p:nvPr>
        </p:nvSpPr>
        <p:spPr/>
        <p:txBody>
          <a:bodyPr rtlCol="0"/>
          <a:lstStyle/>
          <a:p>
            <a:pPr rtl="0"/>
            <a:fld id="{022B156B-59AE-415F-B24B-8756D48BB977}" type="slidenum">
              <a:rPr lang="vi-VN"/>
              <a:pPr/>
              <a:t>‹#›</a:t>
            </a:fld>
            <a:endParaRPr lang="vi-VN" dirty="0"/>
          </a:p>
        </p:txBody>
      </p:sp>
      <p:sp>
        <p:nvSpPr>
          <p:cNvPr id="7" name="Chỗ dành sẵn cho Chân trang 6"/>
          <p:cNvSpPr>
            <a:spLocks noGrp="1"/>
          </p:cNvSpPr>
          <p:nvPr>
            <p:ph type="ftr" sz="quarter" idx="11"/>
          </p:nvPr>
        </p:nvSpPr>
        <p:spPr/>
        <p:txBody>
          <a:bodyPr rtlCol="0"/>
          <a:lstStyle/>
          <a:p>
            <a:pPr rtl="0"/>
            <a:endParaRPr lang="vi-VN" dirty="0"/>
          </a:p>
        </p:txBody>
      </p:sp>
      <p:sp>
        <p:nvSpPr>
          <p:cNvPr id="6" name="Chỗ dành sẵn cho Ngày tháng 5"/>
          <p:cNvSpPr>
            <a:spLocks noGrp="1"/>
          </p:cNvSpPr>
          <p:nvPr>
            <p:ph type="dt" sz="half" idx="10"/>
          </p:nvPr>
        </p:nvSpPr>
        <p:spPr/>
        <p:txBody>
          <a:bodyPr rtlCol="0"/>
          <a:lstStyle>
            <a:lvl1pPr>
              <a:defRPr/>
            </a:lvl1pPr>
          </a:lstStyle>
          <a:p>
            <a:fld id="{C03B2062-D8F8-46C3-A13F-A2368F91A522}" type="datetime1">
              <a:rPr lang="vi-VN" smtClean="0"/>
              <a:pPr/>
              <a:t>31/08/2022</a:t>
            </a:fld>
            <a:endParaRPr lang="vi-VN"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vi-VN" dirty="0"/>
              <a:t>Bấm để sửa kiểu tiêu đề Bản cái</a:t>
            </a:r>
          </a:p>
        </p:txBody>
      </p:sp>
      <p:sp>
        <p:nvSpPr>
          <p:cNvPr id="3" name="Chỗ dành sẵn cho Văn bản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vi-VN" dirty="0" err="1"/>
              <a:t>Chỉnh</a:t>
            </a:r>
            <a:r>
              <a:rPr lang="vi-VN" dirty="0"/>
              <a:t> sửa </a:t>
            </a:r>
            <a:r>
              <a:rPr lang="vi-VN" dirty="0" err="1"/>
              <a:t>kiểu</a:t>
            </a:r>
            <a:r>
              <a:rPr lang="vi-VN" dirty="0"/>
              <a:t> văn bản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bốn</a:t>
            </a:r>
          </a:p>
          <a:p>
            <a:pPr lvl="4" rtl="0"/>
            <a:r>
              <a:rPr lang="vi-VN" dirty="0" err="1"/>
              <a:t>Mức</a:t>
            </a:r>
            <a:r>
              <a:rPr lang="vi-VN" dirty="0"/>
              <a:t> năm</a:t>
            </a:r>
          </a:p>
        </p:txBody>
      </p:sp>
      <p:sp>
        <p:nvSpPr>
          <p:cNvPr id="6" name="Chỗ dành sẵn cho Số Trang chiế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022B156B-59AE-415F-B24B-8756D48BB977}" type="slidenum">
              <a:rPr lang="vi-VN" smtClean="0"/>
              <a:pPr/>
              <a:t>‹#›</a:t>
            </a:fld>
            <a:endParaRPr lang="vi-VN" dirty="0"/>
          </a:p>
        </p:txBody>
      </p:sp>
      <p:sp>
        <p:nvSpPr>
          <p:cNvPr id="5" name="Chỗ dành sẵn cho Chân trang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endParaRPr lang="vi-VN" dirty="0"/>
          </a:p>
        </p:txBody>
      </p:sp>
      <p:sp>
        <p:nvSpPr>
          <p:cNvPr id="4" name="Chỗ dành sẵn cho Ngày tháng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fld id="{27D914FD-5CA8-45C1-915F-680DA1912D0A}" type="datetime1">
              <a:rPr lang="vi-VN" smtClean="0"/>
              <a:pPr/>
              <a:t>31/08/2022</a:t>
            </a:fld>
            <a:endParaRPr lang="vi-VN"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Arial" panose="020B0604020202020204" pitchFamily="34" charset="0"/>
          <a:ea typeface="Tahoma" panose="020B0604030504040204" pitchFamily="34" charset="0"/>
          <a:cs typeface="Arial" panose="020B0604020202020204" pitchFamily="34" charset="0"/>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475130" y="694538"/>
            <a:ext cx="11639548" cy="2185214"/>
          </a:xfrm>
          <a:prstGeom prst="rect">
            <a:avLst/>
          </a:prstGeom>
        </p:spPr>
        <p:txBody>
          <a:bodyPr wrap="square">
            <a:spAutoFit/>
          </a:bodyPr>
          <a:lstStyle/>
          <a:p>
            <a:pPr algn="ctr"/>
            <a:r>
              <a:rPr lang="en-US" sz="3400" b="1" dirty="0">
                <a:solidFill>
                  <a:srgbClr val="002060"/>
                </a:solidFill>
                <a:latin typeface="Times New Roman" pitchFamily="18" charset="0"/>
                <a:cs typeface="Times New Roman" pitchFamily="18" charset="0"/>
              </a:rPr>
              <a:t>HƯỚNG DẪN XÂY </a:t>
            </a:r>
            <a:r>
              <a:rPr lang="en-US" sz="3400" b="1" dirty="0" smtClean="0">
                <a:solidFill>
                  <a:srgbClr val="002060"/>
                </a:solidFill>
                <a:latin typeface="Times New Roman" pitchFamily="18" charset="0"/>
                <a:cs typeface="Times New Roman" pitchFamily="18" charset="0"/>
              </a:rPr>
              <a:t>DỰNG TRƯỜNG HỌC AN </a:t>
            </a:r>
            <a:r>
              <a:rPr lang="en-US" sz="3400" b="1" dirty="0">
                <a:solidFill>
                  <a:srgbClr val="002060"/>
                </a:solidFill>
                <a:latin typeface="Times New Roman" pitchFamily="18" charset="0"/>
                <a:cs typeface="Times New Roman" pitchFamily="18" charset="0"/>
              </a:rPr>
              <a:t>TOÀN, PHÒNG CHỐNG TAI NẠN THƯƠNG TÍCH </a:t>
            </a:r>
            <a:r>
              <a:rPr lang="en-US" sz="3400" b="1" dirty="0" smtClean="0">
                <a:solidFill>
                  <a:srgbClr val="002060"/>
                </a:solidFill>
                <a:latin typeface="Times New Roman" pitchFamily="18" charset="0"/>
                <a:cs typeface="Times New Roman" pitchFamily="18" charset="0"/>
              </a:rPr>
              <a:t>VÀ</a:t>
            </a:r>
          </a:p>
          <a:p>
            <a:pPr algn="ctr"/>
            <a:r>
              <a:rPr lang="en-US" sz="3400" b="1" dirty="0" smtClean="0">
                <a:solidFill>
                  <a:srgbClr val="002060"/>
                </a:solidFill>
                <a:latin typeface="Times New Roman" pitchFamily="18" charset="0"/>
                <a:cs typeface="Times New Roman" pitchFamily="18" charset="0"/>
              </a:rPr>
              <a:t> </a:t>
            </a:r>
            <a:r>
              <a:rPr lang="en-US" sz="3400" b="1" dirty="0">
                <a:solidFill>
                  <a:srgbClr val="002060"/>
                </a:solidFill>
                <a:latin typeface="Times New Roman" pitchFamily="18" charset="0"/>
                <a:cs typeface="Times New Roman" pitchFamily="18" charset="0"/>
              </a:rPr>
              <a:t>PHÒNG CHỐNG MỘT SỐ BỆNH, DỊCH THƯỜNG GẶP TRONG CƠ SỞ GIÁO DỤC MẦM NON</a:t>
            </a:r>
            <a:endParaRPr lang="x-none" sz="3400" dirty="0">
              <a:solidFill>
                <a:srgbClr val="002060"/>
              </a:solidFill>
              <a:latin typeface="Times New Roman" pitchFamily="18" charset="0"/>
              <a:cs typeface="Times New Roman" pitchFamily="18" charset="0"/>
            </a:endParaRPr>
          </a:p>
        </p:txBody>
      </p:sp>
      <p:sp>
        <p:nvSpPr>
          <p:cNvPr id="11" name="Rectangle 10"/>
          <p:cNvSpPr/>
          <p:nvPr/>
        </p:nvSpPr>
        <p:spPr>
          <a:xfrm>
            <a:off x="834887" y="3856629"/>
            <a:ext cx="10654747" cy="1384995"/>
          </a:xfrm>
          <a:prstGeom prst="rect">
            <a:avLst/>
          </a:prstGeom>
        </p:spPr>
        <p:txBody>
          <a:bodyPr wrap="square">
            <a:spAutoFit/>
          </a:bodyPr>
          <a:lstStyle/>
          <a:p>
            <a:pPr algn="ctr"/>
            <a:r>
              <a:rPr lang="en-US" sz="2800" b="1" i="1" dirty="0" err="1" smtClean="0">
                <a:solidFill>
                  <a:srgbClr val="FF0000"/>
                </a:solidFill>
                <a:latin typeface="Times New Roman" pitchFamily="18" charset="0"/>
                <a:cs typeface="Times New Roman" pitchFamily="18" charset="0"/>
              </a:rPr>
              <a:t>Báo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viên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Lê</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Thị</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Nhâm</a:t>
            </a:r>
            <a:endParaRPr lang="en-US" sz="2800" b="1" i="1" dirty="0" smtClean="0">
              <a:solidFill>
                <a:srgbClr val="FF0000"/>
              </a:solidFill>
              <a:latin typeface="Times New Roman" pitchFamily="18" charset="0"/>
              <a:cs typeface="Times New Roman" pitchFamily="18" charset="0"/>
            </a:endParaRPr>
          </a:p>
          <a:p>
            <a:pPr algn="ctr"/>
            <a:r>
              <a:rPr lang="en-US" sz="2800" b="1" i="1" dirty="0" err="1" smtClean="0">
                <a:solidFill>
                  <a:srgbClr val="FF0000"/>
                </a:solidFill>
                <a:latin typeface="Times New Roman" pitchFamily="18" charset="0"/>
                <a:cs typeface="Times New Roman" pitchFamily="18" charset="0"/>
              </a:rPr>
              <a:t>Phó</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trưởng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phòng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dục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Mầm</a:t>
            </a:r>
            <a:r>
              <a:rPr lang="en-US" sz="2800" b="1" i="1" dirty="0" smtClean="0">
                <a:solidFill>
                  <a:srgbClr val="FF0000"/>
                </a:solidFill>
                <a:latin typeface="Times New Roman" pitchFamily="18" charset="0"/>
                <a:cs typeface="Times New Roman" pitchFamily="18" charset="0"/>
              </a:rPr>
              <a:t> non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dục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Tiểu</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học</a:t>
            </a:r>
            <a:endParaRPr lang="en-US" sz="2800" b="1" i="1" dirty="0" smtClean="0">
              <a:solidFill>
                <a:srgbClr val="FF0000"/>
              </a:solidFill>
              <a:latin typeface="Times New Roman" pitchFamily="18" charset="0"/>
              <a:cs typeface="Times New Roman" pitchFamily="18" charset="0"/>
            </a:endParaRPr>
          </a:p>
          <a:p>
            <a:pPr algn="ctr"/>
            <a:r>
              <a:rPr lang="en-US" sz="2800" b="1" i="1" dirty="0" err="1" smtClean="0">
                <a:solidFill>
                  <a:srgbClr val="FF0000"/>
                </a:solidFill>
                <a:latin typeface="Times New Roman" pitchFamily="18" charset="0"/>
                <a:cs typeface="Times New Roman" pitchFamily="18" charset="0"/>
              </a:rPr>
              <a:t>Sở</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dục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Đào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tạo</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Hà</a:t>
            </a:r>
            <a:r>
              <a:rPr lang="en-US" sz="2800" b="1" i="1" dirty="0" smtClean="0">
                <a:solidFill>
                  <a:srgbClr val="FF0000"/>
                </a:solidFill>
                <a:latin typeface="Times New Roman" pitchFamily="18" charset="0"/>
                <a:cs typeface="Times New Roman" pitchFamily="18" charset="0"/>
              </a:rPr>
              <a:t> Nam</a:t>
            </a:r>
            <a:endParaRPr lang="en-US"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1C08B-73E2-452D-A8B0-526776FC58BE}"/>
              </a:ext>
            </a:extLst>
          </p:cNvPr>
          <p:cNvSpPr>
            <a:spLocks noGrp="1"/>
          </p:cNvSpPr>
          <p:nvPr>
            <p:ph type="title" idx="4294967295"/>
          </p:nvPr>
        </p:nvSpPr>
        <p:spPr>
          <a:xfrm>
            <a:off x="0" y="132523"/>
            <a:ext cx="12192000" cy="795130"/>
          </a:xfrm>
        </p:spPr>
        <p:txBody>
          <a:bodyPr>
            <a:normAutofit/>
          </a:bodyPr>
          <a:lstStyle/>
          <a:p>
            <a:pPr algn="ctr"/>
            <a:r>
              <a:rPr lang="en-US" sz="4800" dirty="0" err="1">
                <a:solidFill>
                  <a:srgbClr val="0070C0"/>
                </a:solidFill>
                <a:latin typeface="Times New Roman" pitchFamily="18" charset="0"/>
                <a:cs typeface="Times New Roman" pitchFamily="18" charset="0"/>
              </a:rPr>
              <a:t>Thực</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hiện</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các</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tiêu</a:t>
            </a:r>
            <a:r>
              <a:rPr lang="en-US" sz="4800" dirty="0">
                <a:solidFill>
                  <a:srgbClr val="0070C0"/>
                </a:solidFill>
                <a:latin typeface="Times New Roman" pitchFamily="18" charset="0"/>
                <a:cs typeface="Times New Roman" pitchFamily="18" charset="0"/>
              </a:rPr>
              <a:t> </a:t>
            </a:r>
            <a:r>
              <a:rPr lang="en-US" sz="4800" dirty="0" err="1">
                <a:solidFill>
                  <a:srgbClr val="0070C0"/>
                </a:solidFill>
                <a:latin typeface="Times New Roman" pitchFamily="18" charset="0"/>
                <a:cs typeface="Times New Roman" pitchFamily="18" charset="0"/>
              </a:rPr>
              <a:t>chí</a:t>
            </a:r>
            <a:endParaRPr lang="en-US" sz="4800" dirty="0">
              <a:solidFill>
                <a:srgbClr val="0070C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D17467C1-0CA6-4C6F-853D-4F7C685D6EAA}"/>
              </a:ext>
            </a:extLst>
          </p:cNvPr>
          <p:cNvSpPr>
            <a:spLocks noGrp="1"/>
          </p:cNvSpPr>
          <p:nvPr>
            <p:ph idx="4294967295"/>
          </p:nvPr>
        </p:nvSpPr>
        <p:spPr>
          <a:xfrm>
            <a:off x="0" y="1152939"/>
            <a:ext cx="11568113" cy="5400261"/>
          </a:xfrm>
        </p:spPr>
        <p:txBody>
          <a:bodyPr>
            <a:normAutofit fontScale="92500" lnSpcReduction="10000"/>
          </a:bodyPr>
          <a:lstStyle/>
          <a:p>
            <a:pPr marL="71755" marR="0" indent="179705" algn="just">
              <a:lnSpc>
                <a:spcPct val="130000"/>
              </a:lnSpc>
              <a:spcBef>
                <a:spcPts val="600"/>
              </a:spcBef>
              <a:spcAft>
                <a:spcPts val="0"/>
              </a:spcAft>
            </a:pPr>
            <a:r>
              <a:rPr lang="en-US" sz="3400" dirty="0" err="1">
                <a:effectLst/>
                <a:latin typeface="Times New Roman" panose="02020603050405020304" pitchFamily="18" charset="0"/>
                <a:ea typeface="UTM Aptima"/>
                <a:cs typeface="Times New Roman" panose="02020603050405020304" pitchFamily="18" charset="0"/>
              </a:rPr>
              <a:t>Căn</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cứ</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các</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tiêu</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chí</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tại</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bảng</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kiểm</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của</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Thông</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tư</a:t>
            </a:r>
            <a:r>
              <a:rPr lang="en-US" sz="3400" spc="3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số</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a:effectLst/>
                <a:latin typeface="Times New Roman" panose="02020603050405020304" pitchFamily="18" charset="0"/>
                <a:ea typeface="UTM Aptima"/>
                <a:cs typeface="Times New Roman" panose="02020603050405020304" pitchFamily="18" charset="0"/>
              </a:rPr>
              <a:t>45/2021/T</a:t>
            </a:r>
            <a:r>
              <a:rPr lang="en-US" sz="3400" spc="-90" dirty="0">
                <a:effectLst/>
                <a:latin typeface="Times New Roman" panose="02020603050405020304" pitchFamily="18" charset="0"/>
                <a:ea typeface="UTM Aptima"/>
                <a:cs typeface="Times New Roman" panose="02020603050405020304" pitchFamily="18" charset="0"/>
              </a:rPr>
              <a:t>T</a:t>
            </a:r>
            <a:r>
              <a:rPr lang="en-US" sz="3400" dirty="0">
                <a:effectLst/>
                <a:latin typeface="Times New Roman" panose="02020603050405020304" pitchFamily="18" charset="0"/>
                <a:ea typeface="UTM Aptima"/>
                <a:cs typeface="Times New Roman" panose="02020603050405020304" pitchFamily="18" charset="0"/>
              </a:rPr>
              <a:t>-</a:t>
            </a:r>
            <a:r>
              <a:rPr lang="en-US" sz="3400" spc="20" dirty="0">
                <a:effectLst/>
                <a:latin typeface="Times New Roman" panose="02020603050405020304" pitchFamily="18" charset="0"/>
                <a:ea typeface="UTM Aptima"/>
                <a:cs typeface="Times New Roman" panose="02020603050405020304" pitchFamily="18" charset="0"/>
              </a:rPr>
              <a:t>B</a:t>
            </a:r>
            <a:r>
              <a:rPr lang="en-US" sz="3400" dirty="0">
                <a:effectLst/>
                <a:latin typeface="Times New Roman" panose="02020603050405020304" pitchFamily="18" charset="0"/>
                <a:ea typeface="UTM Aptima"/>
                <a:cs typeface="Times New Roman" panose="02020603050405020304" pitchFamily="18" charset="0"/>
              </a:rPr>
              <a:t>GDĐ</a:t>
            </a:r>
            <a:r>
              <a:rPr lang="en-US" sz="3400" spc="-135" dirty="0">
                <a:effectLst/>
                <a:latin typeface="Times New Roman" panose="02020603050405020304" pitchFamily="18" charset="0"/>
                <a:ea typeface="UTM Aptima"/>
                <a:cs typeface="Times New Roman" panose="02020603050405020304" pitchFamily="18" charset="0"/>
              </a:rPr>
              <a:t>T</a:t>
            </a:r>
            <a:r>
              <a:rPr lang="en-US" sz="3400" dirty="0">
                <a:effectLst/>
                <a:latin typeface="Times New Roman" panose="02020603050405020304" pitchFamily="18" charset="0"/>
                <a:ea typeface="UTM Aptima"/>
                <a:cs typeface="Times New Roman" panose="02020603050405020304" pitchFamily="18" charset="0"/>
              </a:rPr>
              <a:t>,</a:t>
            </a:r>
            <a:r>
              <a:rPr lang="en-US" sz="3400" spc="40" dirty="0">
                <a:effectLst/>
                <a:latin typeface="Times New Roman" panose="02020603050405020304" pitchFamily="18" charset="0"/>
                <a:ea typeface="UTM Aptima"/>
                <a:cs typeface="Times New Roman" panose="02020603050405020304" pitchFamily="18" charset="0"/>
              </a:rPr>
              <a:t> B</a:t>
            </a:r>
            <a:r>
              <a:rPr lang="en-US" sz="3400" dirty="0">
                <a:effectLst/>
                <a:latin typeface="Times New Roman" panose="02020603050405020304" pitchFamily="18" charset="0"/>
                <a:ea typeface="UTM Aptima"/>
                <a:cs typeface="Times New Roman" panose="02020603050405020304" pitchFamily="18" charset="0"/>
              </a:rPr>
              <a:t>an </a:t>
            </a:r>
            <a:r>
              <a:rPr lang="en-US" sz="3400" dirty="0" err="1">
                <a:effectLst/>
                <a:latin typeface="Times New Roman" panose="02020603050405020304" pitchFamily="18" charset="0"/>
                <a:ea typeface="UTM Aptima"/>
                <a:cs typeface="Times New Roman" panose="02020603050405020304" pitchFamily="18" charset="0"/>
              </a:rPr>
              <a:t>Giám</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hiệu</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phân</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công</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cán</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bộ</a:t>
            </a:r>
            <a:r>
              <a:rPr lang="en-US" sz="3400" dirty="0">
                <a:effectLst/>
                <a:latin typeface="Times New Roman" panose="02020603050405020304" pitchFamily="18" charset="0"/>
                <a:ea typeface="UTM Aptima"/>
                <a:cs typeface="Times New Roman" panose="02020603050405020304" pitchFamily="18" charset="0"/>
              </a:rPr>
              <a:t>,</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giáo</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viên</a:t>
            </a:r>
            <a:r>
              <a:rPr lang="en-US" sz="3400" dirty="0">
                <a:effectLst/>
                <a:latin typeface="Times New Roman" panose="02020603050405020304" pitchFamily="18" charset="0"/>
                <a:ea typeface="UTM Aptima"/>
                <a:cs typeface="Times New Roman" panose="02020603050405020304" pitchFamily="18" charset="0"/>
              </a:rPr>
              <a:t>,</a:t>
            </a:r>
            <a:r>
              <a:rPr lang="en-US" sz="3400" spc="-7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nhân</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viên</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thực</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hiện</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nhiệm</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vụ</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rà</a:t>
            </a:r>
            <a:r>
              <a:rPr lang="en-US" sz="3400" spc="-7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soát</a:t>
            </a:r>
            <a:r>
              <a:rPr lang="en-US" sz="3400" dirty="0">
                <a:effectLst/>
                <a:latin typeface="Times New Roman" panose="02020603050405020304" pitchFamily="18" charset="0"/>
                <a:ea typeface="UTM Aptima"/>
                <a:cs typeface="Times New Roman" panose="02020603050405020304" pitchFamily="18" charset="0"/>
              </a:rPr>
              <a:t>,</a:t>
            </a:r>
            <a:r>
              <a:rPr lang="en-US" sz="3400" spc="-7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đánh</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giá</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các</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tiêu</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chí</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phù</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hợp</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với</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công</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việc</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chuyên</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môn</a:t>
            </a:r>
            <a:r>
              <a:rPr lang="en-US" sz="3400" dirty="0">
                <a:effectLst/>
                <a:latin typeface="Times New Roman" panose="02020603050405020304" pitchFamily="18" charset="0"/>
                <a:ea typeface="UTM Aptima"/>
                <a:cs typeface="Times New Roman" panose="02020603050405020304" pitchFamily="18" charset="0"/>
              </a:rPr>
              <a:t>.</a:t>
            </a:r>
          </a:p>
          <a:p>
            <a:pPr marL="71755" marR="0" indent="179705" algn="just">
              <a:lnSpc>
                <a:spcPct val="130000"/>
              </a:lnSpc>
              <a:spcBef>
                <a:spcPts val="600"/>
              </a:spcBef>
              <a:spcAft>
                <a:spcPts val="0"/>
              </a:spcAft>
            </a:pPr>
            <a:r>
              <a:rPr lang="en-US" sz="3400" dirty="0">
                <a:effectLst/>
                <a:latin typeface="Times New Roman" panose="02020603050405020304" pitchFamily="18" charset="0"/>
                <a:ea typeface="UTM Aptima"/>
                <a:cs typeface="Times New Roman" panose="02020603050405020304" pitchFamily="18" charset="0"/>
              </a:rPr>
              <a:t>Ở</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mỗi</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đơn</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vị</a:t>
            </a:r>
            <a:r>
              <a:rPr lang="en-US" sz="3400" dirty="0">
                <a:effectLst/>
                <a:latin typeface="Times New Roman" panose="02020603050405020304" pitchFamily="18" charset="0"/>
                <a:ea typeface="UTM Aptima"/>
                <a:cs typeface="Times New Roman" panose="02020603050405020304" pitchFamily="18" charset="0"/>
              </a:rPr>
              <a:t>/</a:t>
            </a:r>
            <a:r>
              <a:rPr lang="en-US" sz="3400" dirty="0" err="1">
                <a:effectLst/>
                <a:latin typeface="Times New Roman" panose="02020603050405020304" pitchFamily="18" charset="0"/>
                <a:ea typeface="UTM Aptima"/>
                <a:cs typeface="Times New Roman" panose="02020603050405020304" pitchFamily="18" charset="0"/>
              </a:rPr>
              <a:t>nhóm</a:t>
            </a:r>
            <a:r>
              <a:rPr lang="en-US" sz="3400" dirty="0">
                <a:effectLst/>
                <a:latin typeface="Times New Roman" panose="02020603050405020304" pitchFamily="18" charset="0"/>
                <a:ea typeface="UTM Aptima"/>
                <a:cs typeface="Times New Roman" panose="02020603050405020304" pitchFamily="18" charset="0"/>
              </a:rPr>
              <a:t>,</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lớp</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có</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thể</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chủ</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động</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rà</a:t>
            </a:r>
            <a:r>
              <a:rPr lang="en-US" sz="3400" spc="-50" dirty="0">
                <a:effectLst/>
                <a:latin typeface="Times New Roman" panose="02020603050405020304" pitchFamily="18" charset="0"/>
                <a:ea typeface="UTM Aptima"/>
                <a:cs typeface="Times New Roman" panose="02020603050405020304" pitchFamily="18" charset="0"/>
              </a:rPr>
              <a:t> </a:t>
            </a:r>
            <a:r>
              <a:rPr lang="en-US" sz="3400" spc="-5" dirty="0" err="1">
                <a:effectLst/>
                <a:latin typeface="Times New Roman" panose="02020603050405020304" pitchFamily="18" charset="0"/>
                <a:ea typeface="UTM Aptima"/>
                <a:cs typeface="Times New Roman" panose="02020603050405020304" pitchFamily="18" charset="0"/>
              </a:rPr>
              <a:t>soát</a:t>
            </a:r>
            <a:r>
              <a:rPr lang="en-US" sz="3400" spc="-5" dirty="0">
                <a:effectLst/>
                <a:latin typeface="Times New Roman" panose="02020603050405020304" pitchFamily="18" charset="0"/>
                <a:ea typeface="UTM Aptima"/>
                <a:cs typeface="Times New Roman" panose="02020603050405020304" pitchFamily="18" charset="0"/>
              </a:rPr>
              <a:t>,</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xây</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dựng</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bảng</a:t>
            </a:r>
            <a:r>
              <a:rPr lang="en-US" sz="3400" spc="-5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kiểm</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phù</a:t>
            </a:r>
            <a:r>
              <a:rPr lang="en-US" sz="3400" spc="-5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hợp</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cụ</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thể</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hơn</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nội</a:t>
            </a:r>
            <a:r>
              <a:rPr lang="en-US" sz="3400" dirty="0">
                <a:effectLst/>
                <a:latin typeface="Times New Roman" panose="02020603050405020304" pitchFamily="18" charset="0"/>
                <a:ea typeface="UTM Aptima"/>
                <a:cs typeface="Times New Roman" panose="02020603050405020304" pitchFamily="18" charset="0"/>
              </a:rPr>
              <a:t> dung </a:t>
            </a:r>
            <a:r>
              <a:rPr lang="en-US" sz="3400" dirty="0" err="1">
                <a:effectLst/>
                <a:latin typeface="Times New Roman" panose="02020603050405020304" pitchFamily="18" charset="0"/>
                <a:ea typeface="UTM Aptima"/>
                <a:cs typeface="Times New Roman" panose="02020603050405020304" pitchFamily="18" charset="0"/>
              </a:rPr>
              <a:t>các</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tiêu</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chí</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theo</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quy</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định</a:t>
            </a:r>
            <a:r>
              <a:rPr lang="en-US" sz="3400" dirty="0">
                <a:effectLst/>
                <a:latin typeface="Times New Roman" panose="02020603050405020304" pitchFamily="18" charset="0"/>
                <a:ea typeface="UTM Aptima"/>
                <a:cs typeface="Times New Roman" panose="02020603050405020304" pitchFamily="18" charset="0"/>
              </a:rPr>
              <a:t>.</a:t>
            </a:r>
          </a:p>
          <a:p>
            <a:pPr marL="71755" marR="0" indent="179705" algn="just">
              <a:lnSpc>
                <a:spcPct val="130000"/>
              </a:lnSpc>
              <a:spcBef>
                <a:spcPts val="600"/>
              </a:spcBef>
              <a:spcAft>
                <a:spcPts val="0"/>
              </a:spcAft>
            </a:pPr>
            <a:r>
              <a:rPr lang="en-US" sz="3400" dirty="0" err="1">
                <a:effectLst/>
                <a:latin typeface="Times New Roman" panose="02020603050405020304" pitchFamily="18" charset="0"/>
                <a:ea typeface="UTM Aptima"/>
                <a:cs typeface="Times New Roman" panose="02020603050405020304" pitchFamily="18" charset="0"/>
              </a:rPr>
              <a:t>Căn</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cứ</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các</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tiêu</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chí</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được</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xây</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dựng</a:t>
            </a:r>
            <a:r>
              <a:rPr lang="en-US" sz="3400" dirty="0">
                <a:effectLst/>
                <a:latin typeface="Times New Roman" panose="02020603050405020304" pitchFamily="18" charset="0"/>
                <a:ea typeface="UTM Aptima"/>
                <a:cs typeface="Times New Roman" panose="02020603050405020304" pitchFamily="18" charset="0"/>
              </a:rPr>
              <a:t>,</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cán</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bộ</a:t>
            </a:r>
            <a:r>
              <a:rPr lang="en-US" sz="3400" dirty="0">
                <a:effectLst/>
                <a:latin typeface="Times New Roman" panose="02020603050405020304" pitchFamily="18" charset="0"/>
                <a:ea typeface="UTM Aptima"/>
                <a:cs typeface="Times New Roman" panose="02020603050405020304" pitchFamily="18" charset="0"/>
              </a:rPr>
              <a:t>,</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giáo</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viên</a:t>
            </a:r>
            <a:r>
              <a:rPr lang="en-US" sz="3400" dirty="0">
                <a:effectLst/>
                <a:latin typeface="Times New Roman" panose="02020603050405020304" pitchFamily="18" charset="0"/>
                <a:ea typeface="UTM Aptima"/>
                <a:cs typeface="Times New Roman" panose="02020603050405020304" pitchFamily="18" charset="0"/>
              </a:rPr>
              <a:t>,</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nhân</a:t>
            </a:r>
            <a:r>
              <a:rPr lang="en-US" sz="3400" spc="-4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viên</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thường</a:t>
            </a:r>
            <a:r>
              <a:rPr lang="en-US" sz="3400" spc="-4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xuyên</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rà</a:t>
            </a:r>
            <a:r>
              <a:rPr lang="en-US" sz="3400" spc="80" dirty="0">
                <a:effectLst/>
                <a:latin typeface="Times New Roman" panose="02020603050405020304" pitchFamily="18" charset="0"/>
                <a:ea typeface="UTM Aptima"/>
                <a:cs typeface="Times New Roman" panose="02020603050405020304" pitchFamily="18" charset="0"/>
              </a:rPr>
              <a:t> </a:t>
            </a:r>
            <a:r>
              <a:rPr lang="en-US" sz="3400" spc="-5" dirty="0" err="1">
                <a:effectLst/>
                <a:latin typeface="Times New Roman" panose="02020603050405020304" pitchFamily="18" charset="0"/>
                <a:ea typeface="UTM Aptima"/>
                <a:cs typeface="Times New Roman" panose="02020603050405020304" pitchFamily="18" charset="0"/>
              </a:rPr>
              <a:t>soát</a:t>
            </a:r>
            <a:r>
              <a:rPr lang="en-US" sz="3400" spc="-5" dirty="0">
                <a:effectLst/>
                <a:latin typeface="Times New Roman" panose="02020603050405020304" pitchFamily="18" charset="0"/>
                <a:ea typeface="UTM Aptima"/>
                <a:cs typeface="Times New Roman" panose="02020603050405020304" pitchFamily="18" charset="0"/>
              </a:rPr>
              <a:t>,</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đánh</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giá</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các</a:t>
            </a:r>
            <a:r>
              <a:rPr lang="en-US" sz="3400" spc="80" dirty="0">
                <a:effectLst/>
                <a:latin typeface="Times New Roman" panose="02020603050405020304" pitchFamily="18" charset="0"/>
                <a:ea typeface="UTM Aptima"/>
                <a:cs typeface="Times New Roman" panose="02020603050405020304" pitchFamily="18" charset="0"/>
              </a:rPr>
              <a:t> </a:t>
            </a:r>
            <a:r>
              <a:rPr lang="en-US" sz="3400" spc="-5" dirty="0" err="1">
                <a:effectLst/>
                <a:latin typeface="Times New Roman" panose="02020603050405020304" pitchFamily="18" charset="0"/>
                <a:ea typeface="UTM Aptima"/>
                <a:cs typeface="Times New Roman" panose="02020603050405020304" pitchFamily="18" charset="0"/>
              </a:rPr>
              <a:t>tiêu</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chí</a:t>
            </a:r>
            <a:r>
              <a:rPr lang="en-US" sz="3400" dirty="0">
                <a:effectLst/>
                <a:latin typeface="Times New Roman" panose="02020603050405020304" pitchFamily="18" charset="0"/>
                <a:ea typeface="UTM Aptima"/>
                <a:cs typeface="Times New Roman" panose="02020603050405020304" pitchFamily="18" charset="0"/>
              </a:rPr>
              <a:t>.</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Nếu</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chưa</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đạt</a:t>
            </a:r>
            <a:r>
              <a:rPr lang="en-US" sz="3400" dirty="0">
                <a:effectLst/>
                <a:latin typeface="Times New Roman" panose="02020603050405020304" pitchFamily="18" charset="0"/>
                <a:ea typeface="UTM Aptima"/>
                <a:cs typeface="Times New Roman" panose="02020603050405020304" pitchFamily="18" charset="0"/>
              </a:rPr>
              <a:t>,</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cần</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kịp</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thời</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đưa</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a:effectLst/>
                <a:latin typeface="Times New Roman" panose="02020603050405020304" pitchFamily="18" charset="0"/>
                <a:ea typeface="UTM Aptima"/>
                <a:cs typeface="Times New Roman" panose="02020603050405020304" pitchFamily="18" charset="0"/>
              </a:rPr>
              <a:t>ra</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giải</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pháp</a:t>
            </a:r>
            <a:r>
              <a:rPr lang="en-US" sz="3400" spc="8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khắc</a:t>
            </a:r>
            <a:r>
              <a:rPr lang="en-US" sz="3400" spc="135"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phục</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tránh</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nguy</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cơ</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mất</a:t>
            </a:r>
            <a:r>
              <a:rPr lang="en-US" sz="3400" dirty="0">
                <a:effectLst/>
                <a:latin typeface="Times New Roman" panose="02020603050405020304" pitchFamily="18" charset="0"/>
                <a:ea typeface="UTM Aptima"/>
                <a:cs typeface="Times New Roman" panose="02020603050405020304" pitchFamily="18" charset="0"/>
              </a:rPr>
              <a:t> an </a:t>
            </a:r>
            <a:r>
              <a:rPr lang="en-US" sz="3400" dirty="0" err="1">
                <a:effectLst/>
                <a:latin typeface="Times New Roman" panose="02020603050405020304" pitchFamily="18" charset="0"/>
                <a:ea typeface="UTM Aptima"/>
                <a:cs typeface="Times New Roman" panose="02020603050405020304" pitchFamily="18" charset="0"/>
              </a:rPr>
              <a:t>toàn</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đối</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với</a:t>
            </a:r>
            <a:r>
              <a:rPr lang="en-US" sz="3400" dirty="0">
                <a:effectLst/>
                <a:latin typeface="Times New Roman" panose="02020603050405020304" pitchFamily="18" charset="0"/>
                <a:ea typeface="UTM Aptima"/>
                <a:cs typeface="Times New Roman" panose="02020603050405020304" pitchFamily="18" charset="0"/>
              </a:rPr>
              <a:t> </a:t>
            </a:r>
            <a:r>
              <a:rPr lang="en-US" sz="3400" dirty="0" err="1">
                <a:effectLst/>
                <a:latin typeface="Times New Roman" panose="02020603050405020304" pitchFamily="18" charset="0"/>
                <a:ea typeface="UTM Aptima"/>
                <a:cs typeface="Times New Roman" panose="02020603050405020304" pitchFamily="18" charset="0"/>
              </a:rPr>
              <a:t>trẻ</a:t>
            </a:r>
            <a:r>
              <a:rPr lang="en-US" sz="3400" dirty="0">
                <a:effectLst/>
                <a:latin typeface="Times New Roman" panose="02020603050405020304" pitchFamily="18" charset="0"/>
                <a:ea typeface="UTM Aptima"/>
                <a:cs typeface="Times New Roman" panose="02020603050405020304"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8670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3474887-B4E0-4313-AFC6-EECCD94CAC5A}"/>
              </a:ext>
            </a:extLst>
          </p:cNvPr>
          <p:cNvPicPr>
            <a:picLocks noChangeAspect="1"/>
          </p:cNvPicPr>
          <p:nvPr/>
        </p:nvPicPr>
        <p:blipFill>
          <a:blip r:embed="rId2"/>
          <a:stretch>
            <a:fillRect/>
          </a:stretch>
        </p:blipFill>
        <p:spPr>
          <a:xfrm>
            <a:off x="1060174" y="43903"/>
            <a:ext cx="10045148" cy="6091854"/>
          </a:xfrm>
          <a:prstGeom prst="rect">
            <a:avLst/>
          </a:prstGeom>
        </p:spPr>
      </p:pic>
    </p:spTree>
    <p:extLst>
      <p:ext uri="{BB962C8B-B14F-4D97-AF65-F5344CB8AC3E}">
        <p14:creationId xmlns:p14="http://schemas.microsoft.com/office/powerpoint/2010/main" val="40778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E750531-35B8-43BA-B7AE-EB799FB4D979}"/>
              </a:ext>
            </a:extLst>
          </p:cNvPr>
          <p:cNvPicPr>
            <a:picLocks noChangeAspect="1"/>
          </p:cNvPicPr>
          <p:nvPr/>
        </p:nvPicPr>
        <p:blipFill>
          <a:blip r:embed="rId2"/>
          <a:stretch>
            <a:fillRect/>
          </a:stretch>
        </p:blipFill>
        <p:spPr>
          <a:xfrm>
            <a:off x="2531166" y="2139"/>
            <a:ext cx="7209182" cy="6728269"/>
          </a:xfrm>
          <a:prstGeom prst="rect">
            <a:avLst/>
          </a:prstGeom>
        </p:spPr>
      </p:pic>
    </p:spTree>
    <p:extLst>
      <p:ext uri="{BB962C8B-B14F-4D97-AF65-F5344CB8AC3E}">
        <p14:creationId xmlns:p14="http://schemas.microsoft.com/office/powerpoint/2010/main" val="35920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A564C4D-CA68-42AD-A451-10FA6F62F824}"/>
              </a:ext>
            </a:extLst>
          </p:cNvPr>
          <p:cNvSpPr txBox="1"/>
          <p:nvPr/>
        </p:nvSpPr>
        <p:spPr>
          <a:xfrm>
            <a:off x="520995" y="346715"/>
            <a:ext cx="11140918" cy="5702715"/>
          </a:xfrm>
          <a:prstGeom prst="rect">
            <a:avLst/>
          </a:prstGeom>
          <a:noFill/>
        </p:spPr>
        <p:txBody>
          <a:bodyPr wrap="square">
            <a:spAutoFit/>
          </a:bodyPr>
          <a:lstStyle/>
          <a:p>
            <a:pPr marL="71755" marR="718185" indent="179705" algn="just">
              <a:lnSpc>
                <a:spcPct val="150000"/>
              </a:lnSpc>
              <a:spcBef>
                <a:spcPts val="600"/>
              </a:spcBef>
              <a:spcAft>
                <a:spcPts val="600"/>
              </a:spcAft>
            </a:pPr>
            <a:r>
              <a:rPr lang="en-US" sz="3000" spc="-15" dirty="0" err="1">
                <a:effectLst/>
                <a:latin typeface="Times New Roman" panose="02020603050405020304" pitchFamily="18" charset="0"/>
                <a:ea typeface="UTM Aptima"/>
                <a:cs typeface="Times New Roman" panose="02020603050405020304" pitchFamily="18" charset="0"/>
              </a:rPr>
              <a:t>Tiêu</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chí</a:t>
            </a:r>
            <a:r>
              <a:rPr lang="en-US" sz="3000" dirty="0">
                <a:effectLst/>
                <a:latin typeface="Times New Roman" panose="02020603050405020304" pitchFamily="18" charset="0"/>
                <a:ea typeface="UTM Aptima"/>
                <a:cs typeface="Times New Roman" panose="02020603050405020304" pitchFamily="18" charset="0"/>
              </a:rPr>
              <a:t> 15 (</a:t>
            </a:r>
            <a:r>
              <a:rPr lang="en-US" sz="3000" dirty="0" err="1">
                <a:effectLst/>
                <a:latin typeface="Times New Roman" panose="02020603050405020304" pitchFamily="18" charset="0"/>
                <a:ea typeface="UTM Aptima"/>
                <a:cs typeface="Times New Roman" panose="02020603050405020304" pitchFamily="18" charset="0"/>
              </a:rPr>
              <a:t>bắt</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buộc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Dây</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điện</a:t>
            </a:r>
            <a:r>
              <a:rPr lang="en-US" sz="3000" dirty="0">
                <a:effectLst/>
                <a:latin typeface="Times New Roman" panose="02020603050405020304" pitchFamily="18" charset="0"/>
                <a:ea typeface="UTM Aptima"/>
                <a:cs typeface="Times New Roman" panose="02020603050405020304" pitchFamily="18" charset="0"/>
              </a:rPr>
              <a:t>, ổ </a:t>
            </a:r>
            <a:r>
              <a:rPr lang="en-US" sz="3000" dirty="0" err="1">
                <a:effectLst/>
                <a:latin typeface="Times New Roman" panose="02020603050405020304" pitchFamily="18" charset="0"/>
                <a:ea typeface="UTM Aptima"/>
                <a:cs typeface="Times New Roman" panose="02020603050405020304" pitchFamily="18" charset="0"/>
              </a:rPr>
              <a:t>cắm</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điện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ăng</a:t>
            </a:r>
            <a:r>
              <a:rPr lang="en-US" sz="3000" dirty="0">
                <a:effectLst/>
                <a:latin typeface="Times New Roman" panose="02020603050405020304" pitchFamily="18" charset="0"/>
                <a:ea typeface="UTM Aptima"/>
                <a:cs typeface="Times New Roman" panose="02020603050405020304" pitchFamily="18" charset="0"/>
              </a:rPr>
              <a:t>-ten </a:t>
            </a:r>
            <a:r>
              <a:rPr lang="en-US" sz="3000" dirty="0" err="1">
                <a:effectLst/>
                <a:latin typeface="Times New Roman" panose="02020603050405020304" pitchFamily="18" charset="0"/>
                <a:ea typeface="UTM Aptima"/>
                <a:cs typeface="Times New Roman" panose="02020603050405020304" pitchFamily="18" charset="0"/>
              </a:rPr>
              <a:t>tivi</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cầu</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chì</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công</a:t>
            </a:r>
            <a:r>
              <a:rPr lang="en-US" sz="3000" spc="1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tắc</a:t>
            </a:r>
            <a:r>
              <a:rPr lang="en-US" sz="3000" dirty="0">
                <a:effectLst/>
                <a:latin typeface="Times New Roman" panose="02020603050405020304" pitchFamily="18" charset="0"/>
                <a:ea typeface="UTM Aptima"/>
                <a:cs typeface="Times New Roman" panose="02020603050405020304" pitchFamily="18" charset="0"/>
              </a:rPr>
              <a:t>...</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được</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đặt</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ở</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nơi</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trẻ</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không</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với</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tới</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a:t>
            </a:r>
            <a:r>
              <a:rPr lang="en-US" sz="3000" dirty="0" err="1">
                <a:effectLst/>
                <a:latin typeface="Times New Roman" panose="02020603050405020304" pitchFamily="18" charset="0"/>
                <a:ea typeface="UTM Aptima"/>
                <a:cs typeface="Times New Roman" panose="02020603050405020304" pitchFamily="18" charset="0"/>
              </a:rPr>
              <a:t>độ</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cao</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lớn</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hơn</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1,5</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m</a:t>
            </a:r>
            <a:r>
              <a:rPr lang="en-US" sz="3000" spc="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tính</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từ</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mặt</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sàn</a:t>
            </a:r>
            <a:r>
              <a:rPr lang="en-US" sz="3000" dirty="0">
                <a:effectLst/>
                <a:latin typeface="Times New Roman" panose="02020603050405020304" pitchFamily="18" charset="0"/>
                <a:ea typeface="UTM Aptima"/>
                <a:cs typeface="Times New Roman" panose="02020603050405020304" pitchFamily="18" charset="0"/>
              </a:rPr>
              <a:t>)</a:t>
            </a:r>
            <a:r>
              <a:rPr lang="en-US" sz="3000" spc="1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hoặc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có</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hộp</a:t>
            </a:r>
            <a:r>
              <a:rPr lang="en-US" sz="3000" dirty="0">
                <a:effectLst/>
                <a:latin typeface="Times New Roman" panose="02020603050405020304" pitchFamily="18" charset="0"/>
                <a:ea typeface="UTM Aptima"/>
                <a:cs typeface="Times New Roman" panose="02020603050405020304" pitchFamily="18" charset="0"/>
              </a:rPr>
              <a:t>/</a:t>
            </a:r>
            <a:r>
              <a:rPr lang="en-US" sz="3000" dirty="0" err="1">
                <a:effectLst/>
                <a:latin typeface="Times New Roman" panose="02020603050405020304" pitchFamily="18" charset="0"/>
                <a:ea typeface="UTM Aptima"/>
                <a:cs typeface="Times New Roman" panose="02020603050405020304" pitchFamily="18" charset="0"/>
              </a:rPr>
              <a:t>nắp</a:t>
            </a:r>
            <a:r>
              <a:rPr lang="en-US" sz="3000" dirty="0">
                <a:effectLst/>
                <a:latin typeface="Times New Roman" panose="02020603050405020304" pitchFamily="18" charset="0"/>
                <a:ea typeface="UTM Aptima"/>
                <a:cs typeface="Times New Roman" panose="02020603050405020304" pitchFamily="18" charset="0"/>
              </a:rPr>
              <a:t>/</a:t>
            </a:r>
            <a:r>
              <a:rPr lang="en-US" sz="3000" dirty="0" err="1">
                <a:effectLst/>
                <a:latin typeface="Times New Roman" panose="02020603050405020304" pitchFamily="18" charset="0"/>
                <a:ea typeface="UTM Aptima"/>
                <a:cs typeface="Times New Roman" panose="02020603050405020304" pitchFamily="18" charset="0"/>
              </a:rPr>
              <a:t>lưới</a:t>
            </a:r>
            <a:r>
              <a:rPr lang="en-US" sz="3000" dirty="0">
                <a:effectLst/>
                <a:latin typeface="Times New Roman" panose="02020603050405020304" pitchFamily="18" charset="0"/>
                <a:ea typeface="UTM Aptima"/>
                <a:cs typeface="Times New Roman" panose="02020603050405020304" pitchFamily="18" charset="0"/>
              </a:rPr>
              <a:t> an </a:t>
            </a:r>
            <a:r>
              <a:rPr lang="en-US" sz="3000" dirty="0" err="1" smtClean="0">
                <a:effectLst/>
                <a:latin typeface="Times New Roman" panose="02020603050405020304" pitchFamily="18" charset="0"/>
                <a:ea typeface="UTM Aptima"/>
                <a:cs typeface="Times New Roman" panose="02020603050405020304" pitchFamily="18" charset="0"/>
              </a:rPr>
              <a:t>toàn</a:t>
            </a:r>
            <a:r>
              <a:rPr lang="en-US" sz="3000" dirty="0" smtClean="0">
                <a:effectLst/>
                <a:latin typeface="Times New Roman" panose="02020603050405020304" pitchFamily="18" charset="0"/>
                <a:ea typeface="UTM Aptima"/>
                <a:cs typeface="Times New Roman" panose="02020603050405020304" pitchFamily="18" charset="0"/>
              </a:rPr>
              <a:t>.</a:t>
            </a:r>
            <a:endParaRPr lang="en-US" sz="3000" dirty="0">
              <a:latin typeface="UTM Aptima"/>
              <a:ea typeface="UTM Aptima"/>
              <a:cs typeface="Times New Roman" panose="02020603050405020304" pitchFamily="18" charset="0"/>
            </a:endParaRPr>
          </a:p>
          <a:p>
            <a:pPr marL="71755" marR="718185" indent="179705" algn="just">
              <a:lnSpc>
                <a:spcPct val="150000"/>
              </a:lnSpc>
              <a:spcBef>
                <a:spcPts val="600"/>
              </a:spcBef>
              <a:spcAft>
                <a:spcPts val="600"/>
              </a:spcAft>
            </a:pPr>
            <a:r>
              <a:rPr lang="en-US" sz="3000" dirty="0" err="1" smtClean="0">
                <a:effectLst/>
                <a:latin typeface="Times New Roman" panose="02020603050405020304" pitchFamily="18" charset="0"/>
                <a:ea typeface="UTM Aptima"/>
                <a:cs typeface="Times New Roman" panose="02020603050405020304" pitchFamily="18" charset="0"/>
              </a:rPr>
              <a:t>Giáo</a:t>
            </a:r>
            <a:r>
              <a:rPr lang="en-US" sz="3000" dirty="0" smtClean="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viên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đánh</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các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nội</a:t>
            </a:r>
            <a:r>
              <a:rPr lang="en-US" sz="3000" dirty="0">
                <a:effectLst/>
                <a:latin typeface="Times New Roman" panose="02020603050405020304" pitchFamily="18" charset="0"/>
                <a:ea typeface="UTM Aptima"/>
                <a:cs typeface="Times New Roman" panose="02020603050405020304" pitchFamily="18" charset="0"/>
              </a:rPr>
              <a:t> dung: </a:t>
            </a:r>
            <a:r>
              <a:rPr lang="en-US" sz="3000" dirty="0" err="1">
                <a:effectLst/>
                <a:latin typeface="Times New Roman" panose="02020603050405020304" pitchFamily="18" charset="0"/>
                <a:ea typeface="UTM Aptima"/>
                <a:cs typeface="Times New Roman" panose="02020603050405020304" pitchFamily="18" charset="0"/>
              </a:rPr>
              <a:t>Đạt</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tuy</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nhiên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trong</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lớp</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còn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có</a:t>
            </a:r>
            <a:r>
              <a:rPr lang="en-US" sz="3000" dirty="0">
                <a:effectLst/>
                <a:latin typeface="Times New Roman" panose="02020603050405020304" pitchFamily="18" charset="0"/>
                <a:ea typeface="UTM Aptima"/>
                <a:cs typeface="Times New Roman" panose="02020603050405020304" pitchFamily="18" charset="0"/>
              </a:rPr>
              <a:t> 1 ổ </a:t>
            </a:r>
            <a:r>
              <a:rPr lang="en-US" sz="3000" dirty="0" err="1">
                <a:effectLst/>
                <a:latin typeface="Times New Roman" panose="02020603050405020304" pitchFamily="18" charset="0"/>
                <a:ea typeface="UTM Aptima"/>
                <a:cs typeface="Times New Roman" panose="02020603050405020304" pitchFamily="18" charset="0"/>
              </a:rPr>
              <a:t>cắm</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điện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cách</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mặt</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sàn</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50</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cm.</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viên</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cần</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đề</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nghị</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ban</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giám</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hiệu</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có</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giải</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pháp</a:t>
            </a:r>
            <a:r>
              <a:rPr lang="en-US" sz="3000" spc="3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nâng</a:t>
            </a:r>
            <a:r>
              <a:rPr lang="en-US" sz="3000" spc="3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độ</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cao</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ổ</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cắm</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hoặc</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thiết</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kế</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ổ</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cắm</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có</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nắp</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đậy</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theo</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đúng</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quy</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định</a:t>
            </a:r>
            <a:r>
              <a:rPr lang="en-US" sz="3000" dirty="0">
                <a:effectLst/>
                <a:latin typeface="Times New Roman" panose="02020603050405020304" pitchFamily="18" charset="0"/>
                <a:ea typeface="UTM Aptima"/>
                <a:cs typeface="Times New Roman" panose="02020603050405020304" pitchFamily="18" charset="0"/>
              </a:rPr>
              <a:t>.</a:t>
            </a:r>
            <a:r>
              <a:rPr lang="en-US" sz="3000" spc="-40" dirty="0">
                <a:effectLst/>
                <a:latin typeface="Times New Roman" panose="02020603050405020304" pitchFamily="18" charset="0"/>
                <a:ea typeface="UTM Aptima"/>
                <a:cs typeface="Times New Roman" panose="02020603050405020304" pitchFamily="18" charset="0"/>
              </a:rPr>
              <a:t> </a:t>
            </a:r>
            <a:r>
              <a:rPr lang="en-US" sz="3000" spc="-5" dirty="0" err="1">
                <a:effectLst/>
                <a:latin typeface="Times New Roman" panose="02020603050405020304" pitchFamily="18" charset="0"/>
                <a:ea typeface="UTM Aptima"/>
                <a:cs typeface="Times New Roman" panose="02020603050405020304" pitchFamily="18" charset="0"/>
              </a:rPr>
              <a:t>Trong</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thời</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gian</a:t>
            </a:r>
            <a:r>
              <a:rPr lang="en-US" sz="3000" spc="-4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chờ</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khắc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phục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viên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cần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quan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sát</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để</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mắt</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tới</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trẻ</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mọi</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lúc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mọi</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nơi</a:t>
            </a:r>
            <a:r>
              <a:rPr lang="en-US" sz="3000" dirty="0">
                <a:effectLst/>
                <a:latin typeface="Times New Roman" panose="02020603050405020304" pitchFamily="18" charset="0"/>
                <a:ea typeface="UTM Aptima"/>
                <a:cs typeface="Times New Roman" panose="02020603050405020304" pitchFamily="18" charset="0"/>
              </a:rPr>
              <a:t>.</a:t>
            </a:r>
            <a:endParaRPr lang="en-US" sz="3000" dirty="0">
              <a:effectLst/>
              <a:latin typeface="UTM Aptima"/>
              <a:ea typeface="UTM Aptima"/>
              <a:cs typeface="Times New Roman" panose="02020603050405020304" pitchFamily="18" charset="0"/>
            </a:endParaRPr>
          </a:p>
        </p:txBody>
      </p:sp>
    </p:spTree>
    <p:extLst>
      <p:ext uri="{BB962C8B-B14F-4D97-AF65-F5344CB8AC3E}">
        <p14:creationId xmlns:p14="http://schemas.microsoft.com/office/powerpoint/2010/main" val="33241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2715A-4CB8-9D47-B5CD-63C93D4F51BF}"/>
              </a:ext>
            </a:extLst>
          </p:cNvPr>
          <p:cNvSpPr>
            <a:spLocks noGrp="1"/>
          </p:cNvSpPr>
          <p:nvPr>
            <p:ph type="title"/>
          </p:nvPr>
        </p:nvSpPr>
        <p:spPr>
          <a:xfrm>
            <a:off x="1041353" y="121998"/>
            <a:ext cx="10297554" cy="646628"/>
          </a:xfrm>
        </p:spPr>
        <p:txBody>
          <a:bodyPr>
            <a:normAutofit/>
          </a:bodyPr>
          <a:lstStyle/>
          <a:p>
            <a:pPr marL="457200" indent="-457200">
              <a:buFont typeface="Wingdings" pitchFamily="2" charset="2"/>
              <a:buChar char="v"/>
            </a:pPr>
            <a:r>
              <a:rPr lang="en-US" b="1" dirty="0" err="1">
                <a:solidFill>
                  <a:schemeClr val="tx2"/>
                </a:solidFill>
                <a:latin typeface="Times New Roman" panose="02020603050405020304" pitchFamily="18" charset="0"/>
                <a:cs typeface="Times New Roman" panose="02020603050405020304" pitchFamily="18" charset="0"/>
              </a:rPr>
              <a:t>Xây</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dựng</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các</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phương</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án</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đảm</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bảo</a:t>
            </a:r>
            <a:r>
              <a:rPr lang="en-US" b="1" dirty="0">
                <a:solidFill>
                  <a:schemeClr val="tx2"/>
                </a:solidFill>
                <a:latin typeface="Times New Roman" panose="02020603050405020304" pitchFamily="18" charset="0"/>
                <a:cs typeface="Times New Roman" panose="02020603050405020304" pitchFamily="18" charset="0"/>
              </a:rPr>
              <a:t> an </a:t>
            </a:r>
            <a:r>
              <a:rPr lang="en-US" b="1" dirty="0" err="1">
                <a:solidFill>
                  <a:schemeClr val="tx2"/>
                </a:solidFill>
                <a:latin typeface="Times New Roman" panose="02020603050405020304" pitchFamily="18" charset="0"/>
                <a:cs typeface="Times New Roman" panose="02020603050405020304" pitchFamily="18" charset="0"/>
              </a:rPr>
              <a:t>toàn</a:t>
            </a:r>
            <a:r>
              <a:rPr lang="en-US" b="1" dirty="0">
                <a:solidFill>
                  <a:schemeClr val="tx2"/>
                </a:solidFill>
                <a:latin typeface="Times New Roman" panose="02020603050405020304" pitchFamily="18" charset="0"/>
                <a:cs typeface="Times New Roman" panose="02020603050405020304" pitchFamily="18" charset="0"/>
              </a:rPr>
              <a:t> </a:t>
            </a:r>
            <a:endParaRPr lang="x-none"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1CAD447-1D4C-B74A-95D0-ADDE36D127ED}"/>
              </a:ext>
            </a:extLst>
          </p:cNvPr>
          <p:cNvSpPr>
            <a:spLocks noGrp="1"/>
          </p:cNvSpPr>
          <p:nvPr>
            <p:ph idx="1"/>
          </p:nvPr>
        </p:nvSpPr>
        <p:spPr>
          <a:xfrm>
            <a:off x="106017" y="808237"/>
            <a:ext cx="6864625" cy="5761479"/>
          </a:xfrm>
        </p:spPr>
        <p:txBody>
          <a:bodyPr>
            <a:noAutofit/>
          </a:bodyPr>
          <a:lstStyle/>
          <a:p>
            <a:pPr marL="0" indent="0">
              <a:lnSpc>
                <a:spcPct val="130000"/>
              </a:lnSpc>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ninh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Ban, </a:t>
            </a:r>
            <a:r>
              <a:rPr lang="en-US" sz="2300" dirty="0" err="1">
                <a:latin typeface="Times New Roman" panose="02020603050405020304" pitchFamily="18" charset="0"/>
                <a:cs typeface="Times New Roman" panose="02020603050405020304" pitchFamily="18" charset="0"/>
              </a:rPr>
              <a:t>ngành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Hội</a:t>
            </a:r>
            <a:r>
              <a:rPr lang="en-US" sz="2300" dirty="0">
                <a:latin typeface="Times New Roman" panose="02020603050405020304" pitchFamily="18" charset="0"/>
                <a:cs typeface="Times New Roman" panose="02020603050405020304" pitchFamily="18" charset="0"/>
              </a:rPr>
              <a:t> cha </a:t>
            </a:r>
            <a:r>
              <a:rPr lang="en-US" sz="2300" dirty="0" err="1">
                <a:latin typeface="Times New Roman" panose="02020603050405020304" pitchFamily="18" charset="0"/>
                <a:cs typeface="Times New Roman" panose="02020603050405020304" pitchFamily="18" charset="0"/>
              </a:rPr>
              <a:t>mẹ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mầm</a:t>
            </a:r>
            <a:r>
              <a:rPr lang="en-US" sz="2300" dirty="0">
                <a:latin typeface="Times New Roman" panose="02020603050405020304" pitchFamily="18" charset="0"/>
                <a:cs typeface="Times New Roman" panose="02020603050405020304" pitchFamily="18" charset="0"/>
              </a:rPr>
              <a:t> non;</a:t>
            </a:r>
            <a:endParaRPr lang="x-none" sz="2300" dirty="0">
              <a:latin typeface="Times New Roman" panose="02020603050405020304" pitchFamily="18" charset="0"/>
              <a:cs typeface="Times New Roman" panose="02020603050405020304" pitchFamily="18" charset="0"/>
            </a:endParaRPr>
          </a:p>
          <a:p>
            <a:pPr marL="0" indent="0">
              <a:lnSpc>
                <a:spcPct val="130000"/>
              </a:lnSpc>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khỏe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nhóm</a:t>
            </a:r>
            <a:r>
              <a:rPr lang="en-US" sz="2300" dirty="0">
                <a:latin typeface="Times New Roman" panose="02020603050405020304" pitchFamily="18" charset="0"/>
                <a:cs typeface="Times New Roman" panose="02020603050405020304" pitchFamily="18" charset="0"/>
              </a:rPr>
              <a:t>/</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dõi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huynh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lớp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khỏe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a:t>
            </a:r>
          </a:p>
          <a:p>
            <a:pPr marL="0" indent="0">
              <a:lnSpc>
                <a:spcPct val="130000"/>
              </a:lnSpc>
              <a:buNone/>
            </a:pP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chặt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trẻ</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a:t>
            </a:r>
            <a:endParaRPr lang="x-none" sz="2300" dirty="0">
              <a:latin typeface="Times New Roman" panose="02020603050405020304" pitchFamily="18" charset="0"/>
              <a:cs typeface="Times New Roman" panose="02020603050405020304" pitchFamily="18" charset="0"/>
            </a:endParaRPr>
          </a:p>
          <a:p>
            <a:pPr marL="0" indent="0">
              <a:lnSpc>
                <a:spcPct val="130000"/>
              </a:lnSpc>
              <a:buNone/>
            </a:pPr>
            <a:endParaRPr lang="en-US" sz="2300" dirty="0">
              <a:latin typeface="Times New Roman" panose="02020603050405020304" pitchFamily="18" charset="0"/>
              <a:cs typeface="Times New Roman" panose="02020603050405020304" pitchFamily="18" charset="0"/>
            </a:endParaRPr>
          </a:p>
          <a:p>
            <a:pPr marL="0" indent="0">
              <a:lnSpc>
                <a:spcPct val="130000"/>
              </a:lnSpc>
              <a:buNone/>
            </a:pPr>
            <a:endParaRPr lang="x-none" sz="23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970642" y="1141977"/>
            <a:ext cx="4930205" cy="3907101"/>
          </a:xfrm>
          <a:prstGeom prst="rect">
            <a:avLst/>
          </a:prstGeom>
        </p:spPr>
      </p:pic>
      <p:sp>
        <p:nvSpPr>
          <p:cNvPr id="5" name="TextBox 4"/>
          <p:cNvSpPr txBox="1"/>
          <p:nvPr/>
        </p:nvSpPr>
        <p:spPr>
          <a:xfrm>
            <a:off x="7328848" y="5323469"/>
            <a:ext cx="4285397" cy="461665"/>
          </a:xfrm>
          <a:prstGeom prst="rect">
            <a:avLst/>
          </a:prstGeom>
          <a:noFill/>
        </p:spPr>
        <p:txBody>
          <a:bodyPr wrap="square" rtlCol="0">
            <a:spAutoFit/>
          </a:bodyPr>
          <a:lstStyle/>
          <a:p>
            <a:pPr algn="ctr"/>
            <a:r>
              <a:rPr lang="en-US" sz="2400" i="1" dirty="0" err="1">
                <a:solidFill>
                  <a:srgbClr val="FF0000"/>
                </a:solidFill>
                <a:latin typeface="Times New Roman" pitchFamily="18" charset="0"/>
                <a:cs typeface="Times New Roman" pitchFamily="18" charset="0"/>
              </a:rPr>
              <a:t>Sổ</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theo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dõi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đón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trẻ</a:t>
            </a: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144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2715A-4CB8-9D47-B5CD-63C93D4F51BF}"/>
              </a:ext>
            </a:extLst>
          </p:cNvPr>
          <p:cNvSpPr>
            <a:spLocks noGrp="1"/>
          </p:cNvSpPr>
          <p:nvPr>
            <p:ph type="title"/>
          </p:nvPr>
        </p:nvSpPr>
        <p:spPr>
          <a:xfrm>
            <a:off x="1041353" y="188259"/>
            <a:ext cx="10297554" cy="567115"/>
          </a:xfrm>
        </p:spPr>
        <p:txBody>
          <a:bodyPr>
            <a:normAutofit fontScale="90000"/>
          </a:bodyPr>
          <a:lstStyle/>
          <a:p>
            <a:pPr marL="457200" indent="-457200" algn="ctr">
              <a:buFont typeface="Wingdings" pitchFamily="2" charset="2"/>
              <a:buChar char="v"/>
            </a:pPr>
            <a:r>
              <a:rPr lang="en-US" sz="4000" b="1" dirty="0" err="1">
                <a:solidFill>
                  <a:schemeClr val="tx2"/>
                </a:solidFill>
                <a:latin typeface="Times New Roman" panose="02020603050405020304" pitchFamily="18" charset="0"/>
                <a:cs typeface="Times New Roman" panose="02020603050405020304" pitchFamily="18" charset="0"/>
              </a:rPr>
              <a:t>Xây</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dựng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các</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phương</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án</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đảm</a:t>
            </a:r>
            <a:r>
              <a:rPr lang="en-US" sz="4000" b="1" dirty="0">
                <a:solidFill>
                  <a:schemeClr val="tx2"/>
                </a:solidFill>
                <a:latin typeface="Times New Roman" panose="02020603050405020304" pitchFamily="18" charset="0"/>
                <a:cs typeface="Times New Roman" panose="02020603050405020304" pitchFamily="18" charset="0"/>
              </a:rPr>
              <a:t> </a:t>
            </a:r>
            <a:r>
              <a:rPr lang="en-US" sz="4000" b="1" dirty="0" err="1">
                <a:solidFill>
                  <a:schemeClr val="tx2"/>
                </a:solidFill>
                <a:latin typeface="Times New Roman" panose="02020603050405020304" pitchFamily="18" charset="0"/>
                <a:cs typeface="Times New Roman" panose="02020603050405020304" pitchFamily="18" charset="0"/>
              </a:rPr>
              <a:t>bảo</a:t>
            </a:r>
            <a:r>
              <a:rPr lang="en-US" sz="4000" b="1" dirty="0">
                <a:solidFill>
                  <a:schemeClr val="tx2"/>
                </a:solidFill>
                <a:latin typeface="Times New Roman" panose="02020603050405020304" pitchFamily="18" charset="0"/>
                <a:cs typeface="Times New Roman" panose="02020603050405020304" pitchFamily="18" charset="0"/>
              </a:rPr>
              <a:t> an </a:t>
            </a:r>
            <a:r>
              <a:rPr lang="en-US" sz="4000" b="1" dirty="0" err="1">
                <a:solidFill>
                  <a:schemeClr val="tx2"/>
                </a:solidFill>
                <a:latin typeface="Times New Roman" panose="02020603050405020304" pitchFamily="18" charset="0"/>
                <a:cs typeface="Times New Roman" panose="02020603050405020304" pitchFamily="18" charset="0"/>
              </a:rPr>
              <a:t>toàn</a:t>
            </a:r>
            <a:r>
              <a:rPr lang="en-US" sz="4000" b="1" dirty="0">
                <a:solidFill>
                  <a:schemeClr val="tx2"/>
                </a:solidFill>
                <a:latin typeface="Times New Roman" panose="02020603050405020304" pitchFamily="18" charset="0"/>
                <a:cs typeface="Times New Roman" panose="02020603050405020304" pitchFamily="18" charset="0"/>
              </a:rPr>
              <a:t> </a:t>
            </a:r>
            <a:endParaRPr lang="x-none" sz="4000"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1CAD447-1D4C-B74A-95D0-ADDE36D127ED}"/>
              </a:ext>
            </a:extLst>
          </p:cNvPr>
          <p:cNvSpPr>
            <a:spLocks noGrp="1"/>
          </p:cNvSpPr>
          <p:nvPr>
            <p:ph idx="1"/>
          </p:nvPr>
        </p:nvSpPr>
        <p:spPr>
          <a:xfrm>
            <a:off x="163772" y="926867"/>
            <a:ext cx="5971985" cy="5076968"/>
          </a:xfrm>
        </p:spPr>
        <p:txBody>
          <a:bodyPr>
            <a:noAutofit/>
          </a:bodyPr>
          <a:lstStyle/>
          <a:p>
            <a:pPr marL="0" indent="0">
              <a:lnSpc>
                <a:spcPct val="130000"/>
              </a:lnSpc>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thiên</a:t>
            </a:r>
            <a:r>
              <a:rPr lang="en-US" sz="3000" dirty="0">
                <a:latin typeface="Times New Roman" panose="02020603050405020304" pitchFamily="18" charset="0"/>
                <a:cs typeface="Times New Roman" panose="02020603050405020304" pitchFamily="18" charset="0"/>
              </a:rPr>
              <a:t> tai;</a:t>
            </a:r>
            <a:endParaRPr lang="x-none" sz="3000" dirty="0">
              <a:latin typeface="Times New Roman" panose="02020603050405020304" pitchFamily="18" charset="0"/>
              <a:cs typeface="Times New Roman" panose="02020603050405020304" pitchFamily="18" charset="0"/>
            </a:endParaRPr>
          </a:p>
          <a:p>
            <a:pPr marL="0" indent="0">
              <a:lnSpc>
                <a:spcPct val="130000"/>
              </a:lnSpc>
              <a:buNone/>
            </a:pP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Phương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án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dự</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phòng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phát</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hiện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và</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xử</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lý</a:t>
            </a:r>
            <a:r>
              <a:rPr lang="en-US" sz="3000" dirty="0">
                <a:solidFill>
                  <a:schemeClr val="accent1"/>
                </a:solidFill>
                <a:latin typeface="Times New Roman" panose="02020603050405020304" pitchFamily="18" charset="0"/>
                <a:cs typeface="Times New Roman" panose="02020603050405020304" pitchFamily="18" charset="0"/>
              </a:rPr>
              <a:t> tai </a:t>
            </a:r>
            <a:r>
              <a:rPr lang="en-US" sz="3000" dirty="0" err="1">
                <a:solidFill>
                  <a:schemeClr val="accent1"/>
                </a:solidFill>
                <a:latin typeface="Times New Roman" panose="02020603050405020304" pitchFamily="18" charset="0"/>
                <a:cs typeface="Times New Roman" panose="02020603050405020304" pitchFamily="18" charset="0"/>
              </a:rPr>
              <a:t>nạn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thương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tích</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Thường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xuyên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kiểm</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tra</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hệ</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thống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cơ</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sở</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vật</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chất</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thiết</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bị</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đồ</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dùng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đồ</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chơi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đồ</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chơi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trong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nhóm</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lớp</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đồ</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chơi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ngoài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trời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nhằm</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phát</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hiện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các</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yếu</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tố</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nguy</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cơ</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gây</a:t>
            </a:r>
            <a:r>
              <a:rPr lang="en-US" sz="3000" dirty="0">
                <a:solidFill>
                  <a:schemeClr val="accent1"/>
                </a:solidFill>
                <a:latin typeface="Times New Roman" panose="02020603050405020304" pitchFamily="18" charset="0"/>
                <a:cs typeface="Times New Roman" panose="02020603050405020304" pitchFamily="18" charset="0"/>
              </a:rPr>
              <a:t> tai </a:t>
            </a:r>
            <a:r>
              <a:rPr lang="en-US" sz="3000" dirty="0" err="1">
                <a:solidFill>
                  <a:schemeClr val="accent1"/>
                </a:solidFill>
                <a:latin typeface="Times New Roman" panose="02020603050405020304" pitchFamily="18" charset="0"/>
                <a:cs typeface="Times New Roman" panose="02020603050405020304" pitchFamily="18" charset="0"/>
              </a:rPr>
              <a:t>nạn</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thương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tích</a:t>
            </a:r>
            <a:r>
              <a:rPr lang="en-US" sz="3000" dirty="0">
                <a:solidFill>
                  <a:schemeClr val="accent1"/>
                </a:solidFill>
                <a:latin typeface="Times New Roman" panose="02020603050405020304" pitchFamily="18" charset="0"/>
                <a:cs typeface="Times New Roman" panose="02020603050405020304" pitchFamily="18" charset="0"/>
              </a:rPr>
              <a:t>. </a:t>
            </a:r>
          </a:p>
          <a:p>
            <a:pPr marL="0" indent="0">
              <a:lnSpc>
                <a:spcPct val="130000"/>
              </a:lnSpc>
              <a:buNone/>
            </a:pPr>
            <a:endParaRPr lang="en-US" sz="3000" dirty="0">
              <a:latin typeface="Times New Roman" panose="02020603050405020304" pitchFamily="18" charset="0"/>
              <a:cs typeface="Times New Roman" panose="02020603050405020304" pitchFamily="18" charset="0"/>
            </a:endParaRPr>
          </a:p>
          <a:p>
            <a:pPr marL="0" indent="0">
              <a:lnSpc>
                <a:spcPct val="130000"/>
              </a:lnSpc>
              <a:buNone/>
            </a:pPr>
            <a:endParaRPr lang="x-none" sz="3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757" y="1214650"/>
            <a:ext cx="5777947" cy="4237630"/>
          </a:xfrm>
          <a:prstGeom prst="rect">
            <a:avLst/>
          </a:prstGeom>
        </p:spPr>
      </p:pic>
      <p:sp>
        <p:nvSpPr>
          <p:cNvPr id="5" name="TextBox 4"/>
          <p:cNvSpPr txBox="1"/>
          <p:nvPr/>
        </p:nvSpPr>
        <p:spPr>
          <a:xfrm>
            <a:off x="6725478" y="5773002"/>
            <a:ext cx="4598503" cy="461665"/>
          </a:xfrm>
          <a:prstGeom prst="rect">
            <a:avLst/>
          </a:prstGeom>
          <a:noFill/>
        </p:spPr>
        <p:txBody>
          <a:bodyPr wrap="square" rtlCol="0">
            <a:spAutoFit/>
          </a:bodyPr>
          <a:lstStyle/>
          <a:p>
            <a:pPr algn="ctr"/>
            <a:r>
              <a:rPr lang="en-US" sz="2400" i="1" dirty="0" err="1">
                <a:solidFill>
                  <a:srgbClr val="FF0000"/>
                </a:solidFill>
                <a:latin typeface="Times New Roman" pitchFamily="18" charset="0"/>
                <a:cs typeface="Times New Roman" pitchFamily="18" charset="0"/>
              </a:rPr>
              <a:t>Lưới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bảo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vệ</a:t>
            </a:r>
            <a:r>
              <a:rPr lang="en-US" sz="2400" i="1" dirty="0">
                <a:solidFill>
                  <a:srgbClr val="FF0000"/>
                </a:solidFill>
                <a:latin typeface="Times New Roman" pitchFamily="18" charset="0"/>
                <a:cs typeface="Times New Roman" pitchFamily="18" charset="0"/>
              </a:rPr>
              <a:t> ở </a:t>
            </a:r>
            <a:r>
              <a:rPr lang="en-US" sz="2400" i="1" dirty="0" err="1">
                <a:solidFill>
                  <a:srgbClr val="FF0000"/>
                </a:solidFill>
                <a:latin typeface="Times New Roman" pitchFamily="18" charset="0"/>
                <a:cs typeface="Times New Roman" pitchFamily="18" charset="0"/>
              </a:rPr>
              <a:t>nhóm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lớp</a:t>
            </a:r>
            <a:r>
              <a:rPr lang="en-US" sz="2400" i="1" dirty="0">
                <a:solidFill>
                  <a:srgbClr val="FF0000"/>
                </a:solidFill>
                <a:latin typeface="Times New Roman" pitchFamily="18" charset="0"/>
                <a:cs typeface="Times New Roman" pitchFamily="18" charset="0"/>
              </a:rPr>
              <a:t> ĐLTT</a:t>
            </a:r>
          </a:p>
        </p:txBody>
      </p:sp>
    </p:spTree>
    <p:extLst>
      <p:ext uri="{BB962C8B-B14F-4D97-AF65-F5344CB8AC3E}">
        <p14:creationId xmlns:p14="http://schemas.microsoft.com/office/powerpoint/2010/main" val="35280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CFEDAA5-3391-EA4B-A67A-2B1A5D6A534A}"/>
              </a:ext>
            </a:extLst>
          </p:cNvPr>
          <p:cNvGraphicFramePr/>
          <p:nvPr>
            <p:extLst>
              <p:ext uri="{D42A27DB-BD31-4B8C-83A1-F6EECF244321}">
                <p14:modId xmlns:p14="http://schemas.microsoft.com/office/powerpoint/2010/main" val="429703041"/>
              </p:ext>
            </p:extLst>
          </p:nvPr>
        </p:nvGraphicFramePr>
        <p:xfrm>
          <a:off x="119267" y="1611669"/>
          <a:ext cx="11940208" cy="480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 xmlns:a16="http://schemas.microsoft.com/office/drawing/2014/main" id="{8865BF9D-0796-8D4D-99DF-C7BE89B84E53}"/>
              </a:ext>
            </a:extLst>
          </p:cNvPr>
          <p:cNvSpPr/>
          <p:nvPr/>
        </p:nvSpPr>
        <p:spPr>
          <a:xfrm>
            <a:off x="265041" y="925367"/>
            <a:ext cx="12192000" cy="830997"/>
          </a:xfrm>
          <a:prstGeom prst="rect">
            <a:avLst/>
          </a:prstGeom>
        </p:spPr>
        <p:txBody>
          <a:bodyPr wrap="square">
            <a:spAutoFit/>
          </a:bodyPr>
          <a:lstStyle/>
          <a:p>
            <a:pPr marR="718185" lvl="0" algn="just">
              <a:buSzPts val="1200"/>
              <a:tabLst>
                <a:tab pos="442595" algn="l"/>
              </a:tabLst>
            </a:pPr>
            <a:r>
              <a:rPr lang="en-US" sz="2400" dirty="0" err="1" smtClean="0">
                <a:solidFill>
                  <a:srgbClr val="0070C0"/>
                </a:solidFill>
                <a:effectLst/>
                <a:latin typeface="Times New Roman" panose="02020603050405020304" pitchFamily="18" charset="0"/>
                <a:ea typeface="Calibri" panose="020F0502020204030204" pitchFamily="34" charset="0"/>
              </a:rPr>
              <a:t>Căn</a:t>
            </a:r>
            <a:r>
              <a:rPr lang="en-US" sz="2400" spc="85" dirty="0" smtClean="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cứ</a:t>
            </a:r>
            <a:r>
              <a:rPr lang="en-US" sz="2400" spc="9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thực</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trạng</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công</a:t>
            </a:r>
            <a:r>
              <a:rPr lang="en-US" sz="2400" spc="9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tác</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spc="85" dirty="0">
                <a:solidFill>
                  <a:srgbClr val="0070C0"/>
                </a:solidFill>
                <a:latin typeface="Times New Roman" panose="02020603050405020304" pitchFamily="18" charset="0"/>
                <a:ea typeface="Calibri" panose="020F0502020204030204" pitchFamily="34" charset="0"/>
              </a:rPr>
              <a:t>ĐBAT </a:t>
            </a:r>
            <a:r>
              <a:rPr lang="en-US" sz="2400" dirty="0" err="1">
                <a:solidFill>
                  <a:srgbClr val="0070C0"/>
                </a:solidFill>
                <a:effectLst/>
                <a:latin typeface="Times New Roman" panose="02020603050405020304" pitchFamily="18" charset="0"/>
                <a:ea typeface="Calibri" panose="020F0502020204030204" pitchFamily="34" charset="0"/>
              </a:rPr>
              <a:t>cho</a:t>
            </a:r>
            <a:r>
              <a:rPr lang="en-US" sz="2400" spc="9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trẻ</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em</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trong</a:t>
            </a:r>
            <a:r>
              <a:rPr lang="en-US" sz="2400" spc="85"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cơ</a:t>
            </a:r>
            <a:r>
              <a:rPr lang="en-US" sz="2400" spc="9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sở</a:t>
            </a:r>
            <a:r>
              <a:rPr lang="en-US" sz="2400" spc="90" dirty="0">
                <a:solidFill>
                  <a:srgbClr val="0070C0"/>
                </a:solidFill>
                <a:effectLst/>
                <a:latin typeface="Times New Roman" panose="02020603050405020304" pitchFamily="18" charset="0"/>
                <a:ea typeface="Calibri" panose="020F0502020204030204" pitchFamily="34" charset="0"/>
              </a:rPr>
              <a:t> </a:t>
            </a:r>
            <a:r>
              <a:rPr lang="en-US" sz="2400" dirty="0">
                <a:solidFill>
                  <a:srgbClr val="0070C0"/>
                </a:solidFill>
                <a:effectLst/>
                <a:latin typeface="Times New Roman" panose="02020603050405020304" pitchFamily="18" charset="0"/>
                <a:ea typeface="Calibri" panose="020F0502020204030204" pitchFamily="34" charset="0"/>
              </a:rPr>
              <a:t>GDMN, </a:t>
            </a:r>
            <a:r>
              <a:rPr lang="en-US" sz="2400" dirty="0" err="1">
                <a:solidFill>
                  <a:srgbClr val="0070C0"/>
                </a:solidFill>
                <a:effectLst/>
                <a:latin typeface="Times New Roman" panose="02020603050405020304" pitchFamily="18" charset="0"/>
                <a:ea typeface="Calibri" panose="020F0502020204030204" pitchFamily="34" charset="0"/>
              </a:rPr>
              <a:t>các</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cấp</a:t>
            </a:r>
            <a:r>
              <a:rPr lang="en-US" sz="2400" dirty="0">
                <a:solidFill>
                  <a:srgbClr val="0070C0"/>
                </a:solidFill>
                <a:effectLst/>
                <a:latin typeface="Times New Roman" panose="02020603050405020304" pitchFamily="18" charset="0"/>
                <a:ea typeface="Calibri" panose="020F0502020204030204" pitchFamily="34" charset="0"/>
              </a:rPr>
              <a:t> QLGD </a:t>
            </a:r>
            <a:r>
              <a:rPr lang="en-US" sz="2400" dirty="0" err="1">
                <a:solidFill>
                  <a:srgbClr val="0070C0"/>
                </a:solidFill>
                <a:effectLst/>
                <a:latin typeface="Times New Roman" panose="02020603050405020304" pitchFamily="18" charset="0"/>
                <a:ea typeface="Calibri" panose="020F0502020204030204" pitchFamily="34" charset="0"/>
              </a:rPr>
              <a:t>lựa</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chọn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hình</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thức</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nội</a:t>
            </a:r>
            <a:r>
              <a:rPr lang="en-US" sz="2400" dirty="0">
                <a:solidFill>
                  <a:srgbClr val="0070C0"/>
                </a:solidFill>
                <a:effectLst/>
                <a:latin typeface="Times New Roman" panose="02020603050405020304" pitchFamily="18" charset="0"/>
                <a:ea typeface="Calibri" panose="020F0502020204030204" pitchFamily="34" charset="0"/>
              </a:rPr>
              <a:t> dung </a:t>
            </a:r>
            <a:r>
              <a:rPr lang="en-US" sz="2400" dirty="0" err="1">
                <a:solidFill>
                  <a:srgbClr val="0070C0"/>
                </a:solidFill>
                <a:effectLst/>
                <a:latin typeface="Times New Roman" panose="02020603050405020304" pitchFamily="18" charset="0"/>
                <a:ea typeface="Calibri" panose="020F0502020204030204" pitchFamily="34" charset="0"/>
              </a:rPr>
              <a:t>thực</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smtClean="0">
                <a:solidFill>
                  <a:srgbClr val="0070C0"/>
                </a:solidFill>
                <a:effectLst/>
                <a:latin typeface="Times New Roman" panose="02020603050405020304" pitchFamily="18" charset="0"/>
                <a:ea typeface="Calibri" panose="020F0502020204030204" pitchFamily="34" charset="0"/>
              </a:rPr>
              <a:t>hiện</a:t>
            </a:r>
            <a:r>
              <a:rPr lang="en-US" sz="2400" dirty="0" smtClean="0">
                <a:solidFill>
                  <a:srgbClr val="0070C0"/>
                </a:solidFill>
                <a:effectLst/>
                <a:latin typeface="Times New Roman" panose="02020603050405020304" pitchFamily="18" charset="0"/>
                <a:ea typeface="Calibri" panose="020F0502020204030204" pitchFamily="34" charset="0"/>
              </a:rPr>
              <a:t>.</a:t>
            </a:r>
            <a:endParaRPr lang="en-US" sz="2400" b="1" i="1" dirty="0">
              <a:solidFill>
                <a:srgbClr val="0070C0"/>
              </a:solidFill>
              <a:effectLst/>
              <a:latin typeface="Times New Roman" panose="02020603050405020304" pitchFamily="18" charset="0"/>
              <a:ea typeface="UTM Aptima"/>
            </a:endParaRPr>
          </a:p>
        </p:txBody>
      </p:sp>
      <p:sp>
        <p:nvSpPr>
          <p:cNvPr id="2" name="TextBox 1"/>
          <p:cNvSpPr txBox="1"/>
          <p:nvPr/>
        </p:nvSpPr>
        <p:spPr>
          <a:xfrm>
            <a:off x="265041" y="0"/>
            <a:ext cx="11648661" cy="954107"/>
          </a:xfrm>
          <a:prstGeom prst="rect">
            <a:avLst/>
          </a:prstGeom>
          <a:noFill/>
        </p:spPr>
        <p:txBody>
          <a:bodyPr wrap="square" rtlCol="0">
            <a:spAutoFit/>
          </a:bodyPr>
          <a:lstStyle/>
          <a:p>
            <a:pPr algn="ctr"/>
            <a:r>
              <a:rPr lang="vi-VN" sz="2800" b="1" dirty="0">
                <a:latin typeface="Times New Roman" pitchFamily="18" charset="0"/>
                <a:cs typeface="Times New Roman" pitchFamily="18" charset="0"/>
              </a:rPr>
              <a:t>Nâng cao nhận thức, năng lực chuyên môn, nghiệp vụ cho cán bộ, giáo viên, nhân viên về công tác đảm bảo an toàn cho trẻ em trong cơ sở GDMN</a:t>
            </a:r>
          </a:p>
        </p:txBody>
      </p:sp>
    </p:spTree>
    <p:extLst>
      <p:ext uri="{BB962C8B-B14F-4D97-AF65-F5344CB8AC3E}">
        <p14:creationId xmlns:p14="http://schemas.microsoft.com/office/powerpoint/2010/main" val="373096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 xmlns:a16="http://schemas.microsoft.com/office/drawing/2014/main" id="{B4E66FB4-A282-434E-8335-88FB2757A8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nTime" charset="0"/>
              </a:defRPr>
            </a:lvl1pPr>
            <a:lvl2pPr marL="742950" indent="-285750" eaLnBrk="0" hangingPunct="0">
              <a:defRPr sz="2000">
                <a:solidFill>
                  <a:schemeClr val="tx1"/>
                </a:solidFill>
                <a:latin typeface=".VnTime" charset="0"/>
              </a:defRPr>
            </a:lvl2pPr>
            <a:lvl3pPr marL="1143000" indent="-228600" eaLnBrk="0" hangingPunct="0">
              <a:defRPr sz="2000">
                <a:solidFill>
                  <a:schemeClr val="tx1"/>
                </a:solidFill>
                <a:latin typeface=".VnTime" charset="0"/>
              </a:defRPr>
            </a:lvl3pPr>
            <a:lvl4pPr marL="1600200" indent="-228600" eaLnBrk="0" hangingPunct="0">
              <a:defRPr sz="2000">
                <a:solidFill>
                  <a:schemeClr val="tx1"/>
                </a:solidFill>
                <a:latin typeface=".VnTime" charset="0"/>
              </a:defRPr>
            </a:lvl4pPr>
            <a:lvl5pPr marL="2057400" indent="-228600" eaLnBrk="0" hangingPunct="0">
              <a:defRPr sz="2000">
                <a:solidFill>
                  <a:schemeClr val="tx1"/>
                </a:solidFill>
                <a:latin typeface=".VnTime" charset="0"/>
              </a:defRPr>
            </a:lvl5pPr>
            <a:lvl6pPr marL="2514600" indent="-228600" eaLnBrk="0" fontAlgn="base" hangingPunct="0">
              <a:spcBef>
                <a:spcPct val="0"/>
              </a:spcBef>
              <a:spcAft>
                <a:spcPct val="0"/>
              </a:spcAft>
              <a:defRPr sz="2000">
                <a:solidFill>
                  <a:schemeClr val="tx1"/>
                </a:solidFill>
                <a:latin typeface=".VnTime" charset="0"/>
              </a:defRPr>
            </a:lvl6pPr>
            <a:lvl7pPr marL="2971800" indent="-228600" eaLnBrk="0" fontAlgn="base" hangingPunct="0">
              <a:spcBef>
                <a:spcPct val="0"/>
              </a:spcBef>
              <a:spcAft>
                <a:spcPct val="0"/>
              </a:spcAft>
              <a:defRPr sz="2000">
                <a:solidFill>
                  <a:schemeClr val="tx1"/>
                </a:solidFill>
                <a:latin typeface=".VnTime" charset="0"/>
              </a:defRPr>
            </a:lvl7pPr>
            <a:lvl8pPr marL="3429000" indent="-228600" eaLnBrk="0" fontAlgn="base" hangingPunct="0">
              <a:spcBef>
                <a:spcPct val="0"/>
              </a:spcBef>
              <a:spcAft>
                <a:spcPct val="0"/>
              </a:spcAft>
              <a:defRPr sz="2000">
                <a:solidFill>
                  <a:schemeClr val="tx1"/>
                </a:solidFill>
                <a:latin typeface=".VnTime" charset="0"/>
              </a:defRPr>
            </a:lvl8pPr>
            <a:lvl9pPr marL="3886200" indent="-228600" eaLnBrk="0" fontAlgn="base" hangingPunct="0">
              <a:spcBef>
                <a:spcPct val="0"/>
              </a:spcBef>
              <a:spcAft>
                <a:spcPct val="0"/>
              </a:spcAft>
              <a:defRPr sz="2000">
                <a:solidFill>
                  <a:schemeClr val="tx1"/>
                </a:solidFill>
                <a:latin typeface=".VnTime" charset="0"/>
              </a:defRPr>
            </a:lvl9pPr>
          </a:lstStyle>
          <a:p>
            <a:pPr eaLnBrk="1" hangingPunct="1"/>
            <a:fld id="{EED63C7C-7B0F-1744-8903-E5CBA36F793A}" type="slidenum">
              <a:rPr lang="en-US" altLang="x-none" sz="1200">
                <a:latin typeface="Arial Black" panose="020B0604020202020204" pitchFamily="34" charset="0"/>
              </a:rPr>
              <a:pPr eaLnBrk="1" hangingPunct="1"/>
              <a:t>17</a:t>
            </a:fld>
            <a:endParaRPr lang="en-US" altLang="x-none" sz="1200">
              <a:latin typeface="Arial Black" panose="020B0604020202020204" pitchFamily="34" charset="0"/>
            </a:endParaRPr>
          </a:p>
        </p:txBody>
      </p:sp>
      <p:sp>
        <p:nvSpPr>
          <p:cNvPr id="11267" name="Rectangle 2">
            <a:extLst>
              <a:ext uri="{FF2B5EF4-FFF2-40B4-BE49-F238E27FC236}">
                <a16:creationId xmlns="" xmlns:a16="http://schemas.microsoft.com/office/drawing/2014/main" id="{602574AE-54A7-ED42-A5C4-00EF5F75DD7E}"/>
              </a:ext>
            </a:extLst>
          </p:cNvPr>
          <p:cNvSpPr>
            <a:spLocks noGrp="1" noChangeArrowheads="1"/>
          </p:cNvSpPr>
          <p:nvPr>
            <p:ph type="title"/>
          </p:nvPr>
        </p:nvSpPr>
        <p:spPr>
          <a:xfrm>
            <a:off x="1065212" y="134178"/>
            <a:ext cx="10058402" cy="713961"/>
          </a:xfrm>
        </p:spPr>
        <p:txBody>
          <a:bodyPr>
            <a:normAutofit/>
          </a:bodyPr>
          <a:lstStyle/>
          <a:p>
            <a:pPr marR="0" lvl="0" algn="ctr">
              <a:spcBef>
                <a:spcPts val="110"/>
              </a:spcBef>
              <a:spcAft>
                <a:spcPts val="0"/>
              </a:spcAft>
              <a:buSzPts val="1200"/>
              <a:tabLst>
                <a:tab pos="434975" algn="l"/>
              </a:tabLst>
            </a:pPr>
            <a:r>
              <a:rPr lang="en-US" sz="4000" b="1" i="1" dirty="0" err="1">
                <a:solidFill>
                  <a:srgbClr val="C00000"/>
                </a:solidFill>
                <a:effectLst/>
                <a:latin typeface="Times New Roman" panose="02020603050405020304" pitchFamily="18" charset="0"/>
                <a:ea typeface="UTM Aptima"/>
                <a:cs typeface="Times New Roman" pitchFamily="18" charset="0"/>
              </a:rPr>
              <a:t>Giáo</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dục</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trẻ</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kĩ</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năng</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bảo</a:t>
            </a:r>
            <a:r>
              <a:rPr lang="en-US" sz="4000" b="1" i="1" dirty="0">
                <a:solidFill>
                  <a:srgbClr val="C00000"/>
                </a:solidFill>
                <a:effectLst/>
                <a:latin typeface="Times New Roman" panose="02020603050405020304" pitchFamily="18" charset="0"/>
                <a:ea typeface="UTM Aptima"/>
                <a:cs typeface="Times New Roman" pitchFamily="18" charset="0"/>
              </a:rPr>
              <a:t> </a:t>
            </a:r>
            <a:r>
              <a:rPr lang="en-US" sz="4000" b="1" i="1" dirty="0" err="1">
                <a:solidFill>
                  <a:srgbClr val="C00000"/>
                </a:solidFill>
                <a:effectLst/>
                <a:latin typeface="Times New Roman" panose="02020603050405020304" pitchFamily="18" charset="0"/>
                <a:ea typeface="UTM Aptima"/>
                <a:cs typeface="Times New Roman" pitchFamily="18" charset="0"/>
              </a:rPr>
              <a:t>đảm</a:t>
            </a:r>
            <a:r>
              <a:rPr lang="en-US" sz="4000" b="1" i="1" dirty="0">
                <a:solidFill>
                  <a:srgbClr val="C00000"/>
                </a:solidFill>
                <a:effectLst/>
                <a:latin typeface="Times New Roman" panose="02020603050405020304" pitchFamily="18" charset="0"/>
                <a:ea typeface="UTM Aptima"/>
                <a:cs typeface="Times New Roman" pitchFamily="18" charset="0"/>
              </a:rPr>
              <a:t> an </a:t>
            </a:r>
            <a:r>
              <a:rPr lang="en-US" sz="4000" b="1" i="1" dirty="0" err="1">
                <a:solidFill>
                  <a:srgbClr val="C00000"/>
                </a:solidFill>
                <a:effectLst/>
                <a:latin typeface="Times New Roman" panose="02020603050405020304" pitchFamily="18" charset="0"/>
                <a:ea typeface="UTM Aptima"/>
                <a:cs typeface="Times New Roman" pitchFamily="18" charset="0"/>
              </a:rPr>
              <a:t>toàn</a:t>
            </a:r>
            <a:endParaRPr lang="en-US" sz="4000" b="1" i="1" dirty="0">
              <a:solidFill>
                <a:srgbClr val="C00000"/>
              </a:solidFill>
              <a:effectLst/>
              <a:latin typeface="Times New Roman" pitchFamily="18" charset="0"/>
              <a:ea typeface="UTM Aptima"/>
              <a:cs typeface="Times New Roman" pitchFamily="18" charset="0"/>
            </a:endParaRPr>
          </a:p>
        </p:txBody>
      </p:sp>
      <p:sp>
        <p:nvSpPr>
          <p:cNvPr id="11268" name="Rectangle 3">
            <a:extLst>
              <a:ext uri="{FF2B5EF4-FFF2-40B4-BE49-F238E27FC236}">
                <a16:creationId xmlns="" xmlns:a16="http://schemas.microsoft.com/office/drawing/2014/main" id="{2359F8EF-CECC-B744-8A89-39E4BB050AE8}"/>
              </a:ext>
            </a:extLst>
          </p:cNvPr>
          <p:cNvSpPr>
            <a:spLocks noGrp="1" noChangeArrowheads="1"/>
          </p:cNvSpPr>
          <p:nvPr>
            <p:ph type="body" idx="1"/>
          </p:nvPr>
        </p:nvSpPr>
        <p:spPr>
          <a:xfrm>
            <a:off x="436880" y="1329070"/>
            <a:ext cx="11317798" cy="4919331"/>
          </a:xfrm>
        </p:spPr>
        <p:txBody>
          <a:bodyPr>
            <a:noAutofit/>
          </a:bodyPr>
          <a:lstStyle/>
          <a:p>
            <a:r>
              <a:rPr lang="en-US" sz="3000" dirty="0" err="1">
                <a:effectLst/>
                <a:latin typeface="Times New Roman" panose="02020603050405020304" pitchFamily="18" charset="0"/>
                <a:ea typeface="UTM Aptima"/>
                <a:cs typeface="Times New Roman" panose="02020603050405020304" pitchFamily="18" charset="0"/>
              </a:rPr>
              <a:t>Lồng</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ghép</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dục</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kĩ</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năng</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tự</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bảo</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vệ</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bản</a:t>
            </a:r>
            <a:r>
              <a:rPr lang="en-US" sz="3000" spc="-25" dirty="0">
                <a:effectLst/>
                <a:latin typeface="Times New Roman" panose="02020603050405020304" pitchFamily="18" charset="0"/>
                <a:ea typeface="UTM Aptima"/>
                <a:cs typeface="Times New Roman" panose="02020603050405020304" pitchFamily="18" charset="0"/>
              </a:rPr>
              <a:t> </a:t>
            </a:r>
            <a:r>
              <a:rPr lang="en-US" sz="3000" spc="-5" dirty="0" err="1">
                <a:effectLst/>
                <a:latin typeface="Times New Roman" panose="02020603050405020304" pitchFamily="18" charset="0"/>
                <a:ea typeface="UTM Aptima"/>
                <a:cs typeface="Times New Roman" panose="02020603050405020304" pitchFamily="18" charset="0"/>
              </a:rPr>
              <a:t>thân</a:t>
            </a:r>
            <a:r>
              <a:rPr lang="en-US" sz="3000" spc="-5" dirty="0">
                <a:effectLst/>
                <a:latin typeface="Times New Roman" panose="02020603050405020304" pitchFamily="18" charset="0"/>
                <a:ea typeface="UTM Aptima"/>
                <a:cs typeface="Times New Roman" panose="02020603050405020304" pitchFamily="18" charset="0"/>
              </a:rPr>
              <a:t>,</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phòng</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tránh</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xâm</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hại</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trong</a:t>
            </a:r>
            <a:r>
              <a:rPr lang="en-US" sz="3000" spc="1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các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hoạt</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động</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nuôi</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dưỡng</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chăm</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sóc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dục</a:t>
            </a:r>
            <a:r>
              <a:rPr lang="vi-VN" sz="3000" dirty="0">
                <a:effectLst/>
                <a:latin typeface="Times New Roman" panose="02020603050405020304" pitchFamily="18" charset="0"/>
                <a:ea typeface="UTM Aptima"/>
                <a:cs typeface="Times New Roman" panose="02020603050405020304" pitchFamily="18" charset="0"/>
              </a:rPr>
              <a:t> trẻ</a:t>
            </a:r>
            <a:r>
              <a:rPr lang="en-US" sz="3000" dirty="0">
                <a:effectLst/>
                <a:latin typeface="Times New Roman" panose="02020603050405020304" pitchFamily="18" charset="0"/>
                <a:ea typeface="UTM Aptima"/>
                <a:cs typeface="Times New Roman" panose="02020603050405020304" pitchFamily="18" charset="0"/>
              </a:rPr>
              <a:t>.</a:t>
            </a:r>
          </a:p>
          <a:p>
            <a:r>
              <a:rPr lang="en-US" sz="3000" dirty="0" err="1">
                <a:effectLst/>
                <a:latin typeface="Times New Roman" panose="02020603050405020304" pitchFamily="18" charset="0"/>
                <a:ea typeface="UTM Aptima"/>
                <a:cs typeface="Times New Roman" panose="02020603050405020304" pitchFamily="18" charset="0"/>
              </a:rPr>
              <a:t>Tăng</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cường</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dục</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kỹ</a:t>
            </a:r>
            <a:r>
              <a:rPr lang="vi-VN" sz="3000" dirty="0">
                <a:effectLst/>
                <a:latin typeface="Times New Roman" panose="02020603050405020304" pitchFamily="18" charset="0"/>
                <a:ea typeface="UTM Aptima"/>
                <a:cs typeface="Times New Roman" panose="02020603050405020304" pitchFamily="18" charset="0"/>
              </a:rPr>
              <a:t> năng</a:t>
            </a:r>
            <a:r>
              <a:rPr lang="vi-VN" sz="3000" spc="-4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an</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toàn</a:t>
            </a:r>
            <a:r>
              <a:rPr lang="en-US" sz="3000" spc="-45" dirty="0">
                <a:effectLst/>
                <a:latin typeface="Times New Roman" panose="02020603050405020304" pitchFamily="18" charset="0"/>
                <a:ea typeface="UTM Aptima"/>
                <a:cs typeface="Times New Roman" panose="02020603050405020304" pitchFamily="18" charset="0"/>
              </a:rPr>
              <a:t> </a:t>
            </a:r>
            <a:r>
              <a:rPr lang="en-US" sz="3000" spc="-45" dirty="0" err="1">
                <a:effectLst/>
                <a:latin typeface="Times New Roman" panose="02020603050405020304" pitchFamily="18" charset="0"/>
                <a:ea typeface="UTM Aptima"/>
                <a:cs typeface="Times New Roman" panose="02020603050405020304" pitchFamily="18" charset="0"/>
              </a:rPr>
              <a:t>cho</a:t>
            </a:r>
            <a:r>
              <a:rPr lang="vi-VN" sz="3000" spc="-45" dirty="0">
                <a:effectLst/>
                <a:latin typeface="Times New Roman" panose="02020603050405020304" pitchFamily="18" charset="0"/>
                <a:ea typeface="UTM Aptima"/>
                <a:cs typeface="Times New Roman" panose="02020603050405020304" pitchFamily="18" charset="0"/>
              </a:rPr>
              <a:t> trẻ em </a:t>
            </a:r>
            <a:r>
              <a:rPr lang="en-US" sz="3000" dirty="0" err="1">
                <a:effectLst/>
                <a:latin typeface="Times New Roman" panose="02020603050405020304" pitchFamily="18" charset="0"/>
                <a:ea typeface="UTM Aptima"/>
                <a:cs typeface="Times New Roman" panose="02020603050405020304" pitchFamily="18" charset="0"/>
              </a:rPr>
              <a:t>thông</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qua</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hình</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thức</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trải</a:t>
            </a:r>
            <a:r>
              <a:rPr lang="en-US" sz="3000" spc="-4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nghiệm</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thực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hành</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xử</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trí</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tình</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huống</a:t>
            </a:r>
            <a:r>
              <a:rPr lang="en-US" sz="3000" dirty="0">
                <a:effectLst/>
                <a:latin typeface="Times New Roman" panose="02020603050405020304" pitchFamily="18" charset="0"/>
                <a:ea typeface="UTM Aptima"/>
                <a:cs typeface="Times New Roman" panose="02020603050405020304" pitchFamily="18" charset="0"/>
              </a:rPr>
              <a:t>.</a:t>
            </a:r>
          </a:p>
          <a:p>
            <a:r>
              <a:rPr lang="en-US" sz="3000" spc="-5" dirty="0">
                <a:effectLst/>
                <a:latin typeface="Times New Roman" panose="02020603050405020304" pitchFamily="18" charset="0"/>
                <a:ea typeface="UTM Aptima"/>
                <a:cs typeface="Times New Roman" panose="02020603050405020304" pitchFamily="18" charset="0"/>
              </a:rPr>
              <a:t>Trang</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bị</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kiến</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thức</a:t>
            </a:r>
            <a:r>
              <a:rPr lang="en-US" sz="3000" dirty="0">
                <a:effectLst/>
                <a:latin typeface="Times New Roman" panose="02020603050405020304" pitchFamily="18" charset="0"/>
                <a:ea typeface="UTM Aptima"/>
                <a:cs typeface="Times New Roman" panose="02020603050405020304" pitchFamily="18" charset="0"/>
              </a:rPr>
              <a:t>,</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kĩ</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năng</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về</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phòng</a:t>
            </a:r>
            <a:r>
              <a:rPr lang="en-US" sz="3000" spc="-25" dirty="0">
                <a:effectLst/>
                <a:latin typeface="Times New Roman" panose="02020603050405020304" pitchFamily="18" charset="0"/>
                <a:ea typeface="UTM Aptima"/>
                <a:cs typeface="Times New Roman" panose="02020603050405020304" pitchFamily="18" charset="0"/>
              </a:rPr>
              <a:t> </a:t>
            </a:r>
            <a:r>
              <a:rPr lang="en-US" sz="3000" spc="-25" dirty="0" err="1">
                <a:effectLst/>
                <a:latin typeface="Times New Roman" panose="02020603050405020304" pitchFamily="18" charset="0"/>
                <a:ea typeface="UTM Aptima"/>
                <a:cs typeface="Times New Roman" panose="02020603050405020304" pitchFamily="18" charset="0"/>
              </a:rPr>
              <a:t>cháy</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chữa</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cháy</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và</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cứu</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nạn</a:t>
            </a:r>
            <a:r>
              <a:rPr lang="en-US" sz="3000" dirty="0">
                <a:effectLst/>
                <a:latin typeface="Times New Roman" panose="02020603050405020304" pitchFamily="18" charset="0"/>
                <a:ea typeface="UTM Aptima"/>
                <a:cs typeface="Times New Roman" panose="02020603050405020304" pitchFamily="18" charset="0"/>
              </a:rPr>
              <a:t>,</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cứu</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hộ</a:t>
            </a:r>
            <a:r>
              <a:rPr lang="en-US" sz="3000" spc="-25"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a:t>
            </a:r>
            <a:r>
              <a:rPr lang="en-US" sz="3000" dirty="0" err="1">
                <a:effectLst/>
                <a:latin typeface="Times New Roman" panose="02020603050405020304" pitchFamily="18" charset="0"/>
                <a:ea typeface="UTM Aptima"/>
                <a:cs typeface="Times New Roman" panose="02020603050405020304" pitchFamily="18" charset="0"/>
              </a:rPr>
              <a:t>quy</a:t>
            </a:r>
            <a:r>
              <a:rPr lang="en-US" sz="3000" spc="1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định</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tại</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Thông</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tư</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số</a:t>
            </a:r>
            <a:r>
              <a:rPr lang="en-US" sz="3000" spc="110" dirty="0">
                <a:effectLst/>
                <a:latin typeface="Times New Roman" panose="02020603050405020304" pitchFamily="18" charset="0"/>
                <a:ea typeface="UTM Aptima"/>
                <a:cs typeface="Times New Roman" panose="02020603050405020304" pitchFamily="18" charset="0"/>
              </a:rPr>
              <a:t> </a:t>
            </a:r>
            <a:r>
              <a:rPr lang="en-US" sz="3000" spc="-5" dirty="0">
                <a:effectLst/>
                <a:latin typeface="Times New Roman" panose="02020603050405020304" pitchFamily="18" charset="0"/>
                <a:ea typeface="UTM Aptima"/>
                <a:cs typeface="Times New Roman" panose="02020603050405020304" pitchFamily="18" charset="0"/>
              </a:rPr>
              <a:t>06/2022/TT-BGDĐT</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ngày</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11/05/2022</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của</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Bộ</a:t>
            </a:r>
            <a:r>
              <a:rPr lang="en-US" sz="3000" spc="110" dirty="0">
                <a:effectLst/>
                <a:latin typeface="Times New Roman" panose="02020603050405020304" pitchFamily="18" charset="0"/>
                <a:ea typeface="UTM Aptima"/>
                <a:cs typeface="Times New Roman" panose="02020603050405020304" pitchFamily="18" charset="0"/>
              </a:rPr>
              <a:t> </a:t>
            </a:r>
            <a:r>
              <a:rPr lang="en-US" sz="3000" dirty="0">
                <a:effectLst/>
                <a:latin typeface="Times New Roman" panose="02020603050405020304" pitchFamily="18" charset="0"/>
                <a:ea typeface="UTM Aptima"/>
                <a:cs typeface="Times New Roman" panose="02020603050405020304" pitchFamily="18" charset="0"/>
              </a:rPr>
              <a:t>GDĐT </a:t>
            </a:r>
            <a:r>
              <a:rPr lang="en-US" sz="3000" dirty="0" err="1">
                <a:effectLst/>
                <a:latin typeface="Times New Roman" panose="02020603050405020304" pitchFamily="18" charset="0"/>
                <a:ea typeface="UTM Aptima"/>
                <a:cs typeface="Times New Roman" panose="02020603050405020304" pitchFamily="18" charset="0"/>
              </a:rPr>
              <a:t>hướng</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dẫn</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trang</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bị</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kiến</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thức</a:t>
            </a:r>
            <a:r>
              <a:rPr lang="en-US" sz="3000" dirty="0">
                <a:effectLst/>
                <a:latin typeface="Times New Roman" panose="02020603050405020304" pitchFamily="18" charset="0"/>
                <a:ea typeface="UTM Aptima"/>
                <a:cs typeface="Times New Roman" panose="02020603050405020304" pitchFamily="18" charset="0"/>
              </a:rPr>
              <a:t>,</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kĩ</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năng</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về</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phòng</a:t>
            </a:r>
            <a:r>
              <a:rPr lang="en-US" sz="3000" spc="60" dirty="0">
                <a:effectLst/>
                <a:latin typeface="Times New Roman" panose="02020603050405020304" pitchFamily="18" charset="0"/>
                <a:ea typeface="UTM Aptima"/>
                <a:cs typeface="Times New Roman" panose="02020603050405020304" pitchFamily="18" charset="0"/>
              </a:rPr>
              <a:t> </a:t>
            </a:r>
            <a:r>
              <a:rPr lang="en-US" sz="3000" spc="-25" dirty="0" err="1">
                <a:effectLst/>
                <a:latin typeface="Times New Roman" panose="02020603050405020304" pitchFamily="18" charset="0"/>
                <a:ea typeface="UTM Aptima"/>
                <a:cs typeface="Times New Roman" panose="02020603050405020304" pitchFamily="18" charset="0"/>
              </a:rPr>
              <a:t>cháy</a:t>
            </a:r>
            <a:r>
              <a:rPr lang="en-US" sz="3000" spc="-25" dirty="0">
                <a:effectLst/>
                <a:latin typeface="Times New Roman" panose="02020603050405020304" pitchFamily="18" charset="0"/>
                <a:ea typeface="UTM Aptima"/>
                <a:cs typeface="Times New Roman" panose="02020603050405020304" pitchFamily="18" charset="0"/>
              </a:rPr>
              <a:t>,</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chữa</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cháy</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và</a:t>
            </a:r>
            <a:r>
              <a:rPr lang="en-US" sz="3000" spc="6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cứu</a:t>
            </a:r>
            <a:r>
              <a:rPr lang="en-US" sz="3000" spc="12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nạn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cứu</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hộ</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cho</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học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sinh</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sinh</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viên</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trong</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các</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cơ</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sở</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giáo</a:t>
            </a:r>
            <a:r>
              <a:rPr lang="en-US" sz="3000" dirty="0">
                <a:effectLst/>
                <a:latin typeface="Times New Roman" panose="02020603050405020304" pitchFamily="18" charset="0"/>
                <a:ea typeface="UTM Aptima"/>
                <a:cs typeface="Times New Roman" panose="02020603050405020304" pitchFamily="18" charset="0"/>
              </a:rPr>
              <a:t> </a:t>
            </a:r>
            <a:r>
              <a:rPr lang="en-US" sz="3000" dirty="0" err="1">
                <a:effectLst/>
                <a:latin typeface="Times New Roman" panose="02020603050405020304" pitchFamily="18" charset="0"/>
                <a:ea typeface="UTM Aptima"/>
                <a:cs typeface="Times New Roman" panose="02020603050405020304" pitchFamily="18" charset="0"/>
              </a:rPr>
              <a:t>dục</a:t>
            </a:r>
            <a:r>
              <a:rPr lang="en-US" sz="3000" dirty="0" smtClean="0">
                <a:effectLst/>
                <a:latin typeface="Times New Roman" panose="02020603050405020304" pitchFamily="18" charset="0"/>
                <a:ea typeface="UTM Aptima"/>
                <a:cs typeface="Times New Roman" panose="02020603050405020304" pitchFamily="18" charset="0"/>
              </a:rPr>
              <a:t>.</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 xmlns:a16="http://schemas.microsoft.com/office/drawing/2014/main" id="{CC8391E9-89D9-4526-B177-C43C20FA9310}"/>
              </a:ext>
            </a:extLst>
          </p:cNvPr>
          <p:cNvSpPr txBox="1">
            <a:spLocks noChangeArrowheads="1"/>
          </p:cNvSpPr>
          <p:nvPr/>
        </p:nvSpPr>
        <p:spPr bwMode="auto">
          <a:xfrm>
            <a:off x="3395979" y="197752"/>
            <a:ext cx="8411707" cy="584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just">
              <a:lnSpc>
                <a:spcPct val="150000"/>
              </a:lnSpc>
            </a:pPr>
            <a:r>
              <a:rPr lang="en-US" sz="3200" b="1" i="1" kern="0" dirty="0">
                <a:solidFill>
                  <a:srgbClr val="FF0000"/>
                </a:solidFill>
                <a:effectLst/>
                <a:latin typeface="Times New Roman" pitchFamily="18" charset="0"/>
                <a:ea typeface="UTM Aptima"/>
                <a:cs typeface="Times New Roman" pitchFamily="18" charset="0"/>
              </a:rPr>
              <a:t> </a:t>
            </a:r>
            <a:r>
              <a:rPr lang="en-US" sz="3200" b="1" i="1" kern="0" dirty="0" smtClean="0">
                <a:solidFill>
                  <a:srgbClr val="FF0000"/>
                </a:solidFill>
                <a:effectLst/>
                <a:latin typeface="Times New Roman" panose="02020603050405020304" pitchFamily="18" charset="0"/>
                <a:ea typeface="UTM Aptima"/>
                <a:cs typeface="Times New Roman" panose="02020603050405020304" pitchFamily="18" charset="0"/>
              </a:rPr>
              <a:t>1</a:t>
            </a:r>
            <a:r>
              <a:rPr lang="en-US" sz="3200" b="1" i="1" kern="0" dirty="0">
                <a:solidFill>
                  <a:srgbClr val="FF000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Hãy</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cho</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biết</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những</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thay</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đổi</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trong</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quy</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định</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về</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kiểm</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tra</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đánh</a:t>
            </a:r>
            <a:r>
              <a:rPr lang="en-US" sz="3200" b="1" i="1" kern="0" spc="-6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giá</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trường</a:t>
            </a:r>
            <a:r>
              <a:rPr lang="en-US" sz="3200" b="1" i="1" kern="0" spc="-7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học</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an</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toàn</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phòng</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chống</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tai</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nạn</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thương</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tích</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tại</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Thông</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tư</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số</a:t>
            </a:r>
            <a:r>
              <a:rPr lang="en-US" sz="3200" b="1" i="1" kern="0" spc="25"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spc="-5" dirty="0">
                <a:solidFill>
                  <a:srgbClr val="0070C0"/>
                </a:solidFill>
                <a:effectLst/>
                <a:latin typeface="Times New Roman" panose="02020603050405020304" pitchFamily="18" charset="0"/>
                <a:ea typeface="UTM Aptima"/>
                <a:cs typeface="Times New Roman" panose="02020603050405020304" pitchFamily="18" charset="0"/>
              </a:rPr>
              <a:t>45/2021/TT-BGDĐT</a:t>
            </a:r>
            <a:r>
              <a:rPr lang="en-US" sz="3200" b="1" i="1" kern="0" spc="11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so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với</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Thông</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tư</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số</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13/2010/T</a:t>
            </a:r>
            <a:r>
              <a:rPr lang="en-US" sz="3200" b="1" i="1" kern="0" spc="-95" dirty="0">
                <a:solidFill>
                  <a:srgbClr val="0070C0"/>
                </a:solidFill>
                <a:effectLst/>
                <a:latin typeface="Times New Roman" panose="02020603050405020304" pitchFamily="18" charset="0"/>
                <a:ea typeface="UTM Aptima"/>
                <a:cs typeface="Times New Roman" panose="02020603050405020304" pitchFamily="18" charset="0"/>
              </a:rPr>
              <a:t>T</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B</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GDĐ</a:t>
            </a:r>
            <a:r>
              <a:rPr lang="en-US" sz="3200" b="1" i="1" kern="0" spc="-135" dirty="0">
                <a:solidFill>
                  <a:srgbClr val="0070C0"/>
                </a:solidFill>
                <a:effectLst/>
                <a:latin typeface="Times New Roman" panose="02020603050405020304" pitchFamily="18" charset="0"/>
                <a:ea typeface="UTM Aptima"/>
                <a:cs typeface="Times New Roman" panose="02020603050405020304" pitchFamily="18" charset="0"/>
              </a:rPr>
              <a:t>T</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endParaRPr lang="en-US" sz="3200" b="1" i="1"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4455" marR="93980" indent="144145" algn="just">
              <a:lnSpc>
                <a:spcPct val="150000"/>
              </a:lnSpc>
              <a:tabLst>
                <a:tab pos="400685" algn="l"/>
              </a:tabLst>
            </a:pPr>
            <a:r>
              <a:rPr lang="en-US" sz="3200" b="1" i="1" kern="0" spc="-5" dirty="0">
                <a:solidFill>
                  <a:srgbClr val="FF0000"/>
                </a:solidFill>
                <a:effectLst/>
                <a:latin typeface="Times New Roman" panose="02020603050405020304" pitchFamily="18" charset="0"/>
                <a:ea typeface="UTM Aptima"/>
                <a:cs typeface="Times New Roman" panose="02020603050405020304" pitchFamily="18" charset="0"/>
              </a:rPr>
              <a:t>2. </a:t>
            </a:r>
            <a:r>
              <a:rPr lang="en-US" sz="3200" b="1" i="1" kern="0" spc="-5" dirty="0" err="1">
                <a:solidFill>
                  <a:srgbClr val="0070C0"/>
                </a:solidFill>
                <a:effectLst/>
                <a:latin typeface="Times New Roman" panose="02020603050405020304" pitchFamily="18" charset="0"/>
                <a:ea typeface="UTM Aptima"/>
                <a:cs typeface="Times New Roman" panose="02020603050405020304" pitchFamily="18" charset="0"/>
              </a:rPr>
              <a:t>Trách</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nhiệm</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của</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anh</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chị</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trong</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kiểm</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tra</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đánh</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giá</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cơ</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sở</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giáo</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dục</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mầm</a:t>
            </a:r>
            <a:r>
              <a:rPr lang="en-US" sz="3200" b="1" i="1" kern="0" spc="-2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non an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toàn</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phòng</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chống</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tai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nạn</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thương</a:t>
            </a:r>
            <a:r>
              <a:rPr lang="en-US" sz="3200" b="1" i="1" kern="0" dirty="0">
                <a:solidFill>
                  <a:srgbClr val="0070C0"/>
                </a:solidFill>
                <a:effectLst/>
                <a:latin typeface="Times New Roman" panose="02020603050405020304" pitchFamily="18" charset="0"/>
                <a:ea typeface="UTM Aptima"/>
                <a:cs typeface="Times New Roman" panose="02020603050405020304" pitchFamily="18" charset="0"/>
              </a:rPr>
              <a:t> </a:t>
            </a:r>
            <a:r>
              <a:rPr lang="en-US" sz="3200" b="1" i="1" kern="0" dirty="0" err="1">
                <a:solidFill>
                  <a:srgbClr val="0070C0"/>
                </a:solidFill>
                <a:effectLst/>
                <a:latin typeface="Times New Roman" panose="02020603050405020304" pitchFamily="18" charset="0"/>
                <a:ea typeface="UTM Aptima"/>
                <a:cs typeface="Times New Roman" panose="02020603050405020304" pitchFamily="18" charset="0"/>
              </a:rPr>
              <a:t>tích</a:t>
            </a:r>
            <a:r>
              <a:rPr lang="en-US" sz="3200" b="1" kern="0" dirty="0">
                <a:solidFill>
                  <a:srgbClr val="0070C0"/>
                </a:solidFill>
                <a:effectLst/>
                <a:latin typeface="Times New Roman" panose="02020603050405020304" pitchFamily="18" charset="0"/>
                <a:ea typeface="UTM Aptima"/>
                <a:cs typeface="Times New Roman" panose="02020603050405020304" pitchFamily="18" charset="0"/>
              </a:rPr>
              <a:t>.</a:t>
            </a:r>
            <a:endParaRPr lang="en-US" sz="3200" b="1"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5" descr="Icon&#10;&#10;Description automatically generated">
            <a:extLst>
              <a:ext uri="{FF2B5EF4-FFF2-40B4-BE49-F238E27FC236}">
                <a16:creationId xmlns="" xmlns:a16="http://schemas.microsoft.com/office/drawing/2014/main" id="{AE932E3B-6617-4F97-A505-7B6C6BD6D2F3}"/>
              </a:ext>
            </a:extLst>
          </p:cNvPr>
          <p:cNvPicPr>
            <a:picLocks noChangeAspect="1"/>
          </p:cNvPicPr>
          <p:nvPr/>
        </p:nvPicPr>
        <p:blipFill rotWithShape="1">
          <a:blip r:embed="rId2">
            <a:extLst>
              <a:ext uri="{28A0092B-C50C-407E-A947-70E740481C1C}">
                <a14:useLocalDpi xmlns:a14="http://schemas.microsoft.com/office/drawing/2010/main" val="0"/>
              </a:ext>
            </a:extLst>
          </a:blip>
          <a:srcRect l="25234" r="1141" b="-1"/>
          <a:stretch/>
        </p:blipFill>
        <p:spPr bwMode="auto">
          <a:xfrm>
            <a:off x="0" y="409787"/>
            <a:ext cx="3169920" cy="4047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69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 xmlns:a16="http://schemas.microsoft.com/office/drawing/2014/main" id="{D69BB537-4884-496D-B0E6-DC510E35F905}"/>
              </a:ext>
            </a:extLst>
          </p:cNvPr>
          <p:cNvSpPr/>
          <p:nvPr/>
        </p:nvSpPr>
        <p:spPr>
          <a:xfrm>
            <a:off x="237214" y="443948"/>
            <a:ext cx="2996316" cy="563880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effectLst/>
                <a:latin typeface="Times New Roman" panose="02020603050405020304" pitchFamily="18" charset="0"/>
                <a:ea typeface="Calibri" panose="020F0502020204030204" pitchFamily="34" charset="0"/>
              </a:rPr>
              <a:t>Bảng</a:t>
            </a:r>
            <a:r>
              <a:rPr lang="en-US" sz="2800" dirty="0">
                <a:solidFill>
                  <a:srgbClr val="FF0000"/>
                </a:solidFill>
                <a:effectLst/>
                <a:latin typeface="Times New Roman" panose="02020603050405020304" pitchFamily="18" charset="0"/>
                <a:ea typeface="Calibri" panose="020F0502020204030204" pitchFamily="34" charset="0"/>
              </a:rPr>
              <a:t> so</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sánh</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quy</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định</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kiểm</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tra</a:t>
            </a:r>
            <a:r>
              <a:rPr lang="en-US" sz="2800" dirty="0">
                <a:solidFill>
                  <a:srgbClr val="FF0000"/>
                </a:solidFill>
                <a:effectLst/>
                <a:latin typeface="Times New Roman" panose="02020603050405020304" pitchFamily="18" charset="0"/>
                <a:ea typeface="Calibri" panose="020F0502020204030204" pitchFamily="34" charset="0"/>
              </a:rPr>
              <a:t>,</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đánh</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giá</a:t>
            </a:r>
            <a:r>
              <a:rPr lang="en-US" sz="2800" dirty="0">
                <a:solidFill>
                  <a:srgbClr val="FF0000"/>
                </a:solidFill>
                <a:effectLst/>
                <a:latin typeface="Times New Roman" panose="02020603050405020304" pitchFamily="18" charset="0"/>
                <a:ea typeface="Calibri" panose="020F0502020204030204" pitchFamily="34" charset="0"/>
              </a:rPr>
              <a:t>,</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công</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nhận</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trường</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học</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a:solidFill>
                  <a:srgbClr val="FF0000"/>
                </a:solidFill>
                <a:effectLst/>
                <a:latin typeface="Times New Roman" panose="02020603050405020304" pitchFamily="18" charset="0"/>
                <a:ea typeface="Calibri" panose="020F0502020204030204" pitchFamily="34" charset="0"/>
              </a:rPr>
              <a:t>an</a:t>
            </a:r>
            <a:r>
              <a:rPr lang="en-US" sz="2800" spc="75"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toàn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Calibri" panose="020F0502020204030204" pitchFamily="34" charset="0"/>
              </a:rPr>
              <a:t>PCTNTT </a:t>
            </a:r>
            <a:r>
              <a:rPr lang="en-US" sz="2800" dirty="0" err="1">
                <a:solidFill>
                  <a:srgbClr val="FF0000"/>
                </a:solidFill>
                <a:effectLst/>
                <a:latin typeface="Times New Roman" panose="02020603050405020304" pitchFamily="18" charset="0"/>
                <a:ea typeface="Calibri" panose="020F0502020204030204" pitchFamily="34" charset="0"/>
              </a:rPr>
              <a:t>trong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cơ</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sở</a:t>
            </a:r>
            <a:r>
              <a:rPr lang="en-US" sz="2800" dirty="0">
                <a:solidFill>
                  <a:srgbClr val="FF0000"/>
                </a:solidFill>
                <a:effectLst/>
                <a:latin typeface="Times New Roman" panose="02020603050405020304" pitchFamily="18" charset="0"/>
                <a:ea typeface="Calibri" panose="020F0502020204030204" pitchFamily="34" charset="0"/>
              </a:rPr>
              <a:t> GDMN</a:t>
            </a:r>
            <a:endParaRPr lang="en-US" sz="2800" dirty="0">
              <a:solidFill>
                <a:srgbClr val="FF0000"/>
              </a:solidFill>
            </a:endParaRPr>
          </a:p>
        </p:txBody>
      </p:sp>
      <p:graphicFrame>
        <p:nvGraphicFramePr>
          <p:cNvPr id="5" name="Object 4">
            <a:extLst>
              <a:ext uri="{FF2B5EF4-FFF2-40B4-BE49-F238E27FC236}">
                <a16:creationId xmlns="" xmlns:a16="http://schemas.microsoft.com/office/drawing/2014/main" id="{5635C913-3FEF-4903-BBEC-6434B7B17FDF}"/>
              </a:ext>
            </a:extLst>
          </p:cNvPr>
          <p:cNvGraphicFramePr>
            <a:graphicFrameLocks noChangeAspect="1"/>
          </p:cNvGraphicFramePr>
          <p:nvPr>
            <p:extLst>
              <p:ext uri="{D42A27DB-BD31-4B8C-83A1-F6EECF244321}">
                <p14:modId xmlns:p14="http://schemas.microsoft.com/office/powerpoint/2010/main" val="1771132310"/>
              </p:ext>
            </p:extLst>
          </p:nvPr>
        </p:nvGraphicFramePr>
        <p:xfrm>
          <a:off x="3737114" y="0"/>
          <a:ext cx="8017564" cy="6857999"/>
        </p:xfrm>
        <a:graphic>
          <a:graphicData uri="http://schemas.openxmlformats.org/presentationml/2006/ole">
            <mc:AlternateContent xmlns:mc="http://schemas.openxmlformats.org/markup-compatibility/2006">
              <mc:Choice xmlns:v="urn:schemas-microsoft-com:vml" Requires="v">
                <p:oleObj spid="_x0000_s2073" name="Document" r:id="rId4" imgW="5942604" imgH="6384432" progId="Word.Document.12">
                  <p:embed/>
                </p:oleObj>
              </mc:Choice>
              <mc:Fallback>
                <p:oleObj name="Document" r:id="rId4" imgW="5942604" imgH="6384432" progId="Word.Document.12">
                  <p:embed/>
                  <p:pic>
                    <p:nvPicPr>
                      <p:cNvPr id="0" name=""/>
                      <p:cNvPicPr/>
                      <p:nvPr/>
                    </p:nvPicPr>
                    <p:blipFill>
                      <a:blip r:embed="rId5"/>
                      <a:stretch>
                        <a:fillRect/>
                      </a:stretch>
                    </p:blipFill>
                    <p:spPr>
                      <a:xfrm>
                        <a:off x="3737114" y="0"/>
                        <a:ext cx="8017564" cy="6857999"/>
                      </a:xfrm>
                      <a:prstGeom prst="rect">
                        <a:avLst/>
                      </a:prstGeom>
                    </p:spPr>
                  </p:pic>
                </p:oleObj>
              </mc:Fallback>
            </mc:AlternateContent>
          </a:graphicData>
        </a:graphic>
      </p:graphicFrame>
    </p:spTree>
    <p:extLst>
      <p:ext uri="{BB962C8B-B14F-4D97-AF65-F5344CB8AC3E}">
        <p14:creationId xmlns:p14="http://schemas.microsoft.com/office/powerpoint/2010/main" val="240056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A6550FAA-17F7-E941-9B42-B3D854BB692B}"/>
              </a:ext>
            </a:extLst>
          </p:cNvPr>
          <p:cNvSpPr>
            <a:spLocks noGrp="1"/>
          </p:cNvSpPr>
          <p:nvPr>
            <p:ph type="title"/>
          </p:nvPr>
        </p:nvSpPr>
        <p:spPr>
          <a:xfrm>
            <a:off x="1788651" y="172279"/>
            <a:ext cx="8224837" cy="818706"/>
          </a:xfrm>
        </p:spPr>
        <p:txBody>
          <a:bodyPr>
            <a:normAutofit/>
          </a:bodyPr>
          <a:lstStyle/>
          <a:p>
            <a:pPr algn="ctr" eaLnBrk="1" hangingPunct="1"/>
            <a:r>
              <a:rPr lang="en-US" altLang="en-US" sz="4400" b="1" dirty="0">
                <a:latin typeface="Times New Roman" panose="02020603050405020304" pitchFamily="18" charset="0"/>
                <a:cs typeface="Times New Roman" panose="02020603050405020304" pitchFamily="18" charset="0"/>
              </a:rPr>
              <a:t> </a:t>
            </a:r>
            <a:r>
              <a:rPr lang="en-US" altLang="en-US" sz="4400" b="1" dirty="0" smtClean="0">
                <a:latin typeface="Times New Roman" panose="02020603050405020304" pitchFamily="18" charset="0"/>
                <a:cs typeface="Times New Roman" panose="02020603050405020304" pitchFamily="18" charset="0"/>
              </a:rPr>
              <a:t>MỤC TIÊU</a:t>
            </a:r>
            <a:endParaRPr lang="en-US" altLang="en-US" sz="4400" dirty="0">
              <a:latin typeface="Times New Roman" panose="02020603050405020304" pitchFamily="18" charset="0"/>
              <a:cs typeface="Times New Roman" panose="02020603050405020304" pitchFamily="18" charset="0"/>
            </a:endParaRPr>
          </a:p>
        </p:txBody>
      </p:sp>
      <p:sp>
        <p:nvSpPr>
          <p:cNvPr id="14339" name="Slide Number Placeholder 33">
            <a:extLst>
              <a:ext uri="{FF2B5EF4-FFF2-40B4-BE49-F238E27FC236}">
                <a16:creationId xmlns="" xmlns:a16="http://schemas.microsoft.com/office/drawing/2014/main" id="{B758AA6E-5A08-A548-80C7-223100CF4A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B09C87-AC79-6E42-96CF-85B779CBA635}" type="slidenum">
              <a:rPr lang="en-US" altLang="en-US">
                <a:solidFill>
                  <a:srgbClr val="045C75"/>
                </a:solidFill>
              </a:rPr>
              <a:pPr/>
              <a:t>2</a:t>
            </a:fld>
            <a:endParaRPr lang="en-US" altLang="en-US">
              <a:solidFill>
                <a:srgbClr val="045C75"/>
              </a:solidFill>
            </a:endParaRPr>
          </a:p>
        </p:txBody>
      </p:sp>
      <p:sp>
        <p:nvSpPr>
          <p:cNvPr id="13" name="Rounded Rectangle 4">
            <a:extLst>
              <a:ext uri="{FF2B5EF4-FFF2-40B4-BE49-F238E27FC236}">
                <a16:creationId xmlns="" xmlns:a16="http://schemas.microsoft.com/office/drawing/2014/main" id="{9E267EF8-22C9-D541-97AC-D212EE2891E0}"/>
              </a:ext>
            </a:extLst>
          </p:cNvPr>
          <p:cNvSpPr txBox="1"/>
          <p:nvPr/>
        </p:nvSpPr>
        <p:spPr>
          <a:xfrm>
            <a:off x="198782" y="1119656"/>
            <a:ext cx="11802140" cy="5624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719455" marR="715645" indent="179705" algn="just">
              <a:lnSpc>
                <a:spcPct val="150000"/>
              </a:lnSpc>
              <a:spcBef>
                <a:spcPts val="600"/>
              </a:spcBef>
              <a:spcAft>
                <a:spcPts val="600"/>
              </a:spcAft>
            </a:pPr>
            <a:r>
              <a:rPr lang="en-US" sz="2800" dirty="0">
                <a:solidFill>
                  <a:schemeClr val="tx2"/>
                </a:solidFill>
                <a:effectLst/>
                <a:latin typeface="Times New Roman" panose="02020603050405020304" pitchFamily="18" charset="0"/>
                <a:ea typeface="UTM Aptima"/>
                <a:cs typeface="Times New Roman" panose="02020603050405020304" pitchFamily="18" charset="0"/>
              </a:rPr>
              <a:t>1.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Nắm</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được</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các</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khái</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niệm</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nội</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dung</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cơ</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bản</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về</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xây</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dựng</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môi</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trường</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10" dirty="0" err="1">
                <a:solidFill>
                  <a:schemeClr val="tx2"/>
                </a:solidFill>
                <a:effectLst/>
                <a:latin typeface="Times New Roman" panose="02020603050405020304" pitchFamily="18" charset="0"/>
                <a:ea typeface="UTM Aptima"/>
                <a:cs typeface="Times New Roman" panose="02020603050405020304" pitchFamily="18" charset="0"/>
              </a:rPr>
              <a:t>giáo</a:t>
            </a:r>
            <a:r>
              <a:rPr lang="en-US" sz="2800" spc="2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dục</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an</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toàn</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PCTNTT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cho</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trẻ</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em</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trong</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cơ</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sở</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a:solidFill>
                  <a:schemeClr val="tx2"/>
                </a:solidFill>
                <a:effectLst/>
                <a:latin typeface="Times New Roman" panose="02020603050405020304" pitchFamily="18" charset="0"/>
                <a:ea typeface="UTM Aptima"/>
                <a:cs typeface="Times New Roman" panose="02020603050405020304" pitchFamily="18" charset="0"/>
              </a:rPr>
              <a:t>GDMN</a:t>
            </a:r>
            <a:r>
              <a:rPr lang="en-US" sz="2800" spc="10" dirty="0">
                <a:solidFill>
                  <a:schemeClr val="tx2"/>
                </a:solidFill>
                <a:effectLst/>
                <a:latin typeface="Times New Roman" panose="02020603050405020304" pitchFamily="18" charset="0"/>
                <a:ea typeface="UTM Aptima"/>
                <a:cs typeface="Times New Roman" panose="02020603050405020304" pitchFamily="18" charset="0"/>
              </a:rPr>
              <a:t>;</a:t>
            </a:r>
            <a:endParaRPr lang="en-US" sz="2800" dirty="0">
              <a:solidFill>
                <a:schemeClr val="tx2"/>
              </a:solidFill>
              <a:effectLst/>
              <a:latin typeface="UTM Aptima"/>
              <a:ea typeface="UTM Aptima"/>
              <a:cs typeface="Times New Roman" panose="02020603050405020304" pitchFamily="18" charset="0"/>
            </a:endParaRPr>
          </a:p>
          <a:p>
            <a:pPr marL="719455" marR="0" indent="179705">
              <a:lnSpc>
                <a:spcPct val="150000"/>
              </a:lnSpc>
              <a:spcBef>
                <a:spcPts val="600"/>
              </a:spcBef>
              <a:spcAft>
                <a:spcPts val="600"/>
              </a:spcAft>
            </a:pPr>
            <a:r>
              <a:rPr lang="en-US" sz="2800" dirty="0">
                <a:solidFill>
                  <a:schemeClr val="tx2"/>
                </a:solidFill>
                <a:effectLst/>
                <a:latin typeface="Times New Roman" panose="02020603050405020304" pitchFamily="18" charset="0"/>
                <a:ea typeface="UTM Aptima"/>
                <a:cs typeface="Times New Roman" panose="02020603050405020304" pitchFamily="18" charset="0"/>
              </a:rPr>
              <a:t>2.</a:t>
            </a:r>
            <a:r>
              <a:rPr lang="en-US" sz="2800" spc="1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Biết</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áp</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dụng</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trong</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thực</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tiễn</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chỉ</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đạo</a:t>
            </a:r>
            <a:r>
              <a:rPr lang="en-US" sz="2800" dirty="0">
                <a:solidFill>
                  <a:schemeClr val="tx2"/>
                </a:solidFill>
                <a:effectLst/>
                <a:latin typeface="Times New Roman" panose="02020603050405020304" pitchFamily="18" charset="0"/>
                <a:ea typeface="UTM Aptima"/>
                <a:cs typeface="Times New Roman" panose="02020603050405020304" pitchFamily="18" charset="0"/>
              </a:rPr>
              <a:t>,</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thực</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hiện</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xây</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dựng</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trường</a:t>
            </a:r>
            <a:r>
              <a:rPr lang="en-US" sz="2800" spc="75"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học</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a:solidFill>
                  <a:schemeClr val="tx2"/>
                </a:solidFill>
                <a:effectLst/>
                <a:latin typeface="Times New Roman" panose="02020603050405020304" pitchFamily="18" charset="0"/>
                <a:ea typeface="UTM Aptima"/>
                <a:cs typeface="Times New Roman" panose="02020603050405020304" pitchFamily="18" charset="0"/>
              </a:rPr>
              <a:t>an</a:t>
            </a:r>
            <a:r>
              <a:rPr lang="en-US" sz="2800" spc="8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toàn</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a:solidFill>
                  <a:schemeClr val="tx2"/>
                </a:solidFill>
                <a:latin typeface="Times New Roman" panose="02020603050405020304" pitchFamily="18" charset="0"/>
                <a:ea typeface="UTM Aptima"/>
                <a:cs typeface="Times New Roman" panose="02020603050405020304" pitchFamily="18" charset="0"/>
              </a:rPr>
              <a:t>PCTNTT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phù</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hợp</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với</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từng</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quy</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mô</a:t>
            </a:r>
            <a:r>
              <a:rPr lang="en-US" sz="2800" spc="-6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latin typeface="Times New Roman" panose="02020603050405020304" pitchFamily="18" charset="0"/>
                <a:ea typeface="UTM Aptima"/>
                <a:cs typeface="Times New Roman" panose="02020603050405020304" pitchFamily="18" charset="0"/>
              </a:rPr>
              <a:t>cơ</a:t>
            </a:r>
            <a:r>
              <a:rPr lang="en-US" sz="2800" spc="110" dirty="0">
                <a:solidFill>
                  <a:schemeClr val="tx2"/>
                </a:solidFill>
                <a:latin typeface="Times New Roman" panose="02020603050405020304" pitchFamily="18" charset="0"/>
                <a:ea typeface="UTM Aptima"/>
                <a:cs typeface="Times New Roman" panose="02020603050405020304" pitchFamily="18" charset="0"/>
              </a:rPr>
              <a:t> </a:t>
            </a:r>
            <a:r>
              <a:rPr lang="en-US" sz="2800" spc="5" dirty="0" err="1">
                <a:solidFill>
                  <a:schemeClr val="tx2"/>
                </a:solidFill>
                <a:latin typeface="Times New Roman" panose="02020603050405020304" pitchFamily="18" charset="0"/>
                <a:ea typeface="UTM Aptima"/>
                <a:cs typeface="Times New Roman" panose="02020603050405020304" pitchFamily="18" charset="0"/>
              </a:rPr>
              <a:t>sở</a:t>
            </a:r>
            <a:r>
              <a:rPr lang="en-US" sz="2800" spc="110" dirty="0">
                <a:solidFill>
                  <a:schemeClr val="tx2"/>
                </a:solidFill>
                <a:latin typeface="Times New Roman" panose="02020603050405020304" pitchFamily="18" charset="0"/>
                <a:ea typeface="UTM Aptima"/>
                <a:cs typeface="Times New Roman" panose="02020603050405020304" pitchFamily="18" charset="0"/>
              </a:rPr>
              <a:t> </a:t>
            </a:r>
            <a:r>
              <a:rPr lang="en-US" sz="2800" spc="5" dirty="0">
                <a:solidFill>
                  <a:schemeClr val="tx2"/>
                </a:solidFill>
                <a:latin typeface="Times New Roman" panose="02020603050405020304" pitchFamily="18" charset="0"/>
                <a:ea typeface="UTM Aptima"/>
                <a:cs typeface="Times New Roman" panose="02020603050405020304" pitchFamily="18" charset="0"/>
              </a:rPr>
              <a:t>GDMN</a:t>
            </a:r>
            <a:endParaRPr lang="en-US" sz="2800" dirty="0">
              <a:solidFill>
                <a:schemeClr val="tx2"/>
              </a:solidFill>
              <a:effectLst/>
              <a:latin typeface="UTM Aptima"/>
              <a:ea typeface="UTM Aptima"/>
              <a:cs typeface="Times New Roman" panose="02020603050405020304" pitchFamily="18" charset="0"/>
            </a:endParaRPr>
          </a:p>
          <a:p>
            <a:pPr marL="719455" marR="718185" indent="179705" algn="just">
              <a:lnSpc>
                <a:spcPct val="150000"/>
              </a:lnSpc>
              <a:spcBef>
                <a:spcPts val="600"/>
              </a:spcBef>
              <a:spcAft>
                <a:spcPts val="600"/>
              </a:spcAft>
            </a:pPr>
            <a:r>
              <a:rPr lang="en-US" sz="2800" dirty="0">
                <a:solidFill>
                  <a:schemeClr val="tx2"/>
                </a:solidFill>
                <a:effectLst/>
                <a:latin typeface="Times New Roman" panose="02020603050405020304" pitchFamily="18" charset="0"/>
                <a:ea typeface="UTM Aptima"/>
                <a:cs typeface="Times New Roman" panose="02020603050405020304" pitchFamily="18" charset="0"/>
              </a:rPr>
              <a:t>3.</a:t>
            </a:r>
            <a:r>
              <a:rPr lang="en-US" sz="2800" spc="11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spc="-5" dirty="0" err="1">
                <a:solidFill>
                  <a:schemeClr val="tx2"/>
                </a:solidFill>
                <a:effectLst/>
                <a:latin typeface="Times New Roman" panose="02020603050405020304" pitchFamily="18" charset="0"/>
                <a:ea typeface="UTM Aptima"/>
                <a:cs typeface="Times New Roman" panose="02020603050405020304" pitchFamily="18" charset="0"/>
              </a:rPr>
              <a:t>Nhận</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biết</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được</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một</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số</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dịch</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bệnh</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thường</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gặp</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a:solidFill>
                  <a:schemeClr val="tx2"/>
                </a:solidFill>
                <a:effectLst/>
                <a:latin typeface="Times New Roman" panose="02020603050405020304" pitchFamily="18" charset="0"/>
                <a:ea typeface="UTM Aptima"/>
                <a:cs typeface="Times New Roman" panose="02020603050405020304" pitchFamily="18" charset="0"/>
              </a:rPr>
              <a:t>ở</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trẻ</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mầm</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a:solidFill>
                  <a:schemeClr val="tx2"/>
                </a:solidFill>
                <a:effectLst/>
                <a:latin typeface="Times New Roman" panose="02020603050405020304" pitchFamily="18" charset="0"/>
                <a:ea typeface="UTM Aptima"/>
                <a:cs typeface="Times New Roman" panose="02020603050405020304" pitchFamily="18" charset="0"/>
              </a:rPr>
              <a:t>non</a:t>
            </a:r>
            <a:r>
              <a:rPr lang="en-US" sz="2800" spc="85"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và</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biện</a:t>
            </a:r>
            <a:r>
              <a:rPr lang="en-US" sz="2800" spc="9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pháp</a:t>
            </a:r>
            <a:r>
              <a:rPr lang="en-US" sz="2800" spc="115"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phòng</a:t>
            </a:r>
            <a:r>
              <a:rPr lang="en-US" sz="2800" dirty="0">
                <a:solidFill>
                  <a:schemeClr val="tx2"/>
                </a:solidFill>
                <a:effectLst/>
                <a:latin typeface="Times New Roman" panose="02020603050405020304" pitchFamily="18" charset="0"/>
                <a:ea typeface="UTM Aptima"/>
                <a:cs typeface="Times New Roman" panose="02020603050405020304" pitchFamily="18" charset="0"/>
              </a:rPr>
              <a:t>,</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chống</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một</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số</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dịch</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bệnh</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truyền</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nhiễm</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thường</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gặp</a:t>
            </a:r>
            <a:r>
              <a:rPr lang="en-US" sz="2800" spc="3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phù</a:t>
            </a:r>
            <a:r>
              <a:rPr lang="en-US" sz="2800" spc="12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hợp</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với</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bối</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cảnh</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địa</a:t>
            </a:r>
            <a:r>
              <a:rPr lang="en-US" sz="2800" dirty="0">
                <a:solidFill>
                  <a:schemeClr val="tx2"/>
                </a:solidFill>
                <a:effectLst/>
                <a:latin typeface="Times New Roman" panose="02020603050405020304" pitchFamily="18" charset="0"/>
                <a:ea typeface="UTM Aptima"/>
                <a:cs typeface="Times New Roman" panose="02020603050405020304" pitchFamily="18" charset="0"/>
              </a:rPr>
              <a:t> </a:t>
            </a:r>
            <a:r>
              <a:rPr lang="en-US" sz="2800" dirty="0" err="1">
                <a:solidFill>
                  <a:schemeClr val="tx2"/>
                </a:solidFill>
                <a:effectLst/>
                <a:latin typeface="Times New Roman" panose="02020603050405020304" pitchFamily="18" charset="0"/>
                <a:ea typeface="UTM Aptima"/>
                <a:cs typeface="Times New Roman" panose="02020603050405020304" pitchFamily="18" charset="0"/>
              </a:rPr>
              <a:t>phương</a:t>
            </a:r>
            <a:r>
              <a:rPr lang="en-US" sz="2800" dirty="0">
                <a:solidFill>
                  <a:schemeClr val="tx2"/>
                </a:solidFill>
                <a:effectLst/>
                <a:latin typeface="Times New Roman" panose="02020603050405020304" pitchFamily="18" charset="0"/>
                <a:ea typeface="UTM Aptima"/>
                <a:cs typeface="Times New Roman" panose="02020603050405020304" pitchFamily="18" charset="0"/>
              </a:rPr>
              <a:t>.</a:t>
            </a:r>
            <a:endParaRPr lang="en-US" sz="2800" dirty="0">
              <a:solidFill>
                <a:schemeClr val="tx2"/>
              </a:solidFill>
              <a:effectLst/>
              <a:latin typeface="UTM Aptima"/>
              <a:ea typeface="UTM Aptima"/>
              <a:cs typeface="Times New Roman" panose="02020603050405020304" pitchFamily="18" charset="0"/>
            </a:endParaRPr>
          </a:p>
          <a:p>
            <a:pPr marL="0" lvl="0" indent="0" algn="just" defTabSz="844550">
              <a:lnSpc>
                <a:spcPct val="150000"/>
              </a:lnSpc>
              <a:spcBef>
                <a:spcPct val="0"/>
              </a:spcBef>
              <a:spcAft>
                <a:spcPct val="35000"/>
              </a:spcAft>
              <a:buNone/>
            </a:pPr>
            <a:endParaRPr lang="en-US" sz="3200" kern="1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189995"/>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CD91595F-1C5A-F446-8708-D5AF12F3FD9C}"/>
              </a:ext>
            </a:extLst>
          </p:cNvPr>
          <p:cNvSpPr/>
          <p:nvPr/>
        </p:nvSpPr>
        <p:spPr>
          <a:xfrm>
            <a:off x="374263" y="985269"/>
            <a:ext cx="11575993" cy="3083665"/>
          </a:xfrm>
          <a:prstGeom prst="rect">
            <a:avLst/>
          </a:prstGeom>
        </p:spPr>
        <p:txBody>
          <a:bodyPr wrap="square">
            <a:spAutoFit/>
          </a:bodyPr>
          <a:lstStyle/>
          <a:p>
            <a:pPr marR="70485" lvl="0" algn="just" defTabSz="914400" rtl="0" eaLnBrk="1" fontAlgn="auto" latinLnBrk="0" hangingPunct="1">
              <a:lnSpc>
                <a:spcPct val="97000"/>
              </a:lnSpc>
              <a:spcBef>
                <a:spcPts val="135"/>
              </a:spcBef>
              <a:spcAft>
                <a:spcPts val="0"/>
              </a:spcAft>
              <a:buClrTx/>
              <a:buSzPts val="1200"/>
              <a:tabLst>
                <a:tab pos="1064895" algn="l"/>
              </a:tabLst>
              <a:defRPr/>
            </a:pPr>
            <a:r>
              <a:rPr kumimoji="0" lang="en-US" sz="2400" b="1" i="1" u="none" strike="noStrike" kern="1200" cap="none" spc="-15"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Tiêu</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chuẩn</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cơ</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sở</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giáo</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dục</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mầm</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non</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an</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toàn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phòng</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chống</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tai</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nạn</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thương</a:t>
            </a:r>
            <a:r>
              <a:rPr kumimoji="0" lang="en-US" sz="2400" b="1" i="1" u="none" strike="noStrike" kern="1200" cap="none" spc="-6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UTM Aptima"/>
                <a:cs typeface="Times New Roman" panose="02020603050405020304" pitchFamily="18" charset="0"/>
              </a:rPr>
              <a:t>tích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a:t>
            </a:r>
            <a:r>
              <a:rPr kumimoji="0" lang="en-US" sz="2400" b="1" i="1" u="none" strike="noStrike" kern="1200" cap="none" spc="115" normalizeH="0" baseline="0" noProof="0" dirty="0">
                <a:ln>
                  <a:noFill/>
                </a:ln>
                <a:solidFill>
                  <a:srgbClr val="FF0000"/>
                </a:solidFill>
                <a:effectLst/>
                <a:uLnTx/>
                <a:uFillTx/>
                <a:latin typeface="Times New Roman" panose="02020603050405020304" pitchFamily="18" charset="0"/>
                <a:ea typeface="UTM Aptima"/>
                <a:cs typeface="Times New Roman" panose="02020603050405020304" pitchFamily="18" charset="0"/>
              </a:rPr>
              <a:t> </a:t>
            </a:r>
            <a:endParaRPr kumimoji="0" lang="en-US" sz="2400" b="1" i="1" u="none" strike="noStrike" kern="1200" cap="none" spc="115" normalizeH="0" baseline="0" noProof="0" dirty="0" smtClean="0">
              <a:ln>
                <a:noFill/>
              </a:ln>
              <a:solidFill>
                <a:srgbClr val="FF0000"/>
              </a:solidFill>
              <a:effectLst/>
              <a:uLnTx/>
              <a:uFillTx/>
              <a:latin typeface="Times New Roman" panose="02020603050405020304" pitchFamily="18" charset="0"/>
              <a:ea typeface="UTM Aptima"/>
              <a:cs typeface="Times New Roman" panose="02020603050405020304" pitchFamily="18" charset="0"/>
            </a:endParaRPr>
          </a:p>
          <a:p>
            <a:pPr marR="70485" lvl="0" algn="just" defTabSz="914400" rtl="0" eaLnBrk="1" fontAlgn="auto" latinLnBrk="0" hangingPunct="1">
              <a:lnSpc>
                <a:spcPct val="97000"/>
              </a:lnSpc>
              <a:spcBef>
                <a:spcPts val="135"/>
              </a:spcBef>
              <a:spcAft>
                <a:spcPts val="0"/>
              </a:spcAft>
              <a:buClrTx/>
              <a:buSzPts val="1200"/>
              <a:tabLst>
                <a:tab pos="1064895" algn="l"/>
              </a:tabLst>
              <a:defRPr/>
            </a:pPr>
            <a:r>
              <a:rPr lang="en-US" sz="2400" b="1" i="1" spc="115" dirty="0">
                <a:solidFill>
                  <a:srgbClr val="FF0000"/>
                </a:solidFill>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smtClean="0">
                <a:ln>
                  <a:noFill/>
                </a:ln>
                <a:solidFill>
                  <a:srgbClr val="9A5315"/>
                </a:solidFill>
                <a:effectLst/>
                <a:uLnTx/>
                <a:uFillTx/>
                <a:latin typeface="Times New Roman" panose="02020603050405020304" pitchFamily="18" charset="0"/>
                <a:ea typeface="UTM Aptima"/>
                <a:cs typeface="Times New Roman" panose="02020603050405020304" pitchFamily="18" charset="0"/>
              </a:rPr>
              <a:t>Vào</a:t>
            </a:r>
            <a:r>
              <a:rPr kumimoji="0" lang="en-US" sz="2400" b="0" i="0" u="none" strike="noStrike" kern="1200" cap="none" spc="5" normalizeH="0" baseline="0" noProof="0" dirty="0" smtClean="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cuối</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năm</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học</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cơ</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sở</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GDMN</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được</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xét</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công</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nhận</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cơ</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sở</a:t>
            </a:r>
            <a:r>
              <a:rPr kumimoji="0" lang="en-US" sz="2400" b="0" i="0" u="none" strike="noStrike" kern="1200" cap="none" spc="5"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GDMN an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toàn</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PCTNTT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khi</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bảo</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đảm</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các</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yêu</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cầu</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9A5315"/>
                </a:solidFill>
                <a:effectLst/>
                <a:uLnTx/>
                <a:uFillTx/>
                <a:latin typeface="Times New Roman" panose="02020603050405020304" pitchFamily="18" charset="0"/>
                <a:ea typeface="UTM Aptima"/>
                <a:cs typeface="Times New Roman" panose="02020603050405020304" pitchFamily="18" charset="0"/>
              </a:rPr>
              <a:t>sau</a:t>
            </a:r>
            <a:r>
              <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rPr>
              <a:t>:</a:t>
            </a:r>
          </a:p>
          <a:p>
            <a:pPr marL="342900" marR="70485" lvl="0" indent="-342900" algn="just" defTabSz="914400" rtl="0" eaLnBrk="1" fontAlgn="auto" latinLnBrk="0" hangingPunct="1">
              <a:lnSpc>
                <a:spcPct val="97000"/>
              </a:lnSpc>
              <a:spcBef>
                <a:spcPts val="135"/>
              </a:spcBef>
              <a:spcAft>
                <a:spcPts val="0"/>
              </a:spcAft>
              <a:buClrTx/>
              <a:buSzPts val="1200"/>
              <a:buFont typeface="UTM Aptima"/>
              <a:buAutoNum type="alphaLcParenR"/>
              <a:tabLst>
                <a:tab pos="1064895" algn="l"/>
              </a:tabLst>
              <a:defRPr/>
            </a:pPr>
            <a:endParaRPr kumimoji="0" lang="en-US" sz="24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endParaRPr>
          </a:p>
          <a:p>
            <a:pPr marL="342900" marR="70485" lvl="0" indent="-342900" algn="just" defTabSz="914400" rtl="0" eaLnBrk="1" fontAlgn="auto" latinLnBrk="0" hangingPunct="1">
              <a:lnSpc>
                <a:spcPct val="97000"/>
              </a:lnSpc>
              <a:spcBef>
                <a:spcPts val="135"/>
              </a:spcBef>
              <a:spcAft>
                <a:spcPts val="0"/>
              </a:spcAft>
              <a:buClrTx/>
              <a:buSzPts val="1200"/>
              <a:buFont typeface="UTM Aptima"/>
              <a:buAutoNum type="alphaLcParenR"/>
              <a:tabLst>
                <a:tab pos="1064895" algn="l"/>
              </a:tabLst>
              <a:defRPr/>
            </a:pPr>
            <a:endParaRPr kumimoji="0" lang="en-US" sz="20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endParaRPr>
          </a:p>
          <a:p>
            <a:pPr marL="342900" marR="70485" lvl="0" indent="-342900" algn="just" defTabSz="914400" rtl="0" eaLnBrk="1" fontAlgn="auto" latinLnBrk="0" hangingPunct="1">
              <a:lnSpc>
                <a:spcPct val="97000"/>
              </a:lnSpc>
              <a:spcBef>
                <a:spcPts val="135"/>
              </a:spcBef>
              <a:spcAft>
                <a:spcPts val="0"/>
              </a:spcAft>
              <a:buClrTx/>
              <a:buSzPts val="1200"/>
              <a:buFont typeface="UTM Aptima"/>
              <a:buAutoNum type="alphaLcParenR"/>
              <a:tabLst>
                <a:tab pos="1064895" algn="l"/>
              </a:tabLst>
              <a:defRPr/>
            </a:pPr>
            <a:endParaRPr kumimoji="0" lang="en-US" sz="20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endParaRPr>
          </a:p>
          <a:p>
            <a:pPr marL="342900" marR="70485" lvl="0" indent="-342900" algn="just" defTabSz="914400" rtl="0" eaLnBrk="1" fontAlgn="auto" latinLnBrk="0" hangingPunct="1">
              <a:lnSpc>
                <a:spcPct val="97000"/>
              </a:lnSpc>
              <a:spcBef>
                <a:spcPts val="135"/>
              </a:spcBef>
              <a:spcAft>
                <a:spcPts val="0"/>
              </a:spcAft>
              <a:buClrTx/>
              <a:buSzPts val="1200"/>
              <a:buFont typeface="UTM Aptima"/>
              <a:buAutoNum type="alphaLcParenR"/>
              <a:tabLst>
                <a:tab pos="1064895" algn="l"/>
              </a:tabLst>
              <a:defRPr/>
            </a:pPr>
            <a:endParaRPr kumimoji="0" lang="en-US" sz="2000" b="0" i="0" u="none" strike="noStrike" kern="1200" cap="none" spc="0" normalizeH="0" baseline="0" noProof="0" dirty="0">
              <a:ln>
                <a:noFill/>
              </a:ln>
              <a:solidFill>
                <a:srgbClr val="9A5315"/>
              </a:solidFill>
              <a:effectLst/>
              <a:uLnTx/>
              <a:uFillTx/>
              <a:latin typeface="Times New Roman" panose="02020603050405020304" pitchFamily="18" charset="0"/>
              <a:ea typeface="UTM Aptima"/>
              <a:cs typeface="Times New Roman" panose="02020603050405020304" pitchFamily="18" charset="0"/>
            </a:endParaRPr>
          </a:p>
          <a:p>
            <a:pPr marL="0" marR="0" lvl="0" indent="0" algn="just" defTabSz="914400" rtl="0" eaLnBrk="1" fontAlgn="auto" latinLnBrk="0" hangingPunct="1">
              <a:lnSpc>
                <a:spcPct val="130000"/>
              </a:lnSpc>
              <a:spcBef>
                <a:spcPts val="360"/>
              </a:spcBef>
              <a:spcAft>
                <a:spcPts val="360"/>
              </a:spcAft>
              <a:buClrTx/>
              <a:buSzTx/>
              <a:buFontTx/>
              <a:buNone/>
              <a:tabLst>
                <a:tab pos="285750" algn="l"/>
              </a:tabLst>
              <a:defRPr/>
            </a:pPr>
            <a:endParaRPr kumimoji="0" lang="x-non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 xmlns:a16="http://schemas.microsoft.com/office/drawing/2014/main" id="{D1393C68-2895-473C-9A6F-46141C596546}"/>
              </a:ext>
            </a:extLst>
          </p:cNvPr>
          <p:cNvSpPr/>
          <p:nvPr/>
        </p:nvSpPr>
        <p:spPr>
          <a:xfrm>
            <a:off x="132522" y="2152215"/>
            <a:ext cx="6228521" cy="4533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Pts val="1200"/>
              <a:buFontTx/>
              <a:buNone/>
              <a:tabLst>
                <a:tab pos="1118235" algn="l"/>
              </a:tabLst>
              <a:defRPr/>
            </a:pPr>
            <a:r>
              <a:rPr kumimoji="0" lang="en-US" sz="2400" b="0" i="0" u="none" strike="noStrike" kern="1200" cap="none" spc="-5" normalizeH="0" baseline="0" noProof="0" dirty="0" err="1">
                <a:ln>
                  <a:noFill/>
                </a:ln>
                <a:solidFill>
                  <a:srgbClr val="7030A0"/>
                </a:solidFill>
                <a:effectLst/>
                <a:uLnTx/>
                <a:uFillTx/>
                <a:latin typeface="Times New Roman" pitchFamily="18" charset="0"/>
                <a:ea typeface="UTM Aptima"/>
                <a:cs typeface="Times New Roman" panose="02020603050405020304" pitchFamily="18" charset="0"/>
              </a:rPr>
              <a:t>Trong</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năm</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học</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KHÔNG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có</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tình</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trạng</a:t>
            </a:r>
            <a:endPar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endParaRPr>
          </a:p>
          <a:p>
            <a:pPr marL="285750" marR="0" lvl="0" indent="-285750" algn="just" defTabSz="914400" rtl="0" eaLnBrk="1" fontAlgn="auto" latinLnBrk="0" hangingPunct="1">
              <a:lnSpc>
                <a:spcPct val="100000"/>
              </a:lnSpc>
              <a:spcBef>
                <a:spcPts val="600"/>
              </a:spcBef>
              <a:spcAft>
                <a:spcPts val="600"/>
              </a:spcAft>
              <a:buClrTx/>
              <a:buSzPts val="1200"/>
              <a:buFontTx/>
              <a:buChar char="-"/>
              <a:tabLst>
                <a:tab pos="1118235" algn="l"/>
              </a:tabLst>
              <a:defRPr/>
            </a:pPr>
            <a:r>
              <a:rPr kumimoji="0" lang="en-US" sz="2400" b="0" i="0" u="none" strike="noStrike" kern="1200" cap="none" spc="-1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Trẻ</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em</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bị</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bạo</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hành</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xâm</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hại</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bị</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tai</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nạn</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thương</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5"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tích</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nặng</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dẫn</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đến</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phải</a:t>
            </a:r>
            <a:r>
              <a:rPr kumimoji="0" lang="en-US" sz="2400" b="0" i="0" u="none" strike="noStrike" kern="1200" cap="none" spc="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nằm</a:t>
            </a:r>
            <a:r>
              <a:rPr kumimoji="0" lang="en-US" sz="2400" b="0" i="0" u="none" strike="noStrike" kern="1200" cap="none" spc="1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viện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hoặc</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tử</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vong</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a:t>
            </a:r>
          </a:p>
          <a:p>
            <a:pPr marL="285750" marR="0" lvl="0" indent="-285750" algn="just" defTabSz="914400" rtl="0" eaLnBrk="1" fontAlgn="auto" latinLnBrk="0" hangingPunct="1">
              <a:lnSpc>
                <a:spcPct val="100000"/>
              </a:lnSpc>
              <a:spcBef>
                <a:spcPts val="600"/>
              </a:spcBef>
              <a:spcAft>
                <a:spcPts val="600"/>
              </a:spcAft>
              <a:buClrTx/>
              <a:buSzPts val="1200"/>
              <a:buFontTx/>
              <a:buChar char="-"/>
              <a:tabLst>
                <a:tab pos="1118235" algn="l"/>
              </a:tabLst>
              <a:defRPr/>
            </a:pP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Cán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bộ</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quản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lí</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giáo</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5"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viên</a:t>
            </a:r>
            <a:r>
              <a:rPr kumimoji="0" lang="en-US" sz="2400" b="0" i="0" u="none" strike="noStrike" kern="1200" cap="none" spc="-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nhân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viên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ứng</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xử</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5"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thiếu</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văn</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hoá</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vi</a:t>
            </a:r>
            <a:r>
              <a:rPr kumimoji="0" lang="en-US" sz="2400" b="0" i="0" u="none" strike="noStrike" kern="1200" cap="none" spc="-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phạm</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quy</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định</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về</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đạo</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đức</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nhà</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giáo</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a:t>
            </a:r>
          </a:p>
          <a:p>
            <a:pPr marL="285750" marR="0" lvl="0" indent="-285750" algn="just" defTabSz="914400" rtl="0" eaLnBrk="1" fontAlgn="auto" latinLnBrk="0" hangingPunct="1">
              <a:lnSpc>
                <a:spcPct val="100000"/>
              </a:lnSpc>
              <a:spcBef>
                <a:spcPts val="600"/>
              </a:spcBef>
              <a:spcAft>
                <a:spcPts val="600"/>
              </a:spcAft>
              <a:buClrTx/>
              <a:buSzPts val="1200"/>
              <a:buFontTx/>
              <a:buChar char="-"/>
              <a:tabLst>
                <a:tab pos="1118235" algn="l"/>
              </a:tabLst>
              <a:defRPr/>
            </a:pPr>
            <a:r>
              <a:rPr kumimoji="0" lang="en-US" sz="2400" b="0" i="0" u="none" strike="noStrike" kern="1200" cap="none" spc="-5"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Xảy</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ra</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ngộ</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độc</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thực</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phẩm</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hoặc</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có</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dịch</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bệnh</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5"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lây</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lan</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trên</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diện</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rộng</a:t>
            </a:r>
            <a:r>
              <a:rPr kumimoji="0" lang="en-US" sz="2400" b="0" i="0" u="none" strike="noStrike" kern="1200" cap="none" spc="1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tại</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cơ</a:t>
            </a:r>
            <a:r>
              <a:rPr kumimoji="0" lang="en-US" sz="2400" b="0" i="0" u="none" strike="noStrike" kern="1200" cap="none" spc="15"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sở</a:t>
            </a:r>
            <a:r>
              <a:rPr kumimoji="0" lang="en-US" sz="2400" b="0" i="0" u="none" strike="noStrike" kern="1200" cap="none" spc="12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giáo</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dục</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a:t>
            </a:r>
            <a:r>
              <a:rPr kumimoji="0" lang="en-US" sz="2400" b="0" i="0" u="none" strike="noStrike" kern="1200" cap="none" spc="0" normalizeH="0" baseline="0" noProof="0" dirty="0" err="1">
                <a:ln>
                  <a:noFill/>
                </a:ln>
                <a:solidFill>
                  <a:srgbClr val="7030A0"/>
                </a:solidFill>
                <a:effectLst/>
                <a:uLnTx/>
                <a:uFillTx/>
                <a:latin typeface="Times New Roman" panose="02020603050405020304" pitchFamily="18" charset="0"/>
                <a:ea typeface="UTM Aptima"/>
                <a:cs typeface="Times New Roman" panose="02020603050405020304" pitchFamily="18" charset="0"/>
              </a:rPr>
              <a:t>mầm</a:t>
            </a:r>
            <a:r>
              <a:rPr kumimoji="0" lang="en-US" sz="2400" b="0" i="0" u="none" strike="noStrike" kern="1200" cap="none" spc="0" normalizeH="0" baseline="0" noProof="0" dirty="0">
                <a:ln>
                  <a:noFill/>
                </a:ln>
                <a:solidFill>
                  <a:srgbClr val="7030A0"/>
                </a:solidFill>
                <a:effectLst/>
                <a:uLnTx/>
                <a:uFillTx/>
                <a:latin typeface="Times New Roman" panose="02020603050405020304" pitchFamily="18" charset="0"/>
                <a:ea typeface="UTM Aptima"/>
                <a:cs typeface="Times New Roman" panose="02020603050405020304" pitchFamily="18"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Print"/>
            </a:endParaRPr>
          </a:p>
        </p:txBody>
      </p:sp>
      <p:sp>
        <p:nvSpPr>
          <p:cNvPr id="6" name="Rectangle 5">
            <a:extLst>
              <a:ext uri="{FF2B5EF4-FFF2-40B4-BE49-F238E27FC236}">
                <a16:creationId xmlns="" xmlns:a16="http://schemas.microsoft.com/office/drawing/2014/main" id="{B44F6AFB-A791-4B0B-BC5D-92DCBE5DA781}"/>
              </a:ext>
            </a:extLst>
          </p:cNvPr>
          <p:cNvSpPr/>
          <p:nvPr/>
        </p:nvSpPr>
        <p:spPr>
          <a:xfrm>
            <a:off x="6692348" y="2152214"/>
            <a:ext cx="5257909" cy="44601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Pts val="1200"/>
              <a:buFontTx/>
              <a:buNone/>
              <a:tabLst>
                <a:tab pos="1118235" algn="l"/>
              </a:tabLst>
              <a:defRPr/>
            </a:pP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quả</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đánh</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600"/>
              </a:spcBef>
              <a:spcAft>
                <a:spcPts val="600"/>
              </a:spcAft>
              <a:buClrTx/>
              <a:buSzPts val="1200"/>
              <a:buFontTx/>
              <a:buChar char="-"/>
              <a:tabLst>
                <a:tab pos="1118235" algn="l"/>
              </a:tabLst>
              <a:defRPr/>
            </a:pP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Đối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trường</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mẫu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giáo</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trường</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mầm</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thiểu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40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(bao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gồm</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20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bắt</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buộc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đánh</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1" fontAlgn="auto" latinLnBrk="0" hangingPunct="1">
              <a:lnSpc>
                <a:spcPct val="100000"/>
              </a:lnSpc>
              <a:spcBef>
                <a:spcPts val="600"/>
              </a:spcBef>
              <a:spcAft>
                <a:spcPts val="600"/>
              </a:spcAft>
              <a:buClrTx/>
              <a:buSzPts val="1200"/>
              <a:buFontTx/>
              <a:buChar char="-"/>
              <a:tabLst>
                <a:tab pos="1118235" algn="l"/>
              </a:tabLst>
              <a:defRPr/>
            </a:pP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Đối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nhóm</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lớp</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mẫu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giáo</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lớp</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mầm</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non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thiểu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30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(bao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gồm</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15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tiêu</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chí</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bắt</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buộc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đánh</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5"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đạt</a:t>
            </a:r>
            <a:r>
              <a:rPr kumimoji="0" lang="en-US" sz="2400" b="0" i="0" u="none" strike="noStrike" kern="1200" cap="none" spc="-5"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Print"/>
              <a:ea typeface="+mn-ea"/>
            </a:endParaRPr>
          </a:p>
        </p:txBody>
      </p:sp>
      <p:sp>
        <p:nvSpPr>
          <p:cNvPr id="7" name="TextBox 6"/>
          <p:cNvSpPr txBox="1"/>
          <p:nvPr/>
        </p:nvSpPr>
        <p:spPr>
          <a:xfrm>
            <a:off x="132522" y="26505"/>
            <a:ext cx="12059478" cy="954107"/>
          </a:xfrm>
          <a:prstGeom prst="rect">
            <a:avLst/>
          </a:prstGeom>
          <a:noFill/>
        </p:spPr>
        <p:txBody>
          <a:bodyPr wrap="square" rtlCol="0">
            <a:spAutoFit/>
          </a:bodyPr>
          <a:lstStyle/>
          <a:p>
            <a:pPr algn="ctr"/>
            <a:r>
              <a:rPr lang="vi-VN" sz="2800" b="1" dirty="0">
                <a:solidFill>
                  <a:schemeClr val="accent2">
                    <a:lumMod val="50000"/>
                  </a:schemeClr>
                </a:solidFill>
                <a:latin typeface="Times New Roman" pitchFamily="18" charset="0"/>
                <a:cs typeface="Times New Roman" pitchFamily="18" charset="0"/>
              </a:rPr>
              <a:t>Kiểm tra, đánh giá, công nhận trường học an toàn</a:t>
            </a:r>
            <a:r>
              <a:rPr lang="vi-VN" sz="2800" b="1" dirty="0" smtClean="0">
                <a:solidFill>
                  <a:schemeClr val="accent2">
                    <a:lumMod val="50000"/>
                  </a:schemeClr>
                </a:solidFill>
                <a:latin typeface="Times New Roman" pitchFamily="18" charset="0"/>
                <a:cs typeface="Times New Roman" pitchFamily="18" charset="0"/>
              </a:rPr>
              <a:t>,</a:t>
            </a:r>
          </a:p>
          <a:p>
            <a:pPr algn="ctr"/>
            <a:r>
              <a:rPr lang="vi-VN" sz="2800" b="1" dirty="0" smtClean="0">
                <a:solidFill>
                  <a:schemeClr val="accent2">
                    <a:lumMod val="50000"/>
                  </a:schemeClr>
                </a:solidFill>
                <a:latin typeface="Times New Roman" pitchFamily="18" charset="0"/>
                <a:cs typeface="Times New Roman" pitchFamily="18" charset="0"/>
              </a:rPr>
              <a:t> phòng chống tai nạn thương tích trong </a:t>
            </a:r>
            <a:r>
              <a:rPr lang="vi-VN" sz="2800" b="1" dirty="0">
                <a:solidFill>
                  <a:schemeClr val="accent2">
                    <a:lumMod val="50000"/>
                  </a:schemeClr>
                </a:solidFill>
                <a:latin typeface="Times New Roman" pitchFamily="18" charset="0"/>
                <a:cs typeface="Times New Roman" pitchFamily="18" charset="0"/>
              </a:rPr>
              <a:t>cơ sở GDMN</a:t>
            </a:r>
          </a:p>
        </p:txBody>
      </p:sp>
    </p:spTree>
    <p:extLst>
      <p:ext uri="{BB962C8B-B14F-4D97-AF65-F5344CB8AC3E}">
        <p14:creationId xmlns:p14="http://schemas.microsoft.com/office/powerpoint/2010/main" val="40299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CF99F-014B-A3F9-F77B-4C580FB51650}"/>
              </a:ext>
            </a:extLst>
          </p:cNvPr>
          <p:cNvSpPr>
            <a:spLocks noGrp="1"/>
          </p:cNvSpPr>
          <p:nvPr>
            <p:ph type="title"/>
          </p:nvPr>
        </p:nvSpPr>
        <p:spPr>
          <a:xfrm>
            <a:off x="384313" y="0"/>
            <a:ext cx="11078817" cy="1470991"/>
          </a:xfrm>
        </p:spPr>
        <p:txBody>
          <a:bodyPr anchor="ctr">
            <a:noAutofit/>
          </a:bodyPr>
          <a:lstStyle/>
          <a:p>
            <a:pPr marL="457200" marR="70485" lvl="1" algn="ctr">
              <a:spcBef>
                <a:spcPts val="200"/>
              </a:spcBef>
              <a:spcAft>
                <a:spcPts val="0"/>
              </a:spcAft>
              <a:buSzPts val="1200"/>
              <a:tabLst>
                <a:tab pos="1205230" algn="l"/>
              </a:tabLst>
            </a:pPr>
            <a:r>
              <a:rPr lang="en-US" sz="2800" b="1" spc="-5"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Trách</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nhiệm</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tổ</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chức</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cá</a:t>
            </a:r>
            <a:r>
              <a:rPr lang="en-US" sz="2800" b="1" spc="5"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nhân</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thực</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hiện</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nhiệm</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vụ</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xây</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dựng</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học</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an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toàn</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UTM Aptima"/>
                <a:cs typeface="Times New Roman" panose="02020603050405020304" pitchFamily="18" charset="0"/>
              </a:rPr>
              <a:t>phòng</a:t>
            </a:r>
            <a: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UTM Aptima"/>
                <a:cs typeface="Times New Roman" panose="02020603050405020304" pitchFamily="18" charset="0"/>
              </a:rPr>
              <a:t>chống</a:t>
            </a:r>
            <a: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t> tai </a:t>
            </a:r>
            <a:r>
              <a:rPr lang="en-US" sz="2800" b="1" dirty="0" err="1" smtClean="0">
                <a:solidFill>
                  <a:schemeClr val="accent6">
                    <a:lumMod val="50000"/>
                  </a:schemeClr>
                </a:solidFill>
                <a:latin typeface="Times New Roman" panose="02020603050405020304" pitchFamily="18" charset="0"/>
                <a:ea typeface="UTM Aptima"/>
                <a:cs typeface="Times New Roman" panose="02020603050405020304" pitchFamily="18" charset="0"/>
              </a:rPr>
              <a:t>nạn</a:t>
            </a:r>
            <a: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UTM Aptima"/>
                <a:cs typeface="Times New Roman" panose="02020603050405020304" pitchFamily="18" charset="0"/>
              </a:rPr>
              <a:t>thương</a:t>
            </a:r>
            <a: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UTM Aptima"/>
                <a:cs typeface="Times New Roman" panose="02020603050405020304" pitchFamily="18" charset="0"/>
              </a:rPr>
              <a:t>tích</a:t>
            </a:r>
            <a: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t/>
            </a:r>
            <a:br>
              <a:rPr lang="en-US" sz="2800" b="1" dirty="0" smtClean="0">
                <a:solidFill>
                  <a:schemeClr val="accent6">
                    <a:lumMod val="50000"/>
                  </a:schemeClr>
                </a:solidFill>
                <a:latin typeface="Times New Roman" panose="02020603050405020304" pitchFamily="18" charset="0"/>
                <a:ea typeface="UTM Aptima"/>
                <a:cs typeface="Times New Roman" panose="02020603050405020304" pitchFamily="18" charset="0"/>
              </a:rPr>
            </a:br>
            <a:r>
              <a:rPr lang="en-US" sz="2800" b="1" dirty="0" err="1" smtClean="0">
                <a:solidFill>
                  <a:schemeClr val="accent6">
                    <a:lumMod val="50000"/>
                  </a:schemeClr>
                </a:solidFill>
                <a:effectLst/>
                <a:latin typeface="Times New Roman" panose="02020603050405020304" pitchFamily="18" charset="0"/>
                <a:ea typeface="UTM Aptima"/>
                <a:cs typeface="Times New Roman" panose="02020603050405020304" pitchFamily="18" charset="0"/>
              </a:rPr>
              <a:t>trong</a:t>
            </a:r>
            <a:r>
              <a:rPr lang="en-US" sz="2800" b="1" dirty="0" smtClean="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cơ</a:t>
            </a:r>
            <a:r>
              <a:rPr lang="en-US" sz="2800" b="1" spc="5"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UTM Aptima"/>
                <a:cs typeface="Times New Roman" panose="02020603050405020304" pitchFamily="18" charset="0"/>
              </a:rPr>
              <a:t>sở</a:t>
            </a:r>
            <a:r>
              <a:rPr lang="en-US" sz="2800" b="1" spc="5"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 </a:t>
            </a:r>
            <a:r>
              <a:rPr lang="en-US" sz="2800" b="1" dirty="0">
                <a:solidFill>
                  <a:schemeClr val="accent6">
                    <a:lumMod val="50000"/>
                  </a:schemeClr>
                </a:solidFill>
                <a:effectLst/>
                <a:latin typeface="Times New Roman" panose="02020603050405020304" pitchFamily="18" charset="0"/>
                <a:ea typeface="UTM Aptima"/>
                <a:cs typeface="Times New Roman" panose="02020603050405020304" pitchFamily="18" charset="0"/>
              </a:rPr>
              <a:t>GDMN</a:t>
            </a:r>
            <a:endParaRPr lang="en-US" sz="2800" dirty="0">
              <a:solidFill>
                <a:schemeClr val="accent6">
                  <a:lumMod val="50000"/>
                </a:schemeClr>
              </a:solidFill>
              <a:effectLst/>
              <a:latin typeface="Times New Roman" pitchFamily="18" charset="0"/>
              <a:ea typeface="UTM Aptima"/>
              <a:cs typeface="Times New Roman" pitchFamily="18" charset="0"/>
            </a:endParaRPr>
          </a:p>
        </p:txBody>
      </p:sp>
      <p:graphicFrame>
        <p:nvGraphicFramePr>
          <p:cNvPr id="5" name="Content Placeholder 2">
            <a:extLst>
              <a:ext uri="{FF2B5EF4-FFF2-40B4-BE49-F238E27FC236}">
                <a16:creationId xmlns="" xmlns:a16="http://schemas.microsoft.com/office/drawing/2014/main" id="{287608EE-8106-9E67-FB17-29333D65B7D9}"/>
              </a:ext>
            </a:extLst>
          </p:cNvPr>
          <p:cNvGraphicFramePr>
            <a:graphicFrameLocks noGrp="1"/>
          </p:cNvGraphicFramePr>
          <p:nvPr>
            <p:ph idx="1"/>
            <p:extLst>
              <p:ext uri="{D42A27DB-BD31-4B8C-83A1-F6EECF244321}">
                <p14:modId xmlns:p14="http://schemas.microsoft.com/office/powerpoint/2010/main" val="1382930328"/>
              </p:ext>
            </p:extLst>
          </p:nvPr>
        </p:nvGraphicFramePr>
        <p:xfrm>
          <a:off x="1510748" y="1722783"/>
          <a:ext cx="9144000" cy="404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D55EFF49-4A97-4FF0-A56C-0303538C9F50}"/>
              </a:ext>
            </a:extLst>
          </p:cNvPr>
          <p:cNvGraphicFramePr>
            <a:graphicFrameLocks noGrp="1"/>
          </p:cNvGraphicFramePr>
          <p:nvPr>
            <p:ph idx="1"/>
            <p:extLst>
              <p:ext uri="{D42A27DB-BD31-4B8C-83A1-F6EECF244321}">
                <p14:modId xmlns:p14="http://schemas.microsoft.com/office/powerpoint/2010/main" val="581958393"/>
              </p:ext>
            </p:extLst>
          </p:nvPr>
        </p:nvGraphicFramePr>
        <p:xfrm>
          <a:off x="0" y="1309653"/>
          <a:ext cx="11727712" cy="572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57809" y="0"/>
            <a:ext cx="11277600" cy="1219200"/>
          </a:xfrm>
        </p:spPr>
        <p:txBody>
          <a:bodyPr>
            <a:normAutofit/>
          </a:bodyPr>
          <a:lstStyle/>
          <a:p>
            <a:pPr algn="ctr"/>
            <a:r>
              <a:rPr lang="vi-VN" b="1" dirty="0">
                <a:latin typeface="Times New Roman" pitchFamily="18" charset="0"/>
                <a:cs typeface="Times New Roman" pitchFamily="18" charset="0"/>
              </a:rPr>
              <a:t>Trách nhiệm của các tổ chức, cá nhân trong kiểm tra, đánh giá cơ sở GDMN an toàn, PCTNTT</a:t>
            </a:r>
          </a:p>
        </p:txBody>
      </p:sp>
    </p:spTree>
    <p:extLst>
      <p:ext uri="{BB962C8B-B14F-4D97-AF65-F5344CB8AC3E}">
        <p14:creationId xmlns:p14="http://schemas.microsoft.com/office/powerpoint/2010/main" val="180581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D55EFF49-4A97-4FF0-A56C-0303538C9F50}"/>
              </a:ext>
            </a:extLst>
          </p:cNvPr>
          <p:cNvGraphicFramePr>
            <a:graphicFrameLocks noGrp="1"/>
          </p:cNvGraphicFramePr>
          <p:nvPr>
            <p:ph idx="1"/>
            <p:extLst>
              <p:ext uri="{D42A27DB-BD31-4B8C-83A1-F6EECF244321}">
                <p14:modId xmlns:p14="http://schemas.microsoft.com/office/powerpoint/2010/main" val="1377639643"/>
              </p:ext>
            </p:extLst>
          </p:nvPr>
        </p:nvGraphicFramePr>
        <p:xfrm>
          <a:off x="529030" y="1086629"/>
          <a:ext cx="11371421" cy="572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5530" y="132522"/>
            <a:ext cx="11714922" cy="954107"/>
          </a:xfrm>
          <a:prstGeom prst="rect">
            <a:avLst/>
          </a:prstGeom>
          <a:noFill/>
        </p:spPr>
        <p:txBody>
          <a:bodyPr wrap="square" rtlCol="0">
            <a:spAutoFit/>
          </a:bodyPr>
          <a:lstStyle/>
          <a:p>
            <a:pPr algn="ctr"/>
            <a:r>
              <a:rPr lang="vi-VN" sz="2800" b="1" dirty="0">
                <a:latin typeface="Times New Roman" pitchFamily="18" charset="0"/>
                <a:cs typeface="Times New Roman" pitchFamily="18" charset="0"/>
              </a:rPr>
              <a:t>Trách nhiệm của các tổ chức, cá nhân trong kiểm tra, đánh giá cơ sở GDMN an toàn, PCTNTT</a:t>
            </a:r>
          </a:p>
        </p:txBody>
      </p:sp>
    </p:spTree>
    <p:extLst>
      <p:ext uri="{BB962C8B-B14F-4D97-AF65-F5344CB8AC3E}">
        <p14:creationId xmlns:p14="http://schemas.microsoft.com/office/powerpoint/2010/main" val="11364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19D22-CD0B-46B8-96A7-4D8C844F1767}"/>
              </a:ext>
            </a:extLst>
          </p:cNvPr>
          <p:cNvSpPr>
            <a:spLocks noGrp="1"/>
          </p:cNvSpPr>
          <p:nvPr>
            <p:ph type="title"/>
          </p:nvPr>
        </p:nvSpPr>
        <p:spPr>
          <a:xfrm>
            <a:off x="1078465" y="92765"/>
            <a:ext cx="10058402" cy="1033670"/>
          </a:xfrm>
        </p:spPr>
        <p:txBody>
          <a:bodyPr/>
          <a:lstStyle/>
          <a:p>
            <a:pPr algn="ctr"/>
            <a:r>
              <a:rPr lang="en-US" b="1" dirty="0">
                <a:solidFill>
                  <a:srgbClr val="C00000"/>
                </a:solidFill>
                <a:latin typeface="Times New Roman" pitchFamily="18" charset="0"/>
                <a:cs typeface="Times New Roman" pitchFamily="18" charset="0"/>
              </a:rPr>
              <a:t>SỞ GIÁO DỤC VÀ ĐÀO TẠO</a:t>
            </a:r>
          </a:p>
        </p:txBody>
      </p:sp>
      <p:sp>
        <p:nvSpPr>
          <p:cNvPr id="3" name="Content Placeholder 2">
            <a:extLst>
              <a:ext uri="{FF2B5EF4-FFF2-40B4-BE49-F238E27FC236}">
                <a16:creationId xmlns="" xmlns:a16="http://schemas.microsoft.com/office/drawing/2014/main" id="{2D2F172F-6A13-4962-B3B6-94EA85A2DF50}"/>
              </a:ext>
            </a:extLst>
          </p:cNvPr>
          <p:cNvSpPr>
            <a:spLocks noGrp="1"/>
          </p:cNvSpPr>
          <p:nvPr>
            <p:ph idx="1"/>
          </p:nvPr>
        </p:nvSpPr>
        <p:spPr>
          <a:xfrm>
            <a:off x="1065214" y="1417983"/>
            <a:ext cx="10358160" cy="4563717"/>
          </a:xfrm>
        </p:spPr>
        <p:txBody>
          <a:bodyPr>
            <a:noAutofit/>
          </a:bodyPr>
          <a:lstStyle/>
          <a:p>
            <a:pPr marL="0" indent="0" algn="just">
              <a:spcBef>
                <a:spcPts val="600"/>
              </a:spcBef>
              <a:spcAft>
                <a:spcPts val="600"/>
              </a:spcAft>
              <a:buNone/>
            </a:pPr>
            <a:r>
              <a:rPr lang="vi-VN" sz="2800" b="0" i="0" dirty="0" smtClean="0">
                <a:solidFill>
                  <a:schemeClr val="accent1">
                    <a:lumMod val="75000"/>
                  </a:schemeClr>
                </a:solidFill>
                <a:effectLst/>
                <a:latin typeface="Times New Roman" pitchFamily="18" charset="0"/>
                <a:cs typeface="Times New Roman" pitchFamily="18" charset="0"/>
              </a:rPr>
              <a:t>	1</a:t>
            </a:r>
            <a:r>
              <a:rPr lang="vi-VN" sz="2800" b="0" i="0" dirty="0">
                <a:solidFill>
                  <a:schemeClr val="accent1">
                    <a:lumMod val="75000"/>
                  </a:schemeClr>
                </a:solidFill>
                <a:effectLst/>
                <a:latin typeface="Times New Roman" pitchFamily="18" charset="0"/>
                <a:cs typeface="Times New Roman" pitchFamily="18" charset="0"/>
              </a:rPr>
              <a:t>. Hướng dẫn, chỉ đạo, thanh tra, kiểm tra các Phòng Giáo dục và Đào tạo và các trường mầm non trực thuộc (nếu có) trong việc thực hiện các nội dung theo quy định tại Thông tư này.</a:t>
            </a:r>
          </a:p>
          <a:p>
            <a:pPr marL="0" indent="0" algn="just">
              <a:spcBef>
                <a:spcPts val="600"/>
              </a:spcBef>
              <a:spcAft>
                <a:spcPts val="600"/>
              </a:spcAft>
              <a:buNone/>
            </a:pPr>
            <a:r>
              <a:rPr lang="vi-VN" sz="2800" b="0" i="0" dirty="0" smtClean="0">
                <a:solidFill>
                  <a:schemeClr val="accent1">
                    <a:lumMod val="75000"/>
                  </a:schemeClr>
                </a:solidFill>
                <a:effectLst/>
                <a:latin typeface="Times New Roman" pitchFamily="18" charset="0"/>
                <a:cs typeface="Times New Roman" pitchFamily="18" charset="0"/>
              </a:rPr>
              <a:t>	2</a:t>
            </a:r>
            <a:r>
              <a:rPr lang="vi-VN" sz="2800" b="0" i="0" dirty="0">
                <a:solidFill>
                  <a:schemeClr val="accent1">
                    <a:lumMod val="75000"/>
                  </a:schemeClr>
                </a:solidFill>
                <a:effectLst/>
                <a:latin typeface="Times New Roman" pitchFamily="18" charset="0"/>
                <a:cs typeface="Times New Roman" pitchFamily="18" charset="0"/>
              </a:rPr>
              <a:t>. Hằng năm, tổ chức tập huấn, hội thảo, tổng kết đánh giá về công tác xây dựng trường học an toàn, phòng, chống tai nạn thương tích trong cơ sở giáo dục mầm non.</a:t>
            </a:r>
          </a:p>
          <a:p>
            <a:pPr marL="0" indent="0" algn="just">
              <a:spcBef>
                <a:spcPts val="600"/>
              </a:spcBef>
              <a:spcAft>
                <a:spcPts val="600"/>
              </a:spcAft>
              <a:buNone/>
            </a:pPr>
            <a:r>
              <a:rPr lang="vi-VN" sz="2800" b="0" i="0" dirty="0" smtClean="0">
                <a:solidFill>
                  <a:schemeClr val="accent1">
                    <a:lumMod val="75000"/>
                  </a:schemeClr>
                </a:solidFill>
                <a:effectLst/>
                <a:latin typeface="Times New Roman" pitchFamily="18" charset="0"/>
                <a:cs typeface="Times New Roman" pitchFamily="18" charset="0"/>
              </a:rPr>
              <a:t>	3</a:t>
            </a:r>
            <a:r>
              <a:rPr lang="vi-VN" sz="2800" b="0" i="0" dirty="0">
                <a:solidFill>
                  <a:schemeClr val="accent1">
                    <a:lumMod val="75000"/>
                  </a:schemeClr>
                </a:solidFill>
                <a:effectLst/>
                <a:latin typeface="Times New Roman" pitchFamily="18" charset="0"/>
                <a:cs typeface="Times New Roman" pitchFamily="18" charset="0"/>
              </a:rPr>
              <a:t>. Báo cáo kết quả xây dựng trường học an toàn, phòng, chống tai nạn thương tích trong cơ sở giáo dục mầm non gửi Bộ Giáo dục và Đào tạo cùng thời điểm báo cáo tổng kết năm học theo quy định.</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047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D1D0527-0EE5-45BB-9855-ADE8FB52F62E}"/>
              </a:ext>
            </a:extLst>
          </p:cNvPr>
          <p:cNvGraphicFramePr>
            <a:graphicFrameLocks noGrp="1"/>
          </p:cNvGraphicFramePr>
          <p:nvPr>
            <p:extLst>
              <p:ext uri="{D42A27DB-BD31-4B8C-83A1-F6EECF244321}">
                <p14:modId xmlns:p14="http://schemas.microsoft.com/office/powerpoint/2010/main" val="1907693669"/>
              </p:ext>
            </p:extLst>
          </p:nvPr>
        </p:nvGraphicFramePr>
        <p:xfrm>
          <a:off x="119270" y="-32668"/>
          <a:ext cx="12072730" cy="6796940"/>
        </p:xfrm>
        <a:graphic>
          <a:graphicData uri="http://schemas.openxmlformats.org/drawingml/2006/table">
            <a:tbl>
              <a:tblPr firstRow="1" firstCol="1" bandRow="1">
                <a:tableStyleId>{F5AB1C69-6EDB-4FF4-983F-18BD219EF322}</a:tableStyleId>
              </a:tblPr>
              <a:tblGrid>
                <a:gridCol w="3975652">
                  <a:extLst>
                    <a:ext uri="{9D8B030D-6E8A-4147-A177-3AD203B41FA5}">
                      <a16:colId xmlns="" xmlns:a16="http://schemas.microsoft.com/office/drawing/2014/main" val="817583111"/>
                    </a:ext>
                  </a:extLst>
                </a:gridCol>
                <a:gridCol w="1232452">
                  <a:extLst>
                    <a:ext uri="{9D8B030D-6E8A-4147-A177-3AD203B41FA5}">
                      <a16:colId xmlns="" xmlns:a16="http://schemas.microsoft.com/office/drawing/2014/main" val="2830937677"/>
                    </a:ext>
                  </a:extLst>
                </a:gridCol>
                <a:gridCol w="1126435">
                  <a:extLst>
                    <a:ext uri="{9D8B030D-6E8A-4147-A177-3AD203B41FA5}">
                      <a16:colId xmlns="" xmlns:a16="http://schemas.microsoft.com/office/drawing/2014/main" val="2521050997"/>
                    </a:ext>
                  </a:extLst>
                </a:gridCol>
                <a:gridCol w="1152939">
                  <a:extLst>
                    <a:ext uri="{9D8B030D-6E8A-4147-A177-3AD203B41FA5}">
                      <a16:colId xmlns="" xmlns:a16="http://schemas.microsoft.com/office/drawing/2014/main" val="3565910906"/>
                    </a:ext>
                  </a:extLst>
                </a:gridCol>
                <a:gridCol w="1364974">
                  <a:extLst>
                    <a:ext uri="{9D8B030D-6E8A-4147-A177-3AD203B41FA5}">
                      <a16:colId xmlns="" xmlns:a16="http://schemas.microsoft.com/office/drawing/2014/main" val="3466933678"/>
                    </a:ext>
                  </a:extLst>
                </a:gridCol>
                <a:gridCol w="1073426">
                  <a:extLst>
                    <a:ext uri="{9D8B030D-6E8A-4147-A177-3AD203B41FA5}">
                      <a16:colId xmlns="" xmlns:a16="http://schemas.microsoft.com/office/drawing/2014/main" val="56920217"/>
                    </a:ext>
                  </a:extLst>
                </a:gridCol>
                <a:gridCol w="1132035">
                  <a:extLst>
                    <a:ext uri="{9D8B030D-6E8A-4147-A177-3AD203B41FA5}">
                      <a16:colId xmlns="" xmlns:a16="http://schemas.microsoft.com/office/drawing/2014/main" val="1382166914"/>
                    </a:ext>
                  </a:extLst>
                </a:gridCol>
                <a:gridCol w="1014817">
                  <a:extLst>
                    <a:ext uri="{9D8B030D-6E8A-4147-A177-3AD203B41FA5}">
                      <a16:colId xmlns="" xmlns:a16="http://schemas.microsoft.com/office/drawing/2014/main" val="3977296500"/>
                    </a:ext>
                  </a:extLst>
                </a:gridCol>
              </a:tblGrid>
              <a:tr h="562691">
                <a:tc rowSpan="2">
                  <a:txBody>
                    <a:bodyPr/>
                    <a:lstStyle/>
                    <a:p>
                      <a:pPr marL="0" marR="0" algn="ctr">
                        <a:spcBef>
                          <a:spcPts val="0"/>
                        </a:spcBef>
                        <a:spcAft>
                          <a:spcPts val="600"/>
                        </a:spcAft>
                      </a:pPr>
                      <a:r>
                        <a:rPr lang="pt-BR" sz="2000" dirty="0">
                          <a:solidFill>
                            <a:srgbClr val="C00000"/>
                          </a:solidFill>
                          <a:effectLst/>
                          <a:latin typeface="Times New Roman" panose="02020603050405020304" pitchFamily="18" charset="0"/>
                          <a:cs typeface="Times New Roman" panose="02020603050405020304" pitchFamily="18" charset="0"/>
                        </a:rPr>
                        <a:t> </a:t>
                      </a:r>
                      <a:endParaRPr lang="en-US" sz="2000" dirty="0">
                        <a:solidFill>
                          <a:srgbClr val="C00000"/>
                        </a:solidFill>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pt-BR" sz="2000" dirty="0">
                          <a:solidFill>
                            <a:srgbClr val="C00000"/>
                          </a:solidFill>
                          <a:effectLst/>
                          <a:latin typeface="Times New Roman" panose="02020603050405020304" pitchFamily="18" charset="0"/>
                          <a:cs typeface="Times New Roman" panose="02020603050405020304" pitchFamily="18" charset="0"/>
                        </a:rPr>
                        <a:t>NỘI DUNG</a:t>
                      </a:r>
                      <a:endParaRPr lang="en-US" sz="2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gridSpan="4">
                  <a:txBody>
                    <a:bodyPr/>
                    <a:lstStyle/>
                    <a:p>
                      <a:pPr marL="0" marR="0" algn="ctr">
                        <a:spcBef>
                          <a:spcPts val="0"/>
                        </a:spcBef>
                        <a:spcAft>
                          <a:spcPts val="600"/>
                        </a:spcAft>
                      </a:pPr>
                      <a:r>
                        <a:rPr lang="pt-BR" sz="2000" dirty="0">
                          <a:effectLst/>
                          <a:latin typeface="Times New Roman" panose="02020603050405020304" pitchFamily="18" charset="0"/>
                          <a:cs typeface="Times New Roman" panose="02020603050405020304" pitchFamily="18" charset="0"/>
                        </a:rPr>
                        <a:t>Đơn vị thực hiện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600"/>
                        </a:spcAft>
                      </a:pPr>
                      <a:r>
                        <a:rPr lang="pt-BR" sz="2000" dirty="0">
                          <a:effectLst/>
                          <a:latin typeface="Times New Roman" panose="02020603050405020304" pitchFamily="18" charset="0"/>
                          <a:cs typeface="Times New Roman" panose="02020603050405020304" pitchFamily="18" charset="0"/>
                        </a:rPr>
                        <a:t>Thời gian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37833059"/>
                  </a:ext>
                </a:extLst>
              </a:tr>
              <a:tr h="1156598">
                <a:tc vMerge="1">
                  <a:txBody>
                    <a:bodyPr/>
                    <a:lstStyle/>
                    <a:p>
                      <a:endParaRPr lang="en-US"/>
                    </a:p>
                  </a:txBody>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Cơ sở GDMN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Phòng GDĐT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Sở GDĐT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Các ban, ngành liên quan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2400" dirty="0">
                          <a:solidFill>
                            <a:schemeClr val="tx2"/>
                          </a:solidFill>
                          <a:effectLst/>
                          <a:latin typeface="Times New Roman" panose="02020603050405020304" pitchFamily="18" charset="0"/>
                          <a:cs typeface="Times New Roman" panose="02020603050405020304" pitchFamily="18" charset="0"/>
                        </a:rPr>
                        <a:t>Đầu năm</a:t>
                      </a:r>
                      <a:endParaRPr lang="en-US" sz="2400" dirty="0">
                        <a:solidFill>
                          <a:schemeClr val="tx2"/>
                        </a:solidFill>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pt-BR" sz="2400" dirty="0">
                          <a:solidFill>
                            <a:schemeClr val="tx2"/>
                          </a:solidFill>
                          <a:effectLst/>
                          <a:latin typeface="Times New Roman" panose="02020603050405020304" pitchFamily="18" charset="0"/>
                          <a:cs typeface="Times New Roman" panose="02020603050405020304" pitchFamily="18" charset="0"/>
                        </a:rPr>
                        <a:t> </a:t>
                      </a:r>
                      <a:endParaRPr lang="en-US"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1">
                        <a:lumMod val="95000"/>
                      </a:schemeClr>
                    </a:solidFill>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Thường xuyên</a:t>
                      </a:r>
                      <a:endParaRPr lang="en-US" sz="2400" dirty="0">
                        <a:effectLst/>
                        <a:latin typeface="Times New Roman" panose="02020603050405020304" pitchFamily="18" charset="0"/>
                        <a:cs typeface="Times New Roman" panose="02020603050405020304" pitchFamily="18" charset="0"/>
                      </a:endParaRPr>
                    </a:p>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2400" dirty="0">
                          <a:effectLst/>
                          <a:latin typeface="Times New Roman" panose="02020603050405020304" pitchFamily="18" charset="0"/>
                          <a:cs typeface="Times New Roman" panose="02020603050405020304" pitchFamily="18" charset="0"/>
                        </a:rPr>
                        <a:t>Cuối năm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871839935"/>
                  </a:ext>
                </a:extLst>
              </a:tr>
              <a:tr h="613354">
                <a:tc>
                  <a:txBody>
                    <a:bodyPr/>
                    <a:lstStyle/>
                    <a:p>
                      <a:pPr marL="0" marR="0" algn="just">
                        <a:spcBef>
                          <a:spcPts val="0"/>
                        </a:spcBef>
                        <a:spcAft>
                          <a:spcPts val="600"/>
                        </a:spcAft>
                      </a:pPr>
                      <a:r>
                        <a:rPr lang="pt-BR" sz="1800" b="1" kern="1200" dirty="0">
                          <a:solidFill>
                            <a:srgbClr val="7030A0"/>
                          </a:solidFill>
                          <a:effectLst/>
                          <a:latin typeface="Times New Roman" panose="02020603050405020304" pitchFamily="18" charset="0"/>
                          <a:ea typeface="+mn-ea"/>
                          <a:cs typeface="Times New Roman" panose="02020603050405020304" pitchFamily="18" charset="0"/>
                        </a:rPr>
                        <a:t>Xây dựng Kế hoạch</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a:txBody>
                    <a:bodyPr/>
                    <a:lstStyle/>
                    <a:p>
                      <a:pPr marL="0" marR="0" algn="ctr">
                        <a:spcBef>
                          <a:spcPts val="0"/>
                        </a:spcBef>
                        <a:spcAft>
                          <a:spcPts val="600"/>
                        </a:spcAft>
                      </a:pP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t>
                      </a: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t>
                      </a:r>
                    </a:p>
                  </a:txBody>
                  <a:tcPr marL="63649" marR="63649" marT="0" marB="0">
                    <a:solidFill>
                      <a:schemeClr val="accent3">
                        <a:lumMod val="20000"/>
                        <a:lumOff val="80000"/>
                      </a:schemeClr>
                    </a:solidFill>
                  </a:tcPr>
                </a:tc>
                <a:tc>
                  <a:txBody>
                    <a:bodyPr/>
                    <a:lstStyle/>
                    <a:p>
                      <a:pPr marL="0" marR="0" algn="ctr">
                        <a:spcBef>
                          <a:spcPts val="0"/>
                        </a:spcBef>
                        <a:spcAft>
                          <a:spcPts val="600"/>
                        </a:spcAft>
                      </a:pP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t>
                      </a:r>
                    </a:p>
                  </a:txBody>
                  <a:tcPr marL="63649" marR="63649" marT="0" marB="0">
                    <a:solidFill>
                      <a:schemeClr val="bg1">
                        <a:lumMod val="95000"/>
                      </a:schemeClr>
                    </a:solidFill>
                  </a:tcPr>
                </a:tc>
                <a:tc>
                  <a:txBody>
                    <a:bodyPr/>
                    <a:lstStyle/>
                    <a:p>
                      <a:pPr marL="0" marR="0" algn="ctr">
                        <a:spcBef>
                          <a:spcPts val="0"/>
                        </a:spcBef>
                        <a:spcAft>
                          <a:spcPts val="600"/>
                        </a:spcAft>
                      </a:pP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259196381"/>
                  </a:ext>
                </a:extLst>
              </a:tr>
              <a:tr h="744068">
                <a:tc>
                  <a:txBody>
                    <a:bodyPr/>
                    <a:lstStyle/>
                    <a:p>
                      <a:pPr marL="0" marR="0" algn="just">
                        <a:spcBef>
                          <a:spcPts val="0"/>
                        </a:spcBef>
                        <a:spcAft>
                          <a:spcPts val="600"/>
                        </a:spcAft>
                      </a:pPr>
                      <a:r>
                        <a:rPr lang="pt-BR" sz="2000" dirty="0">
                          <a:solidFill>
                            <a:srgbClr val="7030A0"/>
                          </a:solidFill>
                          <a:effectLst/>
                          <a:latin typeface="Times New Roman" panose="02020603050405020304" pitchFamily="18" charset="0"/>
                          <a:cs typeface="Times New Roman" panose="02020603050405020304" pitchFamily="18" charset="0"/>
                        </a:rPr>
                        <a:t>Tự đánh giá các tiêu chí theo Bảng kiểm</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1">
                        <a:lumMod val="95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3939224431"/>
                  </a:ext>
                </a:extLst>
              </a:tr>
              <a:tr h="950932">
                <a:tc>
                  <a:txBody>
                    <a:bodyPr/>
                    <a:lstStyle/>
                    <a:p>
                      <a:pPr marL="0" marR="0" algn="just">
                        <a:spcBef>
                          <a:spcPts val="0"/>
                        </a:spcBef>
                        <a:spcAft>
                          <a:spcPts val="600"/>
                        </a:spcAft>
                      </a:pPr>
                      <a:r>
                        <a:rPr lang="pt-BR" sz="2000" dirty="0">
                          <a:solidFill>
                            <a:srgbClr val="7030A0"/>
                          </a:solidFill>
                          <a:effectLst/>
                          <a:latin typeface="Times New Roman" panose="02020603050405020304" pitchFamily="18" charset="0"/>
                          <a:cs typeface="Times New Roman" panose="02020603050405020304" pitchFamily="18" charset="0"/>
                        </a:rPr>
                        <a:t>Kiểm tra việc thực hiện các tiêu chí, đánh giá tiêu chuẩn </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1">
                        <a:lumMod val="95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1841623759"/>
                  </a:ext>
                </a:extLst>
              </a:tr>
              <a:tr h="1081495">
                <a:tc>
                  <a:txBody>
                    <a:bodyPr/>
                    <a:lstStyle/>
                    <a:p>
                      <a:pPr marL="0" marR="0" algn="just">
                        <a:spcBef>
                          <a:spcPts val="0"/>
                        </a:spcBef>
                        <a:spcAft>
                          <a:spcPts val="600"/>
                        </a:spcAft>
                      </a:pPr>
                      <a:r>
                        <a:rPr lang="pt-BR" sz="2000" dirty="0">
                          <a:solidFill>
                            <a:srgbClr val="7030A0"/>
                          </a:solidFill>
                          <a:effectLst/>
                          <a:latin typeface="Times New Roman" panose="02020603050405020304" pitchFamily="18" charset="0"/>
                          <a:cs typeface="Times New Roman" panose="02020603050405020304" pitchFamily="18" charset="0"/>
                        </a:rPr>
                        <a:t>Xây dựng Báo cáo kết quả thực hiện</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a:txBody>
                    <a:bodyPr/>
                    <a:lstStyle/>
                    <a:p>
                      <a:pPr marL="0" marR="0" algn="ctr">
                        <a:spcBef>
                          <a:spcPts val="0"/>
                        </a:spcBef>
                        <a:spcAft>
                          <a:spcPts val="600"/>
                        </a:spcAft>
                      </a:pPr>
                      <a:r>
                        <a:rPr lang="pt-BR" sz="2400" dirty="0">
                          <a:solidFill>
                            <a:schemeClr val="tx2"/>
                          </a:solidFill>
                          <a:effectLst/>
                          <a:latin typeface="Times New Roman" panose="02020603050405020304" pitchFamily="18" charset="0"/>
                          <a:cs typeface="Times New Roman" panose="02020603050405020304" pitchFamily="18" charset="0"/>
                        </a:rPr>
                        <a:t>Gửi phòng GDĐT</a:t>
                      </a:r>
                      <a:endParaRPr lang="en-US"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pt-BR" sz="2400" dirty="0">
                          <a:solidFill>
                            <a:schemeClr val="tx2"/>
                          </a:solidFill>
                          <a:effectLst/>
                          <a:latin typeface="Times New Roman" panose="02020603050405020304" pitchFamily="18" charset="0"/>
                          <a:cs typeface="Times New Roman" panose="02020603050405020304" pitchFamily="18" charset="0"/>
                        </a:rPr>
                        <a:t>Gửi sở GDĐT</a:t>
                      </a:r>
                      <a:endParaRPr lang="en-US"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tc>
                  <a:txBody>
                    <a:bodyPr/>
                    <a:lstStyle/>
                    <a:p>
                      <a:pPr marL="0" marR="0" algn="ctr">
                        <a:spcBef>
                          <a:spcPts val="0"/>
                        </a:spcBef>
                        <a:spcAft>
                          <a:spcPts val="600"/>
                        </a:spcAft>
                      </a:pPr>
                      <a:r>
                        <a:rPr lang="pt-BR" sz="2400" dirty="0">
                          <a:solidFill>
                            <a:schemeClr val="tx2"/>
                          </a:solidFill>
                          <a:effectLst/>
                          <a:latin typeface="Times New Roman" panose="02020603050405020304" pitchFamily="18" charset="0"/>
                          <a:cs typeface="Times New Roman" panose="02020603050405020304" pitchFamily="18" charset="0"/>
                        </a:rPr>
                        <a:t>Gửi Bộ GDĐT</a:t>
                      </a:r>
                      <a:endParaRPr lang="en-US"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1">
                        <a:lumMod val="95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3527955790"/>
                  </a:ext>
                </a:extLst>
              </a:tr>
              <a:tr h="1655135">
                <a:tc>
                  <a:txBody>
                    <a:bodyPr/>
                    <a:lstStyle/>
                    <a:p>
                      <a:pPr marL="0" marR="0" algn="just">
                        <a:spcBef>
                          <a:spcPts val="0"/>
                        </a:spcBef>
                        <a:spcAft>
                          <a:spcPts val="600"/>
                        </a:spcAft>
                      </a:pPr>
                      <a:r>
                        <a:rPr lang="pt-BR" sz="2000" dirty="0">
                          <a:solidFill>
                            <a:srgbClr val="7030A0"/>
                          </a:solidFill>
                          <a:effectLst/>
                          <a:latin typeface="Times New Roman" panose="02020603050405020304" pitchFamily="18" charset="0"/>
                          <a:cs typeface="Times New Roman" panose="02020603050405020304" pitchFamily="18" charset="0"/>
                        </a:rPr>
                        <a:t>Ra văn bản kèm theo danh sách các cơ sở GDMN đạt tiêu chuẩn trường học an toàn, PCTNTT</a:t>
                      </a:r>
                      <a:endParaRPr lang="en-US" sz="2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2"/>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1">
                        <a:lumMod val="60000"/>
                        <a:lumOff val="4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6">
                        <a:lumMod val="20000"/>
                        <a:lumOff val="80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bg1">
                        <a:lumMod val="95000"/>
                      </a:schemeClr>
                    </a:solidFill>
                  </a:tcPr>
                </a:tc>
                <a:tc>
                  <a:txBody>
                    <a:bodyPr/>
                    <a:lstStyle/>
                    <a:p>
                      <a:pPr marL="0" marR="0" algn="ctr">
                        <a:spcBef>
                          <a:spcPts val="0"/>
                        </a:spcBef>
                        <a:spcAft>
                          <a:spcPts val="600"/>
                        </a:spcAft>
                      </a:pPr>
                      <a:r>
                        <a:rPr lang="pt-BR" sz="2000" dirty="0">
                          <a:solidFill>
                            <a:schemeClr val="tx2"/>
                          </a:solidFill>
                          <a:effectLst/>
                          <a:latin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tx1">
                        <a:lumMod val="20000"/>
                        <a:lumOff val="80000"/>
                      </a:schemeClr>
                    </a:solidFill>
                  </a:tcPr>
                </a:tc>
                <a:tc>
                  <a:txBody>
                    <a:bodyPr/>
                    <a:lstStyle/>
                    <a:p>
                      <a:pPr marL="0" marR="0" algn="ctr">
                        <a:spcBef>
                          <a:spcPts val="0"/>
                        </a:spcBef>
                        <a:spcAft>
                          <a:spcPts val="600"/>
                        </a:spcAft>
                      </a:pPr>
                      <a:r>
                        <a:rPr lang="pt-BR" sz="3200" dirty="0">
                          <a:solidFill>
                            <a:srgbClr val="FF0000"/>
                          </a:solidFill>
                          <a:effectLst/>
                          <a:latin typeface="Times New Roman" panose="02020603050405020304" pitchFamily="18" charset="0"/>
                          <a:cs typeface="Times New Roman" panose="02020603050405020304" pitchFamily="18" charset="0"/>
                        </a:rPr>
                        <a:t>x </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9" marR="63649" marT="0" marB="0">
                    <a:solidFill>
                      <a:schemeClr val="accent3">
                        <a:lumMod val="20000"/>
                        <a:lumOff val="80000"/>
                      </a:schemeClr>
                    </a:solidFill>
                  </a:tcPr>
                </a:tc>
                <a:extLst>
                  <a:ext uri="{0D108BD9-81ED-4DB2-BD59-A6C34878D82A}">
                    <a16:rowId xmlns="" xmlns:a16="http://schemas.microsoft.com/office/drawing/2014/main" val="1464307908"/>
                  </a:ext>
                </a:extLst>
              </a:tr>
            </a:tbl>
          </a:graphicData>
        </a:graphic>
      </p:graphicFrame>
    </p:spTree>
    <p:extLst>
      <p:ext uri="{BB962C8B-B14F-4D97-AF65-F5344CB8AC3E}">
        <p14:creationId xmlns:p14="http://schemas.microsoft.com/office/powerpoint/2010/main" val="27672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Icon&#10;&#10;Description automatically generated">
            <a:extLst>
              <a:ext uri="{FF2B5EF4-FFF2-40B4-BE49-F238E27FC236}">
                <a16:creationId xmlns="" xmlns:a16="http://schemas.microsoft.com/office/drawing/2014/main" id="{AE932E3B-6617-4F97-A505-7B6C6BD6D2F3}"/>
              </a:ext>
            </a:extLst>
          </p:cNvPr>
          <p:cNvPicPr>
            <a:picLocks noChangeAspect="1"/>
          </p:cNvPicPr>
          <p:nvPr/>
        </p:nvPicPr>
        <p:blipFill rotWithShape="1">
          <a:blip r:embed="rId2">
            <a:extLst>
              <a:ext uri="{28A0092B-C50C-407E-A947-70E740481C1C}">
                <a14:useLocalDpi xmlns:a14="http://schemas.microsoft.com/office/drawing/2010/main" val="0"/>
              </a:ext>
            </a:extLst>
          </a:blip>
          <a:srcRect l="25234" r="1141" b="-1"/>
          <a:stretch/>
        </p:blipFill>
        <p:spPr bwMode="auto">
          <a:xfrm>
            <a:off x="3551274" y="1313554"/>
            <a:ext cx="5168656" cy="4047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17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3356941" y="1154595"/>
            <a:ext cx="7694615" cy="1828800"/>
          </a:xfrm>
        </p:spPr>
        <p:txBody>
          <a:bodyPr rtlCol="0">
            <a:normAutofit/>
          </a:bodyPr>
          <a:lstStyle/>
          <a:p>
            <a:pPr rtl="0"/>
            <a:r>
              <a:rPr lang="en-US" sz="4800" b="1" dirty="0">
                <a:latin typeface="Times New Roman" pitchFamily="18" charset="0"/>
                <a:cs typeface="Times New Roman" pitchFamily="18" charset="0"/>
              </a:rPr>
              <a:t>TRÂN TRỌNG CẢM ƠN!</a:t>
            </a:r>
            <a:endParaRPr lang="vi-VN"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0B5A27-D949-5D69-11A9-00DE38E87FBE}"/>
              </a:ext>
            </a:extLst>
          </p:cNvPr>
          <p:cNvSpPr>
            <a:spLocks noGrp="1"/>
          </p:cNvSpPr>
          <p:nvPr>
            <p:ph type="title"/>
          </p:nvPr>
        </p:nvSpPr>
        <p:spPr>
          <a:xfrm>
            <a:off x="761999" y="324537"/>
            <a:ext cx="10668002" cy="1355407"/>
          </a:xfrm>
        </p:spPr>
        <p:txBody>
          <a:bodyPr>
            <a:normAutofit/>
          </a:bodyPr>
          <a:lstStyle/>
          <a:p>
            <a:pPr algn="ctr"/>
            <a:r>
              <a:rPr lang="nb-NO" sz="4400" b="1" i="1" dirty="0">
                <a:effectLst/>
                <a:latin typeface="Times New Roman" panose="02020603050405020304" pitchFamily="18" charset="0"/>
                <a:ea typeface="Times New Roman" panose="02020603050405020304" pitchFamily="18" charset="0"/>
                <a:cs typeface="Times New Roman" pitchFamily="18" charset="0"/>
              </a:rPr>
              <a:t>NỘI DUNG CHUYÊN ĐỀ</a:t>
            </a:r>
            <a:r>
              <a:rPr lang="en-US" sz="4400" b="1" dirty="0">
                <a:effectLst/>
                <a:latin typeface="Times New Roman" panose="02020603050405020304" pitchFamily="18" charset="0"/>
                <a:ea typeface="Times New Roman" panose="02020603050405020304" pitchFamily="18" charset="0"/>
                <a:cs typeface="Times New Roman" pitchFamily="18" charset="0"/>
              </a:rPr>
              <a:t/>
            </a:r>
            <a:br>
              <a:rPr lang="en-US" sz="4400" b="1" dirty="0">
                <a:effectLst/>
                <a:latin typeface="Times New Roman" panose="02020603050405020304" pitchFamily="18" charset="0"/>
                <a:ea typeface="Times New Roman" panose="02020603050405020304" pitchFamily="18" charset="0"/>
                <a:cs typeface="Times New Roman" pitchFamily="18" charset="0"/>
              </a:rPr>
            </a:br>
            <a:endParaRPr lang="en-US" sz="4400" b="1" dirty="0">
              <a:latin typeface="Times New Roman" pitchFamily="18" charset="0"/>
              <a:cs typeface="Times New Roman" pitchFamily="18" charset="0"/>
            </a:endParaRPr>
          </a:p>
        </p:txBody>
      </p:sp>
      <p:graphicFrame>
        <p:nvGraphicFramePr>
          <p:cNvPr id="5" name="Content Placeholder 2">
            <a:extLst>
              <a:ext uri="{FF2B5EF4-FFF2-40B4-BE49-F238E27FC236}">
                <a16:creationId xmlns="" xmlns:a16="http://schemas.microsoft.com/office/drawing/2014/main" id="{F66633A0-F686-C750-15F8-9C70C1F80980}"/>
              </a:ext>
            </a:extLst>
          </p:cNvPr>
          <p:cNvGraphicFramePr>
            <a:graphicFrameLocks noGrp="1"/>
          </p:cNvGraphicFramePr>
          <p:nvPr>
            <p:ph idx="1"/>
            <p:extLst>
              <p:ext uri="{D42A27DB-BD31-4B8C-83A1-F6EECF244321}">
                <p14:modId xmlns:p14="http://schemas.microsoft.com/office/powerpoint/2010/main" val="2568950710"/>
              </p:ext>
            </p:extLst>
          </p:nvPr>
        </p:nvGraphicFramePr>
        <p:xfrm>
          <a:off x="92765" y="1308883"/>
          <a:ext cx="12004158" cy="467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8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AA6B5-4172-4453-B167-B0C547EBE0C5}"/>
              </a:ext>
            </a:extLst>
          </p:cNvPr>
          <p:cNvSpPr>
            <a:spLocks noGrp="1"/>
          </p:cNvSpPr>
          <p:nvPr>
            <p:ph type="title"/>
          </p:nvPr>
        </p:nvSpPr>
        <p:spPr/>
        <p:txBody>
          <a:bodyPr/>
          <a:lstStyle/>
          <a:p>
            <a:pPr algn="ctr"/>
            <a:r>
              <a:rPr lang="en-US" b="1" dirty="0">
                <a:latin typeface="Times New Roman" pitchFamily="18" charset="0"/>
                <a:cs typeface="Times New Roman" pitchFamily="18" charset="0"/>
              </a:rPr>
              <a:t>HƯỚNG DẪN THỰC HIỆN THÔNG TƯ SỐ 45/2021/TT-BGDĐT </a:t>
            </a:r>
          </a:p>
        </p:txBody>
      </p:sp>
      <p:sp>
        <p:nvSpPr>
          <p:cNvPr id="3" name="Content Placeholder 2">
            <a:extLst>
              <a:ext uri="{FF2B5EF4-FFF2-40B4-BE49-F238E27FC236}">
                <a16:creationId xmlns="" xmlns:a16="http://schemas.microsoft.com/office/drawing/2014/main" id="{E05B0B2D-4B8A-4AA8-AA2C-3AA41EC203A2}"/>
              </a:ext>
            </a:extLst>
          </p:cNvPr>
          <p:cNvSpPr>
            <a:spLocks noGrp="1"/>
          </p:cNvSpPr>
          <p:nvPr>
            <p:ph idx="4294967295"/>
          </p:nvPr>
        </p:nvSpPr>
        <p:spPr>
          <a:xfrm>
            <a:off x="583096" y="1765852"/>
            <a:ext cx="11370365" cy="4229100"/>
          </a:xfrm>
        </p:spPr>
        <p:txBody>
          <a:bodyPr>
            <a:normAutofit/>
          </a:bodyPr>
          <a:lstStyle/>
          <a:p>
            <a:pPr marL="0" indent="0">
              <a:buNone/>
            </a:pP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Chương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15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bao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PCTNTT; </a:t>
            </a:r>
            <a:r>
              <a:rPr lang="en-US" sz="3200" dirty="0" err="1">
                <a:latin typeface="Times New Roman" pitchFamily="18" charset="0"/>
                <a:cs typeface="Times New Roman" pitchFamily="18" charset="0"/>
              </a:rPr>
              <a:t>Kiểm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13/2010/TT-BGDĐT)</a:t>
            </a:r>
          </a:p>
          <a:p>
            <a:pPr marL="0" indent="0">
              <a:buNone/>
            </a:pPr>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02 </a:t>
            </a:r>
            <a:r>
              <a:rPr lang="en-US" sz="3200" dirty="0" err="1">
                <a:latin typeface="Times New Roman" pitchFamily="18" charset="0"/>
                <a:cs typeface="Times New Roman" pitchFamily="18" charset="0"/>
              </a:rPr>
              <a:t>phụ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a:solidFill>
                  <a:schemeClr val="accent2">
                    <a:lumMod val="50000"/>
                  </a:schemeClr>
                </a:solidFill>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u="sng" dirty="0">
                <a:solidFill>
                  <a:srgbClr val="FF0000"/>
                </a:solidFill>
                <a:latin typeface="Times New Roman" pitchFamily="18" charset="0"/>
                <a:cs typeface="Times New Roman" pitchFamily="18" charset="0"/>
              </a:rPr>
              <a:t>45</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a:solidFill>
                  <a:schemeClr val="accent2">
                    <a:lumMod val="50000"/>
                  </a:schemeClr>
                </a:solidFill>
                <a:latin typeface="Times New Roman" pitchFamily="18" charset="0"/>
                <a:cs typeface="Times New Roman" pitchFamily="18" charset="0"/>
              </a:rPr>
              <a:t>CƠ SỞ GDMN ĐỘC LẬP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u="sng" dirty="0">
                <a:solidFill>
                  <a:srgbClr val="FF0000"/>
                </a:solidFill>
                <a:latin typeface="Times New Roman" pitchFamily="18" charset="0"/>
                <a:cs typeface="Times New Roman" pitchFamily="18" charset="0"/>
              </a:rPr>
              <a:t>40</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6411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18DF798-1CC4-43A9-AD4B-8638D5DADEE4}"/>
              </a:ext>
            </a:extLst>
          </p:cNvPr>
          <p:cNvSpPr>
            <a:spLocks noGrp="1"/>
          </p:cNvSpPr>
          <p:nvPr>
            <p:ph type="title"/>
          </p:nvPr>
        </p:nvSpPr>
        <p:spPr>
          <a:xfrm>
            <a:off x="2947684" y="480623"/>
            <a:ext cx="8506047" cy="3425456"/>
          </a:xfrm>
        </p:spPr>
        <p:txBody>
          <a:bodyPr>
            <a:normAutofit/>
          </a:bodyPr>
          <a:lstStyle/>
          <a:p>
            <a:pPr algn="just"/>
            <a:r>
              <a:rPr lang="en-US" sz="4800" dirty="0">
                <a:latin typeface="Times New Roman" panose="02020603050405020304" pitchFamily="18" charset="0"/>
                <a:ea typeface="UTM Aptima"/>
                <a:cs typeface="Times New Roman" panose="02020603050405020304" pitchFamily="18" charset="0"/>
              </a:rPr>
              <a:t>C</a:t>
            </a:r>
            <a:r>
              <a:rPr lang="en-US" sz="4800" dirty="0" smtClean="0">
                <a:effectLst/>
                <a:latin typeface="Times New Roman" panose="02020603050405020304" pitchFamily="18" charset="0"/>
                <a:ea typeface="UTM Aptima"/>
                <a:cs typeface="Times New Roman" panose="02020603050405020304" pitchFamily="18" charset="0"/>
              </a:rPr>
              <a:t>hia </a:t>
            </a:r>
            <a:r>
              <a:rPr lang="en-US" sz="4800" dirty="0" err="1">
                <a:effectLst/>
                <a:latin typeface="Times New Roman" panose="02020603050405020304" pitchFamily="18" charset="0"/>
                <a:ea typeface="UTM Aptima"/>
                <a:cs typeface="Times New Roman" panose="02020603050405020304" pitchFamily="18" charset="0"/>
              </a:rPr>
              <a:t>sẻ</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về</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công</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tác</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lập</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kế</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hoạch</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xây</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dựng</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trường</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học</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a:effectLst/>
                <a:latin typeface="Times New Roman" panose="02020603050405020304" pitchFamily="18" charset="0"/>
                <a:ea typeface="UTM Aptima"/>
                <a:cs typeface="Times New Roman" panose="02020603050405020304" pitchFamily="18" charset="0"/>
              </a:rPr>
              <a:t>an</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toàn</a:t>
            </a:r>
            <a:r>
              <a:rPr lang="en-US" sz="4800" dirty="0">
                <a:effectLst/>
                <a:latin typeface="Times New Roman" panose="02020603050405020304" pitchFamily="18" charset="0"/>
                <a:ea typeface="UTM Aptima"/>
                <a:cs typeface="Times New Roman" panose="02020603050405020304" pitchFamily="18" charset="0"/>
              </a:rPr>
              <a:t>,</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phòng</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chống</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a:effectLst/>
                <a:latin typeface="Times New Roman" panose="02020603050405020304" pitchFamily="18" charset="0"/>
                <a:ea typeface="UTM Aptima"/>
                <a:cs typeface="Times New Roman" panose="02020603050405020304" pitchFamily="18" charset="0"/>
              </a:rPr>
              <a:t>tai</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nạn</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thương</a:t>
            </a:r>
            <a:r>
              <a:rPr lang="en-US" sz="4800" spc="-7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tích</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trong</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cơ</a:t>
            </a:r>
            <a:r>
              <a:rPr lang="en-US" sz="4800" dirty="0">
                <a:effectLst/>
                <a:latin typeface="Times New Roman" panose="02020603050405020304" pitchFamily="18" charset="0"/>
                <a:ea typeface="UTM Aptima"/>
                <a:cs typeface="Times New Roman" panose="02020603050405020304" pitchFamily="18" charset="0"/>
              </a:rPr>
              <a:t> </a:t>
            </a:r>
            <a:r>
              <a:rPr lang="en-US" sz="4800" dirty="0" err="1">
                <a:effectLst/>
                <a:latin typeface="Times New Roman" panose="02020603050405020304" pitchFamily="18" charset="0"/>
                <a:ea typeface="UTM Aptima"/>
                <a:cs typeface="Times New Roman" panose="02020603050405020304" pitchFamily="18" charset="0"/>
              </a:rPr>
              <a:t>sở</a:t>
            </a:r>
            <a:r>
              <a:rPr lang="en-US" sz="4800" dirty="0">
                <a:effectLst/>
                <a:latin typeface="Times New Roman" panose="02020603050405020304" pitchFamily="18" charset="0"/>
                <a:ea typeface="UTM Aptima"/>
                <a:cs typeface="Times New Roman" panose="02020603050405020304" pitchFamily="18" charset="0"/>
              </a:rPr>
              <a:t> GDMN</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5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 xmlns:a16="http://schemas.microsoft.com/office/drawing/2014/main" id="{FC6F072C-7F5F-6D4A-974B-D8BC3CA29C1F}"/>
              </a:ext>
            </a:extLst>
          </p:cNvPr>
          <p:cNvGraphicFramePr/>
          <p:nvPr>
            <p:extLst>
              <p:ext uri="{D42A27DB-BD31-4B8C-83A1-F6EECF244321}">
                <p14:modId xmlns:p14="http://schemas.microsoft.com/office/powerpoint/2010/main" val="1418046849"/>
              </p:ext>
            </p:extLst>
          </p:nvPr>
        </p:nvGraphicFramePr>
        <p:xfrm>
          <a:off x="349624" y="1044886"/>
          <a:ext cx="114927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 xmlns:a16="http://schemas.microsoft.com/office/drawing/2014/main" id="{B90D6633-1034-2A4E-9F3D-45BF9B642A8F}"/>
              </a:ext>
            </a:extLst>
          </p:cNvPr>
          <p:cNvSpPr/>
          <p:nvPr/>
        </p:nvSpPr>
        <p:spPr>
          <a:xfrm>
            <a:off x="3313043" y="167723"/>
            <a:ext cx="5353879" cy="707886"/>
          </a:xfrm>
          <a:prstGeom prst="rect">
            <a:avLst/>
          </a:prstGeom>
        </p:spPr>
        <p:txBody>
          <a:bodyPr wrap="square">
            <a:spAutoFit/>
          </a:bodyPr>
          <a:lstStyle/>
          <a:p>
            <a:pPr algn="ctr"/>
            <a:r>
              <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 HOẠCH</a:t>
            </a:r>
            <a:endParaRPr lang="x-none"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66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F2DA2-091B-440D-EAFC-56299C91BBFA}"/>
              </a:ext>
            </a:extLst>
          </p:cNvPr>
          <p:cNvSpPr>
            <a:spLocks noGrp="1"/>
          </p:cNvSpPr>
          <p:nvPr>
            <p:ph type="title"/>
          </p:nvPr>
        </p:nvSpPr>
        <p:spPr>
          <a:xfrm>
            <a:off x="649357" y="304800"/>
            <a:ext cx="10747513" cy="1219200"/>
          </a:xfrm>
        </p:spPr>
        <p:txBody>
          <a:bodyPr vert="horz" lIns="91440" tIns="45720" rIns="91440" bIns="45720" rtlCol="0" anchor="ctr">
            <a:noAutofit/>
          </a:bodyPr>
          <a:lstStyle/>
          <a:p>
            <a:pPr algn="ctr"/>
            <a:r>
              <a:rPr lang="en-US" sz="3200" b="1" spc="-10" dirty="0" err="1">
                <a:effectLst/>
                <a:latin typeface="Times New Roman" panose="02020603050405020304" pitchFamily="18" charset="0"/>
                <a:ea typeface="UTM Aptima"/>
                <a:cs typeface="Times New Roman" pitchFamily="18" charset="0"/>
              </a:rPr>
              <a:t>Các</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hoạt</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động</a:t>
            </a:r>
            <a:r>
              <a:rPr lang="en-US" sz="3200" b="1" spc="-90" dirty="0">
                <a:effectLst/>
                <a:latin typeface="Times New Roman" panose="02020603050405020304" pitchFamily="18" charset="0"/>
                <a:ea typeface="UTM Aptima"/>
                <a:cs typeface="Times New Roman" pitchFamily="18" charset="0"/>
              </a:rPr>
              <a:t> </a:t>
            </a:r>
            <a:r>
              <a:rPr lang="en-US" sz="3200" b="1" spc="-10" dirty="0" err="1">
                <a:effectLst/>
                <a:latin typeface="Times New Roman" panose="02020603050405020304" pitchFamily="18" charset="0"/>
                <a:ea typeface="UTM Aptima"/>
                <a:cs typeface="Times New Roman" pitchFamily="18" charset="0"/>
              </a:rPr>
              <a:t>xây</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dựng</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trường</a:t>
            </a:r>
            <a:r>
              <a:rPr lang="en-US" sz="3200" b="1" spc="-90" dirty="0">
                <a:effectLst/>
                <a:latin typeface="Times New Roman" panose="02020603050405020304" pitchFamily="18" charset="0"/>
                <a:ea typeface="UTM Aptima"/>
                <a:cs typeface="Times New Roman" pitchFamily="18" charset="0"/>
              </a:rPr>
              <a:t> </a:t>
            </a:r>
            <a:r>
              <a:rPr lang="en-US" sz="3200" b="1" spc="-10" dirty="0" err="1">
                <a:effectLst/>
                <a:latin typeface="Times New Roman" panose="02020603050405020304" pitchFamily="18" charset="0"/>
                <a:ea typeface="UTM Aptima"/>
                <a:cs typeface="Times New Roman" pitchFamily="18" charset="0"/>
              </a:rPr>
              <a:t>học</a:t>
            </a:r>
            <a:r>
              <a:rPr lang="en-US" sz="3200" b="1" spc="-90" dirty="0">
                <a:effectLst/>
                <a:latin typeface="Times New Roman" panose="02020603050405020304" pitchFamily="18" charset="0"/>
                <a:ea typeface="UTM Aptima"/>
                <a:cs typeface="Times New Roman" pitchFamily="18" charset="0"/>
              </a:rPr>
              <a:t> </a:t>
            </a:r>
            <a:r>
              <a:rPr lang="en-US" sz="3200" b="1" spc="-10" dirty="0">
                <a:effectLst/>
                <a:latin typeface="Times New Roman" panose="02020603050405020304" pitchFamily="18" charset="0"/>
                <a:ea typeface="UTM Aptima"/>
                <a:cs typeface="Times New Roman" pitchFamily="18" charset="0"/>
              </a:rPr>
              <a:t>an</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toàn</a:t>
            </a:r>
            <a:r>
              <a:rPr lang="en-US" sz="3200" b="1" spc="-15" dirty="0">
                <a:effectLst/>
                <a:latin typeface="Times New Roman" panose="02020603050405020304" pitchFamily="18" charset="0"/>
                <a:ea typeface="UTM Aptima"/>
                <a:cs typeface="Times New Roman" pitchFamily="18" charset="0"/>
              </a:rPr>
              <a:t>,</a:t>
            </a:r>
            <a:r>
              <a:rPr lang="en-US" sz="3200" b="1" spc="-90" dirty="0">
                <a:effectLst/>
                <a:latin typeface="Times New Roman" panose="02020603050405020304" pitchFamily="18" charset="0"/>
                <a:ea typeface="UTM Aptima"/>
                <a:cs typeface="Times New Roman" pitchFamily="18" charset="0"/>
              </a:rPr>
              <a:t> </a:t>
            </a:r>
            <a:r>
              <a:rPr lang="en-US" sz="3200" b="1" spc="-90" dirty="0" smtClean="0">
                <a:effectLst/>
                <a:latin typeface="Times New Roman" panose="02020603050405020304" pitchFamily="18" charset="0"/>
                <a:ea typeface="UTM Aptima"/>
                <a:cs typeface="Times New Roman" pitchFamily="18" charset="0"/>
              </a:rPr>
              <a:t/>
            </a:r>
            <a:br>
              <a:rPr lang="en-US" sz="3200" b="1" spc="-90" dirty="0" smtClean="0">
                <a:effectLst/>
                <a:latin typeface="Times New Roman" panose="02020603050405020304" pitchFamily="18" charset="0"/>
                <a:ea typeface="UTM Aptima"/>
                <a:cs typeface="Times New Roman" pitchFamily="18" charset="0"/>
              </a:rPr>
            </a:br>
            <a:r>
              <a:rPr lang="en-US" sz="3200" b="1" spc="-15" dirty="0" err="1" smtClean="0">
                <a:effectLst/>
                <a:latin typeface="Times New Roman" panose="02020603050405020304" pitchFamily="18" charset="0"/>
                <a:ea typeface="UTM Aptima"/>
                <a:cs typeface="Times New Roman" pitchFamily="18" charset="0"/>
              </a:rPr>
              <a:t>phòng</a:t>
            </a:r>
            <a:r>
              <a:rPr lang="en-US" sz="3200" b="1" spc="-90" dirty="0" smtClean="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chống</a:t>
            </a:r>
            <a:r>
              <a:rPr lang="en-US" sz="3200" b="1" spc="-90" dirty="0">
                <a:effectLst/>
                <a:latin typeface="Times New Roman" panose="02020603050405020304" pitchFamily="18" charset="0"/>
                <a:ea typeface="UTM Aptima"/>
                <a:cs typeface="Times New Roman" pitchFamily="18" charset="0"/>
              </a:rPr>
              <a:t> </a:t>
            </a:r>
            <a:r>
              <a:rPr lang="en-US" sz="3200" b="1" spc="-10" dirty="0">
                <a:effectLst/>
                <a:latin typeface="Times New Roman" panose="02020603050405020304" pitchFamily="18" charset="0"/>
                <a:ea typeface="UTM Aptima"/>
                <a:cs typeface="Times New Roman" pitchFamily="18" charset="0"/>
              </a:rPr>
              <a:t>tai</a:t>
            </a:r>
            <a:r>
              <a:rPr lang="en-US" sz="3200" b="1" spc="-90" dirty="0">
                <a:effectLst/>
                <a:latin typeface="Times New Roman" panose="02020603050405020304" pitchFamily="18" charset="0"/>
                <a:ea typeface="UTM Aptima"/>
                <a:cs typeface="Times New Roman" pitchFamily="18" charset="0"/>
              </a:rPr>
              <a:t> </a:t>
            </a:r>
            <a:r>
              <a:rPr lang="en-US" sz="3200" b="1" spc="-10" dirty="0" err="1">
                <a:effectLst/>
                <a:latin typeface="Times New Roman" panose="02020603050405020304" pitchFamily="18" charset="0"/>
                <a:ea typeface="UTM Aptima"/>
                <a:cs typeface="Times New Roman" pitchFamily="18" charset="0"/>
              </a:rPr>
              <a:t>nạn</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thương</a:t>
            </a:r>
            <a:r>
              <a:rPr lang="en-US" sz="3200" b="1" spc="-90"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tích</a:t>
            </a:r>
            <a:r>
              <a:rPr lang="en-US" sz="3200" b="1" spc="-15"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trong</a:t>
            </a:r>
            <a:r>
              <a:rPr lang="en-US" sz="3200" b="1" spc="-15"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cơ</a:t>
            </a:r>
            <a:r>
              <a:rPr lang="en-US" sz="3200" b="1" spc="-15" dirty="0">
                <a:effectLst/>
                <a:latin typeface="Times New Roman" panose="02020603050405020304" pitchFamily="18" charset="0"/>
                <a:ea typeface="UTM Aptima"/>
                <a:cs typeface="Times New Roman" pitchFamily="18" charset="0"/>
              </a:rPr>
              <a:t> </a:t>
            </a:r>
            <a:r>
              <a:rPr lang="en-US" sz="3200" b="1" spc="-15" dirty="0" err="1">
                <a:effectLst/>
                <a:latin typeface="Times New Roman" panose="02020603050405020304" pitchFamily="18" charset="0"/>
                <a:ea typeface="UTM Aptima"/>
                <a:cs typeface="Times New Roman" pitchFamily="18" charset="0"/>
              </a:rPr>
              <a:t>sở</a:t>
            </a:r>
            <a:r>
              <a:rPr lang="en-US" sz="3200" b="1" spc="-15" dirty="0">
                <a:effectLst/>
                <a:latin typeface="Times New Roman" panose="02020603050405020304" pitchFamily="18" charset="0"/>
                <a:ea typeface="UTM Aptima"/>
                <a:cs typeface="Times New Roman" pitchFamily="18" charset="0"/>
              </a:rPr>
              <a:t> GDMN (</a:t>
            </a:r>
            <a:r>
              <a:rPr lang="en-US" sz="3200" b="1" spc="-15" dirty="0" err="1">
                <a:effectLst/>
                <a:latin typeface="Times New Roman" panose="02020603050405020304" pitchFamily="18" charset="0"/>
                <a:ea typeface="UTM Aptima"/>
                <a:cs typeface="Times New Roman" pitchFamily="18" charset="0"/>
              </a:rPr>
              <a:t>Chương</a:t>
            </a:r>
            <a:r>
              <a:rPr lang="en-US" sz="3200" b="1" spc="-15" dirty="0">
                <a:effectLst/>
                <a:latin typeface="Times New Roman" panose="02020603050405020304" pitchFamily="18" charset="0"/>
                <a:ea typeface="UTM Aptima"/>
                <a:cs typeface="Times New Roman" pitchFamily="18" charset="0"/>
              </a:rPr>
              <a:t> II)</a:t>
            </a:r>
            <a:endParaRPr lang="en-US" sz="4000" b="1"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C9CFF11B-DC99-4394-9787-22A8CF355DDA}"/>
              </a:ext>
            </a:extLst>
          </p:cNvPr>
          <p:cNvSpPr>
            <a:spLocks noGrp="1"/>
          </p:cNvSpPr>
          <p:nvPr>
            <p:ph idx="1"/>
          </p:nvPr>
        </p:nvSpPr>
        <p:spPr>
          <a:xfrm>
            <a:off x="531628" y="1752600"/>
            <a:ext cx="11047228" cy="4456814"/>
          </a:xfrm>
        </p:spPr>
        <p:txBody>
          <a:bodyPr>
            <a:normAutofit/>
          </a:bodyPr>
          <a:lstStyle/>
          <a:p>
            <a:pPr marL="457200" marR="718185" lvl="0" indent="-457200" algn="just">
              <a:spcAft>
                <a:spcPts val="0"/>
              </a:spcAft>
              <a:buSzPts val="1200"/>
              <a:buFont typeface="+mj-lt"/>
              <a:buAutoNum type="arabicPeriod"/>
              <a:tabLst>
                <a:tab pos="445135" algn="l"/>
              </a:tabLst>
            </a:pP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đảm</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môi</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trường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giáo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dục</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an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p>
          <a:p>
            <a:pPr marL="457200" marR="718185" lvl="0" indent="-457200" algn="just">
              <a:spcAft>
                <a:spcPts val="0"/>
              </a:spcAft>
              <a:buSzPts val="1200"/>
              <a:buFont typeface="+mj-lt"/>
              <a:buAutoNum type="arabicPeriod"/>
              <a:tabLst>
                <a:tab pos="445135" algn="l"/>
              </a:tabLst>
            </a:pP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Nâng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nhận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năng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lực</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chuyên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môn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nghiệp</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vụ</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cán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lí</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giáo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đối</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công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tác</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đảm</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an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em</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cơ</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sở</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GDMN</a:t>
            </a:r>
            <a:endParaRPr lang="en-US" sz="2900" spc="-5" dirty="0">
              <a:solidFill>
                <a:schemeClr val="accent1">
                  <a:lumMod val="75000"/>
                </a:schemeClr>
              </a:solidFill>
              <a:latin typeface="Times New Roman" panose="02020603050405020304" pitchFamily="18" charset="0"/>
              <a:cs typeface="Times New Roman" panose="02020603050405020304" pitchFamily="18" charset="0"/>
            </a:endParaRPr>
          </a:p>
          <a:p>
            <a:pPr marL="457200" marR="718185" lvl="0" indent="-457200" algn="just">
              <a:spcAft>
                <a:spcPts val="0"/>
              </a:spcAft>
              <a:buSzPts val="1200"/>
              <a:buFont typeface="+mj-lt"/>
              <a:buAutoNum type="arabicPeriod"/>
              <a:tabLst>
                <a:tab pos="445135" algn="l"/>
              </a:tabLst>
            </a:pP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Hoạt</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thông</a:t>
            </a:r>
            <a:endParaRPr lang="en-US" sz="2900" spc="-5" dirty="0">
              <a:solidFill>
                <a:schemeClr val="accent1">
                  <a:lumMod val="75000"/>
                </a:schemeClr>
              </a:solidFill>
              <a:latin typeface="Times New Roman" panose="02020603050405020304" pitchFamily="18" charset="0"/>
              <a:cs typeface="Times New Roman" panose="02020603050405020304" pitchFamily="18" charset="0"/>
            </a:endParaRPr>
          </a:p>
          <a:p>
            <a:pPr marL="457200" marR="718185" lvl="0" indent="-457200" algn="just">
              <a:spcAft>
                <a:spcPts val="0"/>
              </a:spcAft>
              <a:buSzPts val="1200"/>
              <a:buFont typeface="+mj-lt"/>
              <a:buAutoNum type="arabicPeriod"/>
              <a:tabLst>
                <a:tab pos="445135" algn="l"/>
              </a:tabLst>
            </a:pPr>
            <a:r>
              <a:rPr lang="vi-VN" sz="2900" spc="-5" dirty="0">
                <a:solidFill>
                  <a:schemeClr val="accent1">
                    <a:lumMod val="75000"/>
                  </a:schemeClr>
                </a:solidFill>
                <a:latin typeface="Times New Roman" panose="02020603050405020304" pitchFamily="18" charset="0"/>
                <a:cs typeface="Times New Roman" panose="02020603050405020304" pitchFamily="18" charset="0"/>
              </a:rPr>
              <a:t>Huy động sự tham gia của gia đình và cộng đồng</a:t>
            </a:r>
            <a:endParaRPr lang="en-US" sz="2900" spc="-5" dirty="0">
              <a:solidFill>
                <a:schemeClr val="accent1">
                  <a:lumMod val="75000"/>
                </a:schemeClr>
              </a:solidFill>
              <a:latin typeface="Times New Roman" panose="02020603050405020304" pitchFamily="18" charset="0"/>
              <a:cs typeface="Times New Roman" panose="02020603050405020304" pitchFamily="18" charset="0"/>
            </a:endParaRPr>
          </a:p>
          <a:p>
            <a:pPr marL="457200" marR="718185" lvl="0" indent="-457200" algn="just">
              <a:spcAft>
                <a:spcPts val="0"/>
              </a:spcAft>
              <a:buSzPts val="1200"/>
              <a:buFont typeface="+mj-lt"/>
              <a:buAutoNum type="arabicPeriod"/>
              <a:tabLst>
                <a:tab pos="445135" algn="l"/>
              </a:tabLst>
            </a:pP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Giáo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dục</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trẻ</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kĩ</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năng</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đảm</a:t>
            </a:r>
            <a:r>
              <a:rPr lang="en-US" sz="2900" spc="-5" dirty="0">
                <a:solidFill>
                  <a:schemeClr val="accent1">
                    <a:lumMod val="75000"/>
                  </a:schemeClr>
                </a:solidFill>
                <a:latin typeface="Times New Roman" panose="02020603050405020304" pitchFamily="18" charset="0"/>
                <a:cs typeface="Times New Roman" panose="02020603050405020304" pitchFamily="18" charset="0"/>
              </a:rPr>
              <a:t> an </a:t>
            </a:r>
            <a:r>
              <a:rPr lang="en-US" sz="2900" spc="-5" dirty="0" err="1">
                <a:solidFill>
                  <a:schemeClr val="accent1">
                    <a:lumMod val="75000"/>
                  </a:schemeClr>
                </a:solidFill>
                <a:latin typeface="Times New Roman" panose="02020603050405020304" pitchFamily="18" charset="0"/>
                <a:cs typeface="Times New Roman" panose="02020603050405020304" pitchFamily="18" charset="0"/>
              </a:rPr>
              <a:t>toàn</a:t>
            </a:r>
            <a:endParaRPr lang="en-US" sz="2900" spc="-5"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16743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462865-CCFB-4290-9D06-87DE1F65C88E}"/>
              </a:ext>
            </a:extLst>
          </p:cNvPr>
          <p:cNvSpPr>
            <a:spLocks noGrp="1"/>
          </p:cNvSpPr>
          <p:nvPr>
            <p:ph type="title"/>
          </p:nvPr>
        </p:nvSpPr>
        <p:spPr>
          <a:xfrm>
            <a:off x="1091716" y="0"/>
            <a:ext cx="10058402" cy="1219200"/>
          </a:xfrm>
        </p:spPr>
        <p:txBody>
          <a:bodyPr>
            <a:normAutofit/>
          </a:bodyPr>
          <a:lstStyle/>
          <a:p>
            <a:pPr algn="ctr"/>
            <a:r>
              <a:rPr lang="en-US" sz="4000" b="1" dirty="0" err="1">
                <a:solidFill>
                  <a:srgbClr val="0070C0"/>
                </a:solidFill>
                <a:latin typeface="Times New Roman" pitchFamily="18" charset="0"/>
                <a:cs typeface="Times New Roman" pitchFamily="18" charset="0"/>
              </a:rPr>
              <a:t>Điều</a:t>
            </a:r>
            <a:r>
              <a:rPr lang="en-US" sz="4000" b="1" dirty="0">
                <a:solidFill>
                  <a:srgbClr val="0070C0"/>
                </a:solidFill>
                <a:latin typeface="Times New Roman" pitchFamily="18" charset="0"/>
                <a:cs typeface="Times New Roman" pitchFamily="18" charset="0"/>
              </a:rPr>
              <a:t> 3. </a:t>
            </a:r>
            <a:r>
              <a:rPr lang="vi-VN" sz="4000" b="1" i="0" u="none" strike="noStrike" dirty="0">
                <a:solidFill>
                  <a:srgbClr val="0070C0"/>
                </a:solidFill>
                <a:effectLst/>
                <a:latin typeface="Times New Roman" pitchFamily="18" charset="0"/>
                <a:cs typeface="Times New Roman" pitchFamily="18" charset="0"/>
              </a:rPr>
              <a:t>Bảo đảm môi trường giáo dục an toàn</a:t>
            </a:r>
            <a:endParaRPr lang="en-US" sz="4000" dirty="0">
              <a:solidFill>
                <a:srgbClr val="0070C0"/>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AA9201FD-89EB-4A29-8F3D-A21927EE52EB}"/>
              </a:ext>
            </a:extLst>
          </p:cNvPr>
          <p:cNvSpPr>
            <a:spLocks noGrp="1"/>
          </p:cNvSpPr>
          <p:nvPr>
            <p:ph idx="1"/>
          </p:nvPr>
        </p:nvSpPr>
        <p:spPr>
          <a:xfrm>
            <a:off x="543339" y="1288774"/>
            <a:ext cx="11264348" cy="4979504"/>
          </a:xfrm>
        </p:spPr>
        <p:txBody>
          <a:bodyPr>
            <a:noAutofit/>
          </a:bodyPr>
          <a:lstStyle/>
          <a:p>
            <a:endParaRPr lang="en-US" b="0" i="0" dirty="0">
              <a:solidFill>
                <a:srgbClr val="000000"/>
              </a:solidFill>
              <a:effectLst/>
              <a:latin typeface="Times New Roman" pitchFamily="18" charset="0"/>
              <a:cs typeface="Times New Roman" pitchFamily="18" charset="0"/>
            </a:endParaRPr>
          </a:p>
          <a:p>
            <a:pPr marL="0" indent="0" algn="just">
              <a:spcBef>
                <a:spcPts val="0"/>
              </a:spcBef>
              <a:spcAft>
                <a:spcPts val="600"/>
              </a:spcAft>
              <a:buNone/>
              <a:tabLst>
                <a:tab pos="450215" algn="l"/>
              </a:tabLst>
            </a:pP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1.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Xây</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dựng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môi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trường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giáo</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đảm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an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toàn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dễ</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tiếp</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cận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và</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công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bằng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đối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với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mọi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trẻ</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em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Chú</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trọng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tổ</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chức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rà</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soát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các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tiêu</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chí</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cơ</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sở</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giáo</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mầm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non an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toàn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phòng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chống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tai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nạn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thương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tích</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bằng</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cách</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tiêu</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chí</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trường</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an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phòng</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chống</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tai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nạn</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thương</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 </a:t>
            </a:r>
            <a:r>
              <a:rPr lang="en-US" sz="2800" spc="-5" dirty="0" err="1">
                <a:solidFill>
                  <a:schemeClr val="accent1">
                    <a:lumMod val="75000"/>
                  </a:schemeClr>
                </a:solidFill>
                <a:latin typeface="Times New Roman" panose="02020603050405020304" pitchFamily="18" charset="0"/>
                <a:cs typeface="Times New Roman" panose="02020603050405020304" pitchFamily="18" charset="0"/>
              </a:rPr>
              <a:t>tích</a:t>
            </a:r>
            <a:r>
              <a:rPr lang="en-US" sz="2800" spc="-5" dirty="0">
                <a:solidFill>
                  <a:schemeClr val="accent1">
                    <a:lumMod val="75000"/>
                  </a:schemeClr>
                </a:solidFill>
                <a:latin typeface="Times New Roman" panose="02020603050405020304" pitchFamily="18" charset="0"/>
                <a:cs typeface="Times New Roman" panose="02020603050405020304" pitchFamily="18" charset="0"/>
              </a:rPr>
              <a:t>)</a:t>
            </a:r>
          </a:p>
          <a:p>
            <a:pPr marL="0" marR="0" indent="457200" algn="just">
              <a:spcBef>
                <a:spcPts val="0"/>
              </a:spcBef>
              <a:spcAft>
                <a:spcPts val="600"/>
              </a:spcAft>
              <a:tabLst>
                <a:tab pos="450215" algn="l"/>
              </a:tabLst>
            </a:pPr>
            <a:endParaRPr lang="en-US" sz="280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marR="0" indent="0" algn="just">
              <a:spcBef>
                <a:spcPts val="0"/>
              </a:spcBef>
              <a:spcAft>
                <a:spcPts val="600"/>
              </a:spcAft>
              <a:buNone/>
            </a:pP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2.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xuyên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rà</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soát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kiểm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tra</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chất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lượng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công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trình</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điều</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kiện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cơ</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sở</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vật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chất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thiết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bị</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đồ</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dùng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đồ</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chơi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phương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tiện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dụng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cụ</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máy</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móc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phục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vụ</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công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tác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nuôi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dưỡng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chăm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sóc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giáo</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trẻ</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em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trong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cơ</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sở</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giáo</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dục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mầm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non,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phát</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hiện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và</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xử</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lí</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kịp</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thời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các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hạng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mục</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bị</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xuống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cấp</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hư</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hỏng</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có</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nguy</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cơ</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gây</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vi-VN" sz="2800" dirty="0">
                <a:solidFill>
                  <a:schemeClr val="accent1">
                    <a:lumMod val="75000"/>
                  </a:schemeClr>
                </a:solidFill>
                <a:effectLst/>
                <a:latin typeface="Times New Roman" panose="02020603050405020304" pitchFamily="18" charset="0"/>
                <a:cs typeface="Times New Roman" panose="02020603050405020304" pitchFamily="18" charset="0"/>
              </a:rPr>
              <a:t>mất an toàn</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đối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với</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trẻ</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effectLst/>
                <a:latin typeface="Times New Roman" panose="02020603050405020304" pitchFamily="18" charset="0"/>
                <a:cs typeface="Times New Roman" panose="02020603050405020304" pitchFamily="18" charset="0"/>
              </a:rPr>
              <a:t>em</a:t>
            </a:r>
            <a:r>
              <a:rPr lang="en-US" sz="2800" dirty="0">
                <a:solidFill>
                  <a:schemeClr val="accent1">
                    <a:lumMod val="75000"/>
                  </a:schemeClr>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587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9201FD-89EB-4A29-8F3D-A21927EE52EB}"/>
              </a:ext>
            </a:extLst>
          </p:cNvPr>
          <p:cNvSpPr>
            <a:spLocks noGrp="1"/>
          </p:cNvSpPr>
          <p:nvPr>
            <p:ph idx="1"/>
          </p:nvPr>
        </p:nvSpPr>
        <p:spPr>
          <a:xfrm>
            <a:off x="212035" y="1026582"/>
            <a:ext cx="11754678" cy="5528929"/>
          </a:xfrm>
        </p:spPr>
        <p:txBody>
          <a:bodyPr>
            <a:normAutofit/>
          </a:bodyPr>
          <a:lstStyle/>
          <a:p>
            <a:endParaRPr lang="en-US" b="0" i="0" dirty="0">
              <a:solidFill>
                <a:srgbClr val="000000"/>
              </a:solidFill>
              <a:effectLst/>
              <a:latin typeface="Times New Roman" pitchFamily="18" charset="0"/>
              <a:cs typeface="Times New Roman" pitchFamily="18" charset="0"/>
            </a:endParaRPr>
          </a:p>
          <a:p>
            <a:pPr marL="0" marR="0" indent="0" algn="just">
              <a:spcBef>
                <a:spcPts val="0"/>
              </a:spcBef>
              <a:spcAft>
                <a:spcPts val="600"/>
              </a:spcAft>
              <a:buNone/>
            </a:pPr>
            <a:r>
              <a:rPr lang="en-US"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3.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Xây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dựng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phương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án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bảo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đảm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ninh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trật</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tự</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toàn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giao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thông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phòng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chống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tai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nạn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thương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tích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đuối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nước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vi-VN"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phòng chống bạo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hành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xâm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hại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phòng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tránh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trẻ</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bị</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thất</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lạc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phòng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chống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cháy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nổ</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ứng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phó</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với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dịch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bệnh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thảm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họa</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thiên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tai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trong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cơ</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sở</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giáo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dục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mầm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non.</a:t>
            </a:r>
          </a:p>
          <a:p>
            <a:pPr marL="0" marR="0" indent="0" algn="just">
              <a:spcBef>
                <a:spcPts val="0"/>
              </a:spcBef>
              <a:spcAft>
                <a:spcPts val="600"/>
              </a:spcAft>
              <a:buNone/>
            </a:pP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4.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Ứng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phó</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và</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xử</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lí</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kịp</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thời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khi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xảy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ra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mất</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toàn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theo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đúng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trình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định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của</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pháp</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luật</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p>
          <a:p>
            <a:pPr marL="0" marR="0" indent="0" algn="just">
              <a:spcBef>
                <a:spcPts val="0"/>
              </a:spcBef>
              <a:spcAft>
                <a:spcPts val="600"/>
              </a:spcAft>
              <a:buNone/>
            </a:pP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5.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Xây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dựng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và</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thực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hiện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bộ</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tắc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ứng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xử</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văn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hóa</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trong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cơ</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sở</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giáo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dục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mầm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non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theo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định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p>
          <a:p>
            <a:pPr marL="0" marR="0" indent="0" algn="just">
              <a:spcBef>
                <a:spcPts val="0"/>
              </a:spcBef>
              <a:spcAft>
                <a:spcPts val="600"/>
              </a:spcAft>
              <a:buNone/>
            </a:pP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6.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Tổ</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chức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thực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hiện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công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tác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y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tế</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trường</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học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theo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định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đối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với</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các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cơ</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sở</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giáo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dục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mầm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non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có</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tổ</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chức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bữa</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ăn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bán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trú</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bảo</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đảm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thực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hiện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các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yêu</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cầu</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điều</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kiện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và</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quy</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định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về</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vệ</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sinh</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an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toàn</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thực</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r>
              <a:rPr lang="en-US" sz="2800" dirty="0" err="1">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phẩm</a:t>
            </a:r>
            <a:r>
              <a:rPr lang="en-US" sz="2800" dirty="0">
                <a:solidFill>
                  <a:schemeClr val="accent1">
                    <a:lumMod val="75000"/>
                  </a:schemeClr>
                </a:solidFill>
                <a:effectLst/>
                <a:latin typeface="Times New Roman" panose="02020603050405020304" pitchFamily="18" charset="0"/>
                <a:ea typeface="Tahoma" panose="020B0604030504040204" pitchFamily="34" charset="0"/>
                <a:cs typeface="Times New Roman" pitchFamily="18" charset="0"/>
              </a:rPr>
              <a:t>. </a:t>
            </a:r>
          </a:p>
        </p:txBody>
      </p:sp>
      <p:sp>
        <p:nvSpPr>
          <p:cNvPr id="5" name="Title 1">
            <a:extLst>
              <a:ext uri="{FF2B5EF4-FFF2-40B4-BE49-F238E27FC236}">
                <a16:creationId xmlns="" xmlns:a16="http://schemas.microsoft.com/office/drawing/2014/main" id="{82462865-CCFB-4290-9D06-87DE1F65C88E}"/>
              </a:ext>
            </a:extLst>
          </p:cNvPr>
          <p:cNvSpPr>
            <a:spLocks noGrp="1"/>
          </p:cNvSpPr>
          <p:nvPr>
            <p:ph type="title"/>
          </p:nvPr>
        </p:nvSpPr>
        <p:spPr>
          <a:xfrm>
            <a:off x="1104969" y="0"/>
            <a:ext cx="10058402" cy="1020417"/>
          </a:xfrm>
        </p:spPr>
        <p:txBody>
          <a:bodyPr>
            <a:normAutofit/>
          </a:bodyPr>
          <a:lstStyle/>
          <a:p>
            <a:pPr algn="ctr"/>
            <a:r>
              <a:rPr lang="en-US" sz="4000" b="1" dirty="0" err="1">
                <a:solidFill>
                  <a:srgbClr val="0070C0"/>
                </a:solidFill>
                <a:latin typeface="Times New Roman" pitchFamily="18" charset="0"/>
                <a:cs typeface="Times New Roman" pitchFamily="18" charset="0"/>
              </a:rPr>
              <a:t>Điều</a:t>
            </a:r>
            <a:r>
              <a:rPr lang="en-US" sz="4000" b="1" dirty="0">
                <a:solidFill>
                  <a:srgbClr val="0070C0"/>
                </a:solidFill>
                <a:latin typeface="Times New Roman" pitchFamily="18" charset="0"/>
                <a:cs typeface="Times New Roman" pitchFamily="18" charset="0"/>
              </a:rPr>
              <a:t> 3. </a:t>
            </a:r>
            <a:r>
              <a:rPr lang="vi-VN" sz="4000" b="1" i="0" u="none" strike="noStrike" dirty="0">
                <a:solidFill>
                  <a:srgbClr val="0070C0"/>
                </a:solidFill>
                <a:effectLst/>
                <a:latin typeface="Times New Roman" pitchFamily="18" charset="0"/>
                <a:cs typeface="Times New Roman" pitchFamily="18" charset="0"/>
              </a:rPr>
              <a:t>Bảo đảm môi trường giáo dục an toàn</a:t>
            </a:r>
            <a:endParaRPr lang="en-US"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07250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9532659_TF03431377.potx" id="{27E6D628-B707-42BA-9975-E9B1300B736B}" vid="{D2272B00-6F92-4741-AC1A-86A35AD4252A}"/>
    </a:ext>
  </a:extLst>
</a:theme>
</file>

<file path=ppt/theme/theme2.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7326</TotalTime>
  <Words>2405</Words>
  <Application>Microsoft Office PowerPoint</Application>
  <PresentationFormat>Custom</PresentationFormat>
  <Paragraphs>170</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Minh họa Thiên nhiên 16x9</vt:lpstr>
      <vt:lpstr>Document</vt:lpstr>
      <vt:lpstr>PowerPoint Presentation</vt:lpstr>
      <vt:lpstr> MỤC TIÊU</vt:lpstr>
      <vt:lpstr>NỘI DUNG CHUYÊN ĐỀ </vt:lpstr>
      <vt:lpstr>HƯỚNG DẪN THỰC HIỆN THÔNG TƯ SỐ 45/2021/TT-BGDĐT </vt:lpstr>
      <vt:lpstr>Chia sẻ về công tác lập kế hoạch xây dựng trường học an toàn, phòng chống tai nạn thương tích trong cơ sở GDMN</vt:lpstr>
      <vt:lpstr>PowerPoint Presentation</vt:lpstr>
      <vt:lpstr>Các hoạt động xây dựng trường học an toàn,  phòng chống tai nạn thương tích trong cơ sở GDMN (Chương II)</vt:lpstr>
      <vt:lpstr>Điều 3. Bảo đảm môi trường giáo dục an toàn</vt:lpstr>
      <vt:lpstr>Điều 3. Bảo đảm môi trường giáo dục an toàn</vt:lpstr>
      <vt:lpstr>Thực hiện các tiêu chí</vt:lpstr>
      <vt:lpstr>PowerPoint Presentation</vt:lpstr>
      <vt:lpstr>PowerPoint Presentation</vt:lpstr>
      <vt:lpstr>PowerPoint Presentation</vt:lpstr>
      <vt:lpstr>Xây dựng các phương án đảm bảo an toàn </vt:lpstr>
      <vt:lpstr>Xây dựng các phương án đảm bảo an toàn </vt:lpstr>
      <vt:lpstr>PowerPoint Presentation</vt:lpstr>
      <vt:lpstr>Giáo dục trẻ kĩ năng bảo đảm an toàn</vt:lpstr>
      <vt:lpstr>PowerPoint Presentation</vt:lpstr>
      <vt:lpstr>PowerPoint Presentation</vt:lpstr>
      <vt:lpstr>PowerPoint Presentation</vt:lpstr>
      <vt:lpstr>Trách nhiệm của các tổ chức, cá nhân thực hiện nhiệm vụ xây dựng trường học an toàn, phòng chống tai nạn thương tích trong cơ sở GDMN</vt:lpstr>
      <vt:lpstr>Trách nhiệm của các tổ chức, cá nhân trong kiểm tra, đánh giá cơ sở GDMN an toàn, PCTNTT</vt:lpstr>
      <vt:lpstr>PowerPoint Presentation</vt:lpstr>
      <vt:lpstr>SỞ GIÁO DỤC VÀ ĐÀO TẠO</vt:lpstr>
      <vt:lpstr>PowerPoint Presentation</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MayTinhDucDung</cp:lastModifiedBy>
  <cp:revision>289</cp:revision>
  <dcterms:created xsi:type="dcterms:W3CDTF">2020-10-25T07:40:34Z</dcterms:created>
  <dcterms:modified xsi:type="dcterms:W3CDTF">2022-08-31T03:57:15Z</dcterms:modified>
</cp:coreProperties>
</file>