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Lst>
  <p:notesMasterIdLst>
    <p:notesMasterId r:id="rId43"/>
  </p:notesMasterIdLst>
  <p:sldIdLst>
    <p:sldId id="378" r:id="rId4"/>
    <p:sldId id="308" r:id="rId5"/>
    <p:sldId id="269" r:id="rId6"/>
    <p:sldId id="261" r:id="rId7"/>
    <p:sldId id="310" r:id="rId8"/>
    <p:sldId id="312" r:id="rId9"/>
    <p:sldId id="306" r:id="rId10"/>
    <p:sldId id="314" r:id="rId11"/>
    <p:sldId id="258" r:id="rId12"/>
    <p:sldId id="278" r:id="rId13"/>
    <p:sldId id="353" r:id="rId14"/>
    <p:sldId id="354" r:id="rId15"/>
    <p:sldId id="266" r:id="rId16"/>
    <p:sldId id="287" r:id="rId17"/>
    <p:sldId id="288" r:id="rId18"/>
    <p:sldId id="289" r:id="rId19"/>
    <p:sldId id="320" r:id="rId20"/>
    <p:sldId id="290" r:id="rId21"/>
    <p:sldId id="323" r:id="rId22"/>
    <p:sldId id="355" r:id="rId23"/>
    <p:sldId id="321" r:id="rId24"/>
    <p:sldId id="360" r:id="rId25"/>
    <p:sldId id="356" r:id="rId26"/>
    <p:sldId id="357" r:id="rId27"/>
    <p:sldId id="359" r:id="rId28"/>
    <p:sldId id="358" r:id="rId29"/>
    <p:sldId id="362" r:id="rId30"/>
    <p:sldId id="363" r:id="rId31"/>
    <p:sldId id="364" r:id="rId32"/>
    <p:sldId id="260" r:id="rId33"/>
    <p:sldId id="257" r:id="rId34"/>
    <p:sldId id="259" r:id="rId35"/>
    <p:sldId id="375" r:id="rId36"/>
    <p:sldId id="263" r:id="rId37"/>
    <p:sldId id="265" r:id="rId38"/>
    <p:sldId id="376" r:id="rId39"/>
    <p:sldId id="267" r:id="rId40"/>
    <p:sldId id="377" r:id="rId41"/>
    <p:sldId id="27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995" userDrawn="1">
          <p15:clr>
            <a:srgbClr val="A4A3A4"/>
          </p15:clr>
        </p15:guide>
        <p15:guide id="2" pos="7101" userDrawn="1">
          <p15:clr>
            <a:srgbClr val="A4A3A4"/>
          </p15:clr>
        </p15:guide>
        <p15:guide id="4" pos="912" userDrawn="1">
          <p15:clr>
            <a:srgbClr val="A4A3A4"/>
          </p15:clr>
        </p15:guide>
        <p15:guide id="5" orient="horz" pos="1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D5E2B8"/>
    <a:srgbClr val="FCD192"/>
    <a:srgbClr val="E79D95"/>
    <a:srgbClr val="CADBA5"/>
    <a:srgbClr val="7F9B3F"/>
    <a:srgbClr val="FDDEB1"/>
    <a:srgbClr val="91B248"/>
    <a:srgbClr val="FFFFF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autoAdjust="0"/>
  </p:normalViewPr>
  <p:slideViewPr>
    <p:cSldViewPr snapToGrid="0">
      <p:cViewPr>
        <p:scale>
          <a:sx n="81" d="100"/>
          <a:sy n="81" d="100"/>
        </p:scale>
        <p:origin x="-474" y="12"/>
      </p:cViewPr>
      <p:guideLst>
        <p:guide orient="horz" pos="3995"/>
        <p:guide orient="horz" pos="1200"/>
        <p:guide pos="7101"/>
        <p:guide pos="912"/>
      </p:guideLst>
    </p:cSldViewPr>
  </p:slideViewPr>
  <p:outlineViewPr>
    <p:cViewPr>
      <p:scale>
        <a:sx n="33" d="100"/>
        <a:sy n="33" d="100"/>
      </p:scale>
      <p:origin x="0" y="23664"/>
    </p:cViewPr>
  </p:outlineViewPr>
  <p:notesTextViewPr>
    <p:cViewPr>
      <p:scale>
        <a:sx n="1" d="1"/>
        <a:sy n="1" d="1"/>
      </p:scale>
      <p:origin x="0" y="0"/>
    </p:cViewPr>
  </p:notesTextViewPr>
  <p:sorterViewPr>
    <p:cViewPr>
      <p:scale>
        <a:sx n="50" d="100"/>
        <a:sy n="50" d="100"/>
      </p:scale>
      <p:origin x="0" y="-49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AFE0E1-61EC-4A06-9405-2DAF9207B4A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A8CA652C-1DB8-4D42-A2FE-BE60C2058B7E}">
      <dgm:prSet phldrT="[Text]" custT="1"/>
      <dgm:spPr/>
      <dgm:t>
        <a:bodyPr/>
        <a:lstStyle/>
        <a:p>
          <a:r>
            <a:rPr lang="vi-VN" sz="2400" b="1" dirty="0" smtClean="0">
              <a:solidFill>
                <a:schemeClr val="accent1">
                  <a:lumMod val="75000"/>
                </a:schemeClr>
              </a:solidFill>
              <a:highlight>
                <a:srgbClr val="FFFF00"/>
              </a:highlight>
              <a:latin typeface="Times New Roman" pitchFamily="18" charset="0"/>
              <a:cs typeface="Times New Roman" pitchFamily="18" charset="0"/>
            </a:rPr>
            <a:t>NỘI DUNG GDG</a:t>
          </a:r>
          <a:endParaRPr lang="en-US" sz="2400" b="1" dirty="0">
            <a:solidFill>
              <a:schemeClr val="accent1">
                <a:lumMod val="75000"/>
              </a:schemeClr>
            </a:solidFill>
            <a:highlight>
              <a:srgbClr val="FFFF00"/>
            </a:highlight>
            <a:latin typeface="Times New Roman" pitchFamily="18" charset="0"/>
            <a:cs typeface="Times New Roman" pitchFamily="18" charset="0"/>
          </a:endParaRPr>
        </a:p>
      </dgm:t>
    </dgm:pt>
    <dgm:pt modelId="{22D967D6-7526-4B80-8301-4876E1922C48}" type="parTrans" cxnId="{8F3CAE4D-ED25-49F5-B6CB-65D855C508C0}">
      <dgm:prSet/>
      <dgm:spPr/>
      <dgm:t>
        <a:bodyPr/>
        <a:lstStyle/>
        <a:p>
          <a:endParaRPr lang="en-US" sz="2400" dirty="0">
            <a:solidFill>
              <a:schemeClr val="accent1">
                <a:lumMod val="75000"/>
              </a:schemeClr>
            </a:solidFill>
            <a:latin typeface="Times New Roman" pitchFamily="18" charset="0"/>
            <a:cs typeface="Times New Roman" pitchFamily="18" charset="0"/>
          </a:endParaRPr>
        </a:p>
      </dgm:t>
    </dgm:pt>
    <dgm:pt modelId="{5808C560-C41C-45A3-B956-33752F010829}" type="sibTrans" cxnId="{8F3CAE4D-ED25-49F5-B6CB-65D855C508C0}">
      <dgm:prSet/>
      <dgm:spPr/>
      <dgm:t>
        <a:bodyPr/>
        <a:lstStyle/>
        <a:p>
          <a:endParaRPr lang="en-US" sz="2400" dirty="0">
            <a:solidFill>
              <a:schemeClr val="accent1">
                <a:lumMod val="75000"/>
              </a:schemeClr>
            </a:solidFill>
            <a:latin typeface="Times New Roman" pitchFamily="18" charset="0"/>
            <a:cs typeface="Times New Roman" pitchFamily="18" charset="0"/>
          </a:endParaRPr>
        </a:p>
      </dgm:t>
    </dgm:pt>
    <dgm:pt modelId="{BE51D928-C83D-4110-BD9B-126F756C8347}">
      <dgm:prSet phldrT="[Text]" custT="1"/>
      <dgm:spPr/>
      <dgm:t>
        <a:bodyPr/>
        <a:lstStyle/>
        <a:p>
          <a:r>
            <a:rPr lang="vi-VN" sz="2400" b="1" dirty="0" smtClean="0">
              <a:solidFill>
                <a:schemeClr val="accent1">
                  <a:lumMod val="75000"/>
                </a:schemeClr>
              </a:solidFill>
              <a:highlight>
                <a:srgbClr val="FFFF00"/>
              </a:highlight>
              <a:latin typeface="Times New Roman" pitchFamily="18" charset="0"/>
              <a:cs typeface="Times New Roman" pitchFamily="18" charset="0"/>
            </a:rPr>
            <a:t>TRANG BỊ </a:t>
          </a:r>
          <a:r>
            <a:rPr lang="en-US" sz="2400" b="1" dirty="0" smtClean="0">
              <a:solidFill>
                <a:schemeClr val="accent1">
                  <a:lumMod val="75000"/>
                </a:schemeClr>
              </a:solidFill>
              <a:highlight>
                <a:srgbClr val="FFFF00"/>
              </a:highlight>
              <a:latin typeface="Times New Roman" pitchFamily="18" charset="0"/>
              <a:cs typeface="Times New Roman" pitchFamily="18" charset="0"/>
            </a:rPr>
            <a:t>KIẾN THỨC VỀ GIỚI</a:t>
          </a:r>
          <a:endParaRPr lang="en-US" sz="2400" b="1" dirty="0">
            <a:solidFill>
              <a:schemeClr val="accent1">
                <a:lumMod val="75000"/>
              </a:schemeClr>
            </a:solidFill>
            <a:highlight>
              <a:srgbClr val="FFFF00"/>
            </a:highlight>
            <a:latin typeface="Times New Roman" pitchFamily="18" charset="0"/>
            <a:cs typeface="Times New Roman" pitchFamily="18" charset="0"/>
          </a:endParaRPr>
        </a:p>
      </dgm:t>
    </dgm:pt>
    <dgm:pt modelId="{336B8EE2-C525-49AD-BAC0-29689FE5156C}" type="parTrans" cxnId="{79D6AC3A-D8C0-46E4-98E5-7BF976DAE80E}">
      <dgm:prSet/>
      <dgm:spPr/>
      <dgm:t>
        <a:bodyPr/>
        <a:lstStyle/>
        <a:p>
          <a:endParaRPr lang="en-US" sz="2400" dirty="0">
            <a:solidFill>
              <a:schemeClr val="accent1">
                <a:lumMod val="75000"/>
              </a:schemeClr>
            </a:solidFill>
            <a:latin typeface="Times New Roman" pitchFamily="18" charset="0"/>
            <a:cs typeface="Times New Roman" pitchFamily="18" charset="0"/>
          </a:endParaRPr>
        </a:p>
      </dgm:t>
    </dgm:pt>
    <dgm:pt modelId="{A0D89383-A817-4163-872C-9BA6A7A8A481}" type="sibTrans" cxnId="{79D6AC3A-D8C0-46E4-98E5-7BF976DAE80E}">
      <dgm:prSet/>
      <dgm:spPr/>
      <dgm:t>
        <a:bodyPr/>
        <a:lstStyle/>
        <a:p>
          <a:endParaRPr lang="en-US" sz="2400" dirty="0">
            <a:solidFill>
              <a:schemeClr val="accent1">
                <a:lumMod val="75000"/>
              </a:schemeClr>
            </a:solidFill>
            <a:latin typeface="Times New Roman" pitchFamily="18" charset="0"/>
            <a:cs typeface="Times New Roman" pitchFamily="18" charset="0"/>
          </a:endParaRPr>
        </a:p>
      </dgm:t>
    </dgm:pt>
    <dgm:pt modelId="{4F95798A-6572-4960-A0C2-859E3CE2C086}">
      <dgm:prSet phldrT="[Text]" custT="1"/>
      <dgm:spPr/>
      <dgm:t>
        <a:bodyPr/>
        <a:lstStyle/>
        <a:p>
          <a:r>
            <a:rPr lang="en-US" sz="2400" b="1" dirty="0" smtClean="0">
              <a:solidFill>
                <a:schemeClr val="accent1">
                  <a:lumMod val="75000"/>
                </a:schemeClr>
              </a:solidFill>
              <a:highlight>
                <a:srgbClr val="FFFF00"/>
              </a:highlight>
              <a:latin typeface="Times New Roman" pitchFamily="18" charset="0"/>
              <a:cs typeface="Times New Roman" pitchFamily="18" charset="0"/>
            </a:rPr>
            <a:t>RÈN LUYỆN KN XÂY DỰNG MT CÓ NHẠY CẢM GIỚI</a:t>
          </a:r>
          <a:endParaRPr lang="en-US" sz="2400" b="1" dirty="0">
            <a:solidFill>
              <a:schemeClr val="accent1">
                <a:lumMod val="75000"/>
              </a:schemeClr>
            </a:solidFill>
            <a:highlight>
              <a:srgbClr val="FFFF00"/>
            </a:highlight>
            <a:latin typeface="Times New Roman" pitchFamily="18" charset="0"/>
            <a:cs typeface="Times New Roman" pitchFamily="18" charset="0"/>
          </a:endParaRPr>
        </a:p>
      </dgm:t>
    </dgm:pt>
    <dgm:pt modelId="{4E7D3CFE-6EED-4BD5-B95D-57D14007C7A1}" type="parTrans" cxnId="{2B2F6EB0-8B29-48C6-9A98-5ECB73C4B10B}">
      <dgm:prSet/>
      <dgm:spPr/>
      <dgm:t>
        <a:bodyPr/>
        <a:lstStyle/>
        <a:p>
          <a:endParaRPr lang="en-US" sz="2400" dirty="0">
            <a:solidFill>
              <a:schemeClr val="accent1">
                <a:lumMod val="75000"/>
              </a:schemeClr>
            </a:solidFill>
            <a:latin typeface="Times New Roman" pitchFamily="18" charset="0"/>
            <a:cs typeface="Times New Roman" pitchFamily="18" charset="0"/>
          </a:endParaRPr>
        </a:p>
      </dgm:t>
    </dgm:pt>
    <dgm:pt modelId="{FCDEEACF-83A6-4C1F-A7CD-D7E198D9C3AE}" type="sibTrans" cxnId="{2B2F6EB0-8B29-48C6-9A98-5ECB73C4B10B}">
      <dgm:prSet/>
      <dgm:spPr/>
      <dgm:t>
        <a:bodyPr/>
        <a:lstStyle/>
        <a:p>
          <a:endParaRPr lang="en-US" sz="2400" dirty="0">
            <a:solidFill>
              <a:schemeClr val="accent1">
                <a:lumMod val="75000"/>
              </a:schemeClr>
            </a:solidFill>
            <a:latin typeface="Times New Roman" pitchFamily="18" charset="0"/>
            <a:cs typeface="Times New Roman" pitchFamily="18" charset="0"/>
          </a:endParaRPr>
        </a:p>
      </dgm:t>
    </dgm:pt>
    <dgm:pt modelId="{D1855323-140B-465C-977C-B2E72B54CE20}">
      <dgm:prSet phldrT="[Text]" custT="1"/>
      <dgm:spPr/>
      <dgm:t>
        <a:bodyPr/>
        <a:lstStyle/>
        <a:p>
          <a:r>
            <a:rPr lang="vi-VN" sz="2400" b="1" dirty="0" smtClean="0">
              <a:solidFill>
                <a:schemeClr val="accent1">
                  <a:lumMod val="75000"/>
                </a:schemeClr>
              </a:solidFill>
              <a:highlight>
                <a:srgbClr val="FFFF00"/>
              </a:highlight>
              <a:latin typeface="Times New Roman" pitchFamily="18" charset="0"/>
              <a:cs typeface="Times New Roman" pitchFamily="18" charset="0"/>
            </a:rPr>
            <a:t>RÈN CÁCH BIỂU LỘ CẢM XÚC, THÁI ĐỘ GIỚI</a:t>
          </a:r>
          <a:r>
            <a:rPr lang="vi-VN" sz="1800" b="1" dirty="0" smtClean="0">
              <a:solidFill>
                <a:schemeClr val="accent1">
                  <a:lumMod val="75000"/>
                </a:schemeClr>
              </a:solidFill>
              <a:latin typeface="Times New Roman" pitchFamily="18" charset="0"/>
              <a:cs typeface="Times New Roman" pitchFamily="18" charset="0"/>
            </a:rPr>
            <a:t> </a:t>
          </a:r>
          <a:endParaRPr lang="en-US" sz="1800" b="1" dirty="0">
            <a:solidFill>
              <a:schemeClr val="accent1">
                <a:lumMod val="75000"/>
              </a:schemeClr>
            </a:solidFill>
            <a:latin typeface="Times New Roman" pitchFamily="18" charset="0"/>
            <a:cs typeface="Times New Roman" pitchFamily="18" charset="0"/>
          </a:endParaRPr>
        </a:p>
      </dgm:t>
    </dgm:pt>
    <dgm:pt modelId="{F0F2F401-8359-4F03-8595-25BB5151F6E4}" type="parTrans" cxnId="{E1F4D77C-DD2F-4BF7-BBAE-4E1522714CBD}">
      <dgm:prSet/>
      <dgm:spPr/>
      <dgm:t>
        <a:bodyPr/>
        <a:lstStyle/>
        <a:p>
          <a:endParaRPr lang="en-US" sz="2400" dirty="0">
            <a:solidFill>
              <a:schemeClr val="accent1">
                <a:lumMod val="75000"/>
              </a:schemeClr>
            </a:solidFill>
            <a:latin typeface="Times New Roman" pitchFamily="18" charset="0"/>
            <a:cs typeface="Times New Roman" pitchFamily="18" charset="0"/>
          </a:endParaRPr>
        </a:p>
      </dgm:t>
    </dgm:pt>
    <dgm:pt modelId="{A7B8A28D-736A-4E38-8849-4EDC2284A3E8}" type="sibTrans" cxnId="{E1F4D77C-DD2F-4BF7-BBAE-4E1522714CBD}">
      <dgm:prSet/>
      <dgm:spPr/>
      <dgm:t>
        <a:bodyPr/>
        <a:lstStyle/>
        <a:p>
          <a:endParaRPr lang="en-US" sz="2400" dirty="0">
            <a:solidFill>
              <a:schemeClr val="accent1">
                <a:lumMod val="75000"/>
              </a:schemeClr>
            </a:solidFill>
            <a:latin typeface="Times New Roman" pitchFamily="18" charset="0"/>
            <a:cs typeface="Times New Roman" pitchFamily="18" charset="0"/>
          </a:endParaRPr>
        </a:p>
      </dgm:t>
    </dgm:pt>
    <dgm:pt modelId="{899ACFEF-5E92-4705-AF20-C2AB3845397B}" type="pres">
      <dgm:prSet presAssocID="{FEAFE0E1-61EC-4A06-9405-2DAF9207B4A2}" presName="Name0" presStyleCnt="0">
        <dgm:presLayoutVars>
          <dgm:chMax val="1"/>
          <dgm:dir/>
          <dgm:animLvl val="ctr"/>
          <dgm:resizeHandles val="exact"/>
        </dgm:presLayoutVars>
      </dgm:prSet>
      <dgm:spPr/>
      <dgm:t>
        <a:bodyPr/>
        <a:lstStyle/>
        <a:p>
          <a:endParaRPr lang="vi-VN"/>
        </a:p>
      </dgm:t>
    </dgm:pt>
    <dgm:pt modelId="{F8277FFA-A84D-4D62-AECC-130D1BB1CEA0}" type="pres">
      <dgm:prSet presAssocID="{A8CA652C-1DB8-4D42-A2FE-BE60C2058B7E}" presName="centerShape" presStyleLbl="node0" presStyleIdx="0" presStyleCnt="1" custScaleX="120014" custScaleY="100507"/>
      <dgm:spPr/>
      <dgm:t>
        <a:bodyPr/>
        <a:lstStyle/>
        <a:p>
          <a:endParaRPr lang="vi-VN"/>
        </a:p>
      </dgm:t>
    </dgm:pt>
    <dgm:pt modelId="{ABBFAB08-A1C7-42A8-89E9-0A7813843FFB}" type="pres">
      <dgm:prSet presAssocID="{BE51D928-C83D-4110-BD9B-126F756C8347}" presName="node" presStyleLbl="node1" presStyleIdx="0" presStyleCnt="3" custScaleX="167276" custScaleY="131845" custRadScaleRad="103213" custRadScaleInc="-13001">
        <dgm:presLayoutVars>
          <dgm:bulletEnabled val="1"/>
        </dgm:presLayoutVars>
      </dgm:prSet>
      <dgm:spPr/>
      <dgm:t>
        <a:bodyPr/>
        <a:lstStyle/>
        <a:p>
          <a:endParaRPr lang="vi-VN"/>
        </a:p>
      </dgm:t>
    </dgm:pt>
    <dgm:pt modelId="{68B3C5E7-E649-4131-B151-CDF70E8CFA30}" type="pres">
      <dgm:prSet presAssocID="{BE51D928-C83D-4110-BD9B-126F756C8347}" presName="dummy" presStyleCnt="0"/>
      <dgm:spPr/>
    </dgm:pt>
    <dgm:pt modelId="{E9A0F3F5-0568-4147-AC82-43FFB902EE0A}" type="pres">
      <dgm:prSet presAssocID="{A0D89383-A817-4163-872C-9BA6A7A8A481}" presName="sibTrans" presStyleLbl="sibTrans2D1" presStyleIdx="0" presStyleCnt="3" custLinFactNeighborX="3784"/>
      <dgm:spPr/>
      <dgm:t>
        <a:bodyPr/>
        <a:lstStyle/>
        <a:p>
          <a:endParaRPr lang="vi-VN"/>
        </a:p>
      </dgm:t>
    </dgm:pt>
    <dgm:pt modelId="{11B487E9-9C8F-40DE-B205-94D68B5768D6}" type="pres">
      <dgm:prSet presAssocID="{4F95798A-6572-4960-A0C2-859E3CE2C086}" presName="node" presStyleLbl="node1" presStyleIdx="1" presStyleCnt="3" custScaleX="146845" custScaleY="129914" custRadScaleRad="108334" custRadScaleInc="5840">
        <dgm:presLayoutVars>
          <dgm:bulletEnabled val="1"/>
        </dgm:presLayoutVars>
      </dgm:prSet>
      <dgm:spPr/>
      <dgm:t>
        <a:bodyPr/>
        <a:lstStyle/>
        <a:p>
          <a:endParaRPr lang="vi-VN"/>
        </a:p>
      </dgm:t>
    </dgm:pt>
    <dgm:pt modelId="{F1B7198A-1648-4FB2-9C9D-4E0F2B7F14B2}" type="pres">
      <dgm:prSet presAssocID="{4F95798A-6572-4960-A0C2-859E3CE2C086}" presName="dummy" presStyleCnt="0"/>
      <dgm:spPr/>
    </dgm:pt>
    <dgm:pt modelId="{E7EC85D5-6802-4DBD-8E39-DB67C212B458}" type="pres">
      <dgm:prSet presAssocID="{FCDEEACF-83A6-4C1F-A7CD-D7E198D9C3AE}" presName="sibTrans" presStyleLbl="sibTrans2D1" presStyleIdx="1" presStyleCnt="3" custScaleY="73448" custLinFactNeighborX="1576" custLinFactNeighborY="4099"/>
      <dgm:spPr/>
      <dgm:t>
        <a:bodyPr/>
        <a:lstStyle/>
        <a:p>
          <a:endParaRPr lang="vi-VN"/>
        </a:p>
      </dgm:t>
    </dgm:pt>
    <dgm:pt modelId="{B10D5465-5EBF-44A4-9301-78217E24C66E}" type="pres">
      <dgm:prSet presAssocID="{D1855323-140B-465C-977C-B2E72B54CE20}" presName="node" presStyleLbl="node1" presStyleIdx="2" presStyleCnt="3" custScaleX="159317" custScaleY="138989" custRadScaleRad="111963" custRadScaleInc="1707">
        <dgm:presLayoutVars>
          <dgm:bulletEnabled val="1"/>
        </dgm:presLayoutVars>
      </dgm:prSet>
      <dgm:spPr/>
      <dgm:t>
        <a:bodyPr/>
        <a:lstStyle/>
        <a:p>
          <a:endParaRPr lang="vi-VN"/>
        </a:p>
      </dgm:t>
    </dgm:pt>
    <dgm:pt modelId="{BF371DCE-0BF5-4DF6-A13F-FC42B3964BEE}" type="pres">
      <dgm:prSet presAssocID="{D1855323-140B-465C-977C-B2E72B54CE20}" presName="dummy" presStyleCnt="0"/>
      <dgm:spPr/>
    </dgm:pt>
    <dgm:pt modelId="{52837837-8B64-4934-AB72-95BE8D611D15}" type="pres">
      <dgm:prSet presAssocID="{A7B8A28D-736A-4E38-8849-4EDC2284A3E8}" presName="sibTrans" presStyleLbl="sibTrans2D1" presStyleIdx="2" presStyleCnt="3"/>
      <dgm:spPr/>
      <dgm:t>
        <a:bodyPr/>
        <a:lstStyle/>
        <a:p>
          <a:endParaRPr lang="vi-VN"/>
        </a:p>
      </dgm:t>
    </dgm:pt>
  </dgm:ptLst>
  <dgm:cxnLst>
    <dgm:cxn modelId="{9A85B6F9-E530-4E29-A399-5BD290E14E36}" type="presOf" srcId="{4F95798A-6572-4960-A0C2-859E3CE2C086}" destId="{11B487E9-9C8F-40DE-B205-94D68B5768D6}" srcOrd="0" destOrd="0" presId="urn:microsoft.com/office/officeart/2005/8/layout/radial6"/>
    <dgm:cxn modelId="{A56446F5-762F-49A0-93BE-7F41B6C4D56B}" type="presOf" srcId="{A0D89383-A817-4163-872C-9BA6A7A8A481}" destId="{E9A0F3F5-0568-4147-AC82-43FFB902EE0A}" srcOrd="0" destOrd="0" presId="urn:microsoft.com/office/officeart/2005/8/layout/radial6"/>
    <dgm:cxn modelId="{2B2F6EB0-8B29-48C6-9A98-5ECB73C4B10B}" srcId="{A8CA652C-1DB8-4D42-A2FE-BE60C2058B7E}" destId="{4F95798A-6572-4960-A0C2-859E3CE2C086}" srcOrd="1" destOrd="0" parTransId="{4E7D3CFE-6EED-4BD5-B95D-57D14007C7A1}" sibTransId="{FCDEEACF-83A6-4C1F-A7CD-D7E198D9C3AE}"/>
    <dgm:cxn modelId="{91DAF645-87D3-4969-9C83-637011E13D49}" type="presOf" srcId="{A8CA652C-1DB8-4D42-A2FE-BE60C2058B7E}" destId="{F8277FFA-A84D-4D62-AECC-130D1BB1CEA0}" srcOrd="0" destOrd="0" presId="urn:microsoft.com/office/officeart/2005/8/layout/radial6"/>
    <dgm:cxn modelId="{24EC436A-1697-4D8A-BC58-CA03B921AA2D}" type="presOf" srcId="{D1855323-140B-465C-977C-B2E72B54CE20}" destId="{B10D5465-5EBF-44A4-9301-78217E24C66E}" srcOrd="0" destOrd="0" presId="urn:microsoft.com/office/officeart/2005/8/layout/radial6"/>
    <dgm:cxn modelId="{77FB7BB3-F721-43FB-B11F-3BD7D9EE2B2A}" type="presOf" srcId="{A7B8A28D-736A-4E38-8849-4EDC2284A3E8}" destId="{52837837-8B64-4934-AB72-95BE8D611D15}" srcOrd="0" destOrd="0" presId="urn:microsoft.com/office/officeart/2005/8/layout/radial6"/>
    <dgm:cxn modelId="{8F3CAE4D-ED25-49F5-B6CB-65D855C508C0}" srcId="{FEAFE0E1-61EC-4A06-9405-2DAF9207B4A2}" destId="{A8CA652C-1DB8-4D42-A2FE-BE60C2058B7E}" srcOrd="0" destOrd="0" parTransId="{22D967D6-7526-4B80-8301-4876E1922C48}" sibTransId="{5808C560-C41C-45A3-B956-33752F010829}"/>
    <dgm:cxn modelId="{E1F4D77C-DD2F-4BF7-BBAE-4E1522714CBD}" srcId="{A8CA652C-1DB8-4D42-A2FE-BE60C2058B7E}" destId="{D1855323-140B-465C-977C-B2E72B54CE20}" srcOrd="2" destOrd="0" parTransId="{F0F2F401-8359-4F03-8595-25BB5151F6E4}" sibTransId="{A7B8A28D-736A-4E38-8849-4EDC2284A3E8}"/>
    <dgm:cxn modelId="{79D6AC3A-D8C0-46E4-98E5-7BF976DAE80E}" srcId="{A8CA652C-1DB8-4D42-A2FE-BE60C2058B7E}" destId="{BE51D928-C83D-4110-BD9B-126F756C8347}" srcOrd="0" destOrd="0" parTransId="{336B8EE2-C525-49AD-BAC0-29689FE5156C}" sibTransId="{A0D89383-A817-4163-872C-9BA6A7A8A481}"/>
    <dgm:cxn modelId="{410C335D-4CA3-42F3-9B80-1AD3605F2A7B}" type="presOf" srcId="{FEAFE0E1-61EC-4A06-9405-2DAF9207B4A2}" destId="{899ACFEF-5E92-4705-AF20-C2AB3845397B}" srcOrd="0" destOrd="0" presId="urn:microsoft.com/office/officeart/2005/8/layout/radial6"/>
    <dgm:cxn modelId="{BDE0F416-CBE6-4B63-8694-0E6F5F92F9F6}" type="presOf" srcId="{FCDEEACF-83A6-4C1F-A7CD-D7E198D9C3AE}" destId="{E7EC85D5-6802-4DBD-8E39-DB67C212B458}" srcOrd="0" destOrd="0" presId="urn:microsoft.com/office/officeart/2005/8/layout/radial6"/>
    <dgm:cxn modelId="{19FB03BD-D8DC-4DA5-9C6B-0CC7BB428A79}" type="presOf" srcId="{BE51D928-C83D-4110-BD9B-126F756C8347}" destId="{ABBFAB08-A1C7-42A8-89E9-0A7813843FFB}" srcOrd="0" destOrd="0" presId="urn:microsoft.com/office/officeart/2005/8/layout/radial6"/>
    <dgm:cxn modelId="{3E9C86E9-3E8E-46B2-9E97-7CF518579892}" type="presParOf" srcId="{899ACFEF-5E92-4705-AF20-C2AB3845397B}" destId="{F8277FFA-A84D-4D62-AECC-130D1BB1CEA0}" srcOrd="0" destOrd="0" presId="urn:microsoft.com/office/officeart/2005/8/layout/radial6"/>
    <dgm:cxn modelId="{99C83D44-377E-4B35-9555-D2CE54D09BC9}" type="presParOf" srcId="{899ACFEF-5E92-4705-AF20-C2AB3845397B}" destId="{ABBFAB08-A1C7-42A8-89E9-0A7813843FFB}" srcOrd="1" destOrd="0" presId="urn:microsoft.com/office/officeart/2005/8/layout/radial6"/>
    <dgm:cxn modelId="{912C5199-02BB-49D7-A9DE-5C4A954AFF4A}" type="presParOf" srcId="{899ACFEF-5E92-4705-AF20-C2AB3845397B}" destId="{68B3C5E7-E649-4131-B151-CDF70E8CFA30}" srcOrd="2" destOrd="0" presId="urn:microsoft.com/office/officeart/2005/8/layout/radial6"/>
    <dgm:cxn modelId="{7CBFD95C-2173-4B5B-A154-35E39F27D358}" type="presParOf" srcId="{899ACFEF-5E92-4705-AF20-C2AB3845397B}" destId="{E9A0F3F5-0568-4147-AC82-43FFB902EE0A}" srcOrd="3" destOrd="0" presId="urn:microsoft.com/office/officeart/2005/8/layout/radial6"/>
    <dgm:cxn modelId="{A9789581-2784-476A-A276-A1B979511C47}" type="presParOf" srcId="{899ACFEF-5E92-4705-AF20-C2AB3845397B}" destId="{11B487E9-9C8F-40DE-B205-94D68B5768D6}" srcOrd="4" destOrd="0" presId="urn:microsoft.com/office/officeart/2005/8/layout/radial6"/>
    <dgm:cxn modelId="{A2DD5CCA-7F97-4829-8960-58C3F0AE77E5}" type="presParOf" srcId="{899ACFEF-5E92-4705-AF20-C2AB3845397B}" destId="{F1B7198A-1648-4FB2-9C9D-4E0F2B7F14B2}" srcOrd="5" destOrd="0" presId="urn:microsoft.com/office/officeart/2005/8/layout/radial6"/>
    <dgm:cxn modelId="{00829C9D-AAFE-47BB-9D64-5C013273D57E}" type="presParOf" srcId="{899ACFEF-5E92-4705-AF20-C2AB3845397B}" destId="{E7EC85D5-6802-4DBD-8E39-DB67C212B458}" srcOrd="6" destOrd="0" presId="urn:microsoft.com/office/officeart/2005/8/layout/radial6"/>
    <dgm:cxn modelId="{C1CB091F-ECEA-41E3-8AB9-0BE26F328DB9}" type="presParOf" srcId="{899ACFEF-5E92-4705-AF20-C2AB3845397B}" destId="{B10D5465-5EBF-44A4-9301-78217E24C66E}" srcOrd="7" destOrd="0" presId="urn:microsoft.com/office/officeart/2005/8/layout/radial6"/>
    <dgm:cxn modelId="{CB06E3D9-495A-4149-8CCA-B141C66B897F}" type="presParOf" srcId="{899ACFEF-5E92-4705-AF20-C2AB3845397B}" destId="{BF371DCE-0BF5-4DF6-A13F-FC42B3964BEE}" srcOrd="8" destOrd="0" presId="urn:microsoft.com/office/officeart/2005/8/layout/radial6"/>
    <dgm:cxn modelId="{756EE051-3ED8-4A3B-94E9-174FFAFF6AE1}" type="presParOf" srcId="{899ACFEF-5E92-4705-AF20-C2AB3845397B}" destId="{52837837-8B64-4934-AB72-95BE8D611D15}"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DD8A6B-BDB8-4634-AA5B-3121DA24C775}" type="doc">
      <dgm:prSet loTypeId="urn:microsoft.com/office/officeart/2005/8/layout/cycle4" loCatId="cycle" qsTypeId="urn:microsoft.com/office/officeart/2005/8/quickstyle/3d2" qsCatId="3D" csTypeId="urn:microsoft.com/office/officeart/2005/8/colors/accent1_2" csCatId="accent1" phldr="1"/>
      <dgm:spPr/>
      <dgm:t>
        <a:bodyPr/>
        <a:lstStyle/>
        <a:p>
          <a:endParaRPr lang="en-US"/>
        </a:p>
      </dgm:t>
    </dgm:pt>
    <dgm:pt modelId="{B5134A77-576D-4319-B6D9-77822E52EA6C}">
      <dgm:prSet phldrT="[Text]" custT="1"/>
      <dgm:spPr>
        <a:xfrm>
          <a:off x="1979823" y="-108769"/>
          <a:ext cx="1559578" cy="974614"/>
        </a:xfrm>
      </dgm:spPr>
      <dgm:t>
        <a:bodyPr/>
        <a:lstStyle/>
        <a:p>
          <a:r>
            <a:rPr lang="en-US" sz="3200" b="1" dirty="0" smtClean="0">
              <a:solidFill>
                <a:schemeClr val="bg1">
                  <a:lumMod val="20000"/>
                  <a:lumOff val="80000"/>
                </a:schemeClr>
              </a:solidFill>
              <a:latin typeface="Times New Roman" pitchFamily="18" charset="0"/>
              <a:ea typeface="+mn-ea"/>
              <a:cs typeface="Times New Roman" pitchFamily="18" charset="0"/>
            </a:rPr>
            <a:t>1.Kinh </a:t>
          </a:r>
          <a:r>
            <a:rPr lang="en-US" sz="3200" b="1" dirty="0" err="1" smtClean="0">
              <a:solidFill>
                <a:schemeClr val="bg1">
                  <a:lumMod val="20000"/>
                  <a:lumOff val="80000"/>
                </a:schemeClr>
              </a:solidFill>
              <a:latin typeface="Times New Roman" pitchFamily="18" charset="0"/>
              <a:ea typeface="+mn-ea"/>
              <a:cs typeface="Times New Roman" pitchFamily="18" charset="0"/>
            </a:rPr>
            <a:t>nghiệm</a:t>
          </a:r>
          <a:r>
            <a:rPr lang="en-US" sz="3200" b="1" dirty="0" smtClean="0">
              <a:solidFill>
                <a:schemeClr val="bg1">
                  <a:lumMod val="20000"/>
                  <a:lumOff val="80000"/>
                </a:schemeClr>
              </a:solidFill>
              <a:latin typeface="Times New Roman" pitchFamily="18" charset="0"/>
              <a:ea typeface="+mn-ea"/>
              <a:cs typeface="Times New Roman" pitchFamily="18" charset="0"/>
            </a:rPr>
            <a:t> </a:t>
          </a:r>
          <a:r>
            <a:rPr lang="en-US" sz="3200" b="1" dirty="0" err="1" smtClean="0">
              <a:solidFill>
                <a:schemeClr val="bg1">
                  <a:lumMod val="20000"/>
                  <a:lumOff val="80000"/>
                </a:schemeClr>
              </a:solidFill>
              <a:latin typeface="Times New Roman" pitchFamily="18" charset="0"/>
              <a:ea typeface="+mn-ea"/>
              <a:cs typeface="Times New Roman" pitchFamily="18" charset="0"/>
            </a:rPr>
            <a:t>cụ</a:t>
          </a:r>
          <a:r>
            <a:rPr lang="en-US" sz="3200" b="1" dirty="0" smtClean="0">
              <a:solidFill>
                <a:schemeClr val="bg1">
                  <a:lumMod val="20000"/>
                  <a:lumOff val="80000"/>
                </a:schemeClr>
              </a:solidFill>
              <a:latin typeface="Times New Roman" pitchFamily="18" charset="0"/>
              <a:ea typeface="+mn-ea"/>
              <a:cs typeface="Times New Roman" pitchFamily="18" charset="0"/>
            </a:rPr>
            <a:t> </a:t>
          </a:r>
          <a:r>
            <a:rPr lang="en-US" sz="3200" b="1" dirty="0" err="1" smtClean="0">
              <a:solidFill>
                <a:schemeClr val="bg1">
                  <a:lumMod val="20000"/>
                  <a:lumOff val="80000"/>
                </a:schemeClr>
              </a:solidFill>
              <a:latin typeface="Times New Roman" pitchFamily="18" charset="0"/>
              <a:ea typeface="+mn-ea"/>
              <a:cs typeface="Times New Roman" pitchFamily="18" charset="0"/>
            </a:rPr>
            <a:t>thể</a:t>
          </a:r>
          <a:endParaRPr lang="en-US" sz="3200" b="1" dirty="0">
            <a:solidFill>
              <a:schemeClr val="bg1">
                <a:lumMod val="20000"/>
                <a:lumOff val="80000"/>
              </a:schemeClr>
            </a:solidFill>
            <a:latin typeface="Times New Roman" pitchFamily="18" charset="0"/>
            <a:ea typeface="+mn-ea"/>
            <a:cs typeface="Times New Roman" pitchFamily="18" charset="0"/>
          </a:endParaRPr>
        </a:p>
      </dgm:t>
    </dgm:pt>
    <dgm:pt modelId="{290A49B5-D5DB-49B5-B357-569987BB3A70}" type="parTrans" cxnId="{55B4855D-5CB5-47E5-B615-DE99AAE20B00}">
      <dgm:prSet/>
      <dgm:spPr/>
      <dgm:t>
        <a:bodyPr/>
        <a:lstStyle/>
        <a:p>
          <a:endParaRPr lang="en-US" sz="2000">
            <a:solidFill>
              <a:schemeClr val="bg1">
                <a:lumMod val="20000"/>
                <a:lumOff val="80000"/>
              </a:schemeClr>
            </a:solidFill>
            <a:latin typeface="Times New Roman" pitchFamily="18" charset="0"/>
            <a:cs typeface="Times New Roman" pitchFamily="18" charset="0"/>
          </a:endParaRPr>
        </a:p>
      </dgm:t>
    </dgm:pt>
    <dgm:pt modelId="{36A66503-3D69-495E-A7C2-76D78914D506}" type="sibTrans" cxnId="{55B4855D-5CB5-47E5-B615-DE99AAE20B00}">
      <dgm:prSet/>
      <dgm:spPr>
        <a:xfrm>
          <a:off x="1386153" y="311680"/>
          <a:ext cx="2584426" cy="2584426"/>
        </a:xfrm>
      </dgm:spPr>
      <dgm:t>
        <a:bodyPr/>
        <a:lstStyle/>
        <a:p>
          <a:endParaRPr lang="en-US" sz="2000">
            <a:solidFill>
              <a:schemeClr val="bg1">
                <a:lumMod val="20000"/>
                <a:lumOff val="80000"/>
              </a:schemeClr>
            </a:solidFill>
            <a:latin typeface="Times New Roman" pitchFamily="18" charset="0"/>
            <a:cs typeface="Times New Roman" pitchFamily="18" charset="0"/>
          </a:endParaRPr>
        </a:p>
      </dgm:t>
    </dgm:pt>
    <dgm:pt modelId="{36E1E2D0-6364-4043-A2D6-B97F23236EAC}">
      <dgm:prSet phldrT="[Text]" custT="1"/>
      <dgm:spPr>
        <a:xfrm>
          <a:off x="3185507" y="1093656"/>
          <a:ext cx="1643063" cy="1131797"/>
        </a:xfrm>
      </dgm:spPr>
      <dgm:t>
        <a:bodyPr/>
        <a:lstStyle/>
        <a:p>
          <a:r>
            <a:rPr lang="en-US" sz="3200" b="1" smtClean="0">
              <a:solidFill>
                <a:schemeClr val="bg1">
                  <a:lumMod val="20000"/>
                  <a:lumOff val="80000"/>
                </a:schemeClr>
              </a:solidFill>
              <a:latin typeface="Times New Roman" pitchFamily="18" charset="0"/>
              <a:ea typeface="+mn-ea"/>
              <a:cs typeface="Times New Roman" pitchFamily="18" charset="0"/>
            </a:rPr>
            <a:t>2.Quan sát suy ngẫm</a:t>
          </a:r>
          <a:endParaRPr lang="en-US" sz="3200" b="1" dirty="0">
            <a:solidFill>
              <a:schemeClr val="bg1">
                <a:lumMod val="20000"/>
                <a:lumOff val="80000"/>
              </a:schemeClr>
            </a:solidFill>
            <a:latin typeface="Times New Roman" pitchFamily="18" charset="0"/>
            <a:ea typeface="+mn-ea"/>
            <a:cs typeface="Times New Roman" pitchFamily="18" charset="0"/>
          </a:endParaRPr>
        </a:p>
      </dgm:t>
    </dgm:pt>
    <dgm:pt modelId="{F8FE8461-0135-440C-AEE5-FD67330091C1}" type="parTrans" cxnId="{61B190BA-97B7-4945-ADCC-B6DFC104AEFF}">
      <dgm:prSet/>
      <dgm:spPr/>
      <dgm:t>
        <a:bodyPr/>
        <a:lstStyle/>
        <a:p>
          <a:endParaRPr lang="en-US" sz="2000">
            <a:solidFill>
              <a:schemeClr val="bg1">
                <a:lumMod val="20000"/>
                <a:lumOff val="80000"/>
              </a:schemeClr>
            </a:solidFill>
            <a:latin typeface="Times New Roman" pitchFamily="18" charset="0"/>
            <a:cs typeface="Times New Roman" pitchFamily="18" charset="0"/>
          </a:endParaRPr>
        </a:p>
      </dgm:t>
    </dgm:pt>
    <dgm:pt modelId="{BCACF275-9238-4F9F-A47E-69CB6E1813F0}" type="sibTrans" cxnId="{61B190BA-97B7-4945-ADCC-B6DFC104AEFF}">
      <dgm:prSet/>
      <dgm:spPr>
        <a:xfrm>
          <a:off x="1380689" y="464178"/>
          <a:ext cx="2584426" cy="2584426"/>
        </a:xfrm>
      </dgm:spPr>
      <dgm:t>
        <a:bodyPr/>
        <a:lstStyle/>
        <a:p>
          <a:endParaRPr lang="en-US" sz="2000">
            <a:solidFill>
              <a:schemeClr val="bg1">
                <a:lumMod val="20000"/>
                <a:lumOff val="80000"/>
              </a:schemeClr>
            </a:solidFill>
            <a:latin typeface="Times New Roman" pitchFamily="18" charset="0"/>
            <a:cs typeface="Times New Roman" pitchFamily="18" charset="0"/>
          </a:endParaRPr>
        </a:p>
      </dgm:t>
    </dgm:pt>
    <dgm:pt modelId="{1064AE7C-8831-48E4-AEF4-98DDBDF10E8D}">
      <dgm:prSet phldrT="[Text]" custT="1"/>
      <dgm:spPr>
        <a:xfrm>
          <a:off x="1895935" y="2446638"/>
          <a:ext cx="1727355" cy="1032652"/>
        </a:xfrm>
      </dgm:spPr>
      <dgm:t>
        <a:bodyPr/>
        <a:lstStyle/>
        <a:p>
          <a:r>
            <a:rPr lang="en-US" sz="3200" b="1" smtClean="0">
              <a:solidFill>
                <a:schemeClr val="bg1">
                  <a:lumMod val="20000"/>
                  <a:lumOff val="80000"/>
                </a:schemeClr>
              </a:solidFill>
              <a:latin typeface="Times New Roman" pitchFamily="18" charset="0"/>
              <a:ea typeface="+mn-ea"/>
              <a:cs typeface="Times New Roman" pitchFamily="18" charset="0"/>
            </a:rPr>
            <a:t>3.Khái niệm trừu tượng</a:t>
          </a:r>
          <a:endParaRPr lang="en-US" sz="3200" dirty="0">
            <a:solidFill>
              <a:schemeClr val="bg1">
                <a:lumMod val="20000"/>
                <a:lumOff val="80000"/>
              </a:schemeClr>
            </a:solidFill>
            <a:latin typeface="Times New Roman" pitchFamily="18" charset="0"/>
            <a:ea typeface="+mn-ea"/>
            <a:cs typeface="Times New Roman" pitchFamily="18" charset="0"/>
          </a:endParaRPr>
        </a:p>
      </dgm:t>
    </dgm:pt>
    <dgm:pt modelId="{3304C1C7-255D-4DF6-8D4B-86AC45C888E6}" type="parTrans" cxnId="{6EE547BE-6C50-40DD-AFAA-C1A7603B6B74}">
      <dgm:prSet/>
      <dgm:spPr/>
      <dgm:t>
        <a:bodyPr/>
        <a:lstStyle/>
        <a:p>
          <a:endParaRPr lang="en-US" sz="2000">
            <a:solidFill>
              <a:schemeClr val="bg1">
                <a:lumMod val="20000"/>
                <a:lumOff val="80000"/>
              </a:schemeClr>
            </a:solidFill>
            <a:latin typeface="Times New Roman" pitchFamily="18" charset="0"/>
            <a:cs typeface="Times New Roman" pitchFamily="18" charset="0"/>
          </a:endParaRPr>
        </a:p>
      </dgm:t>
    </dgm:pt>
    <dgm:pt modelId="{B609830D-20ED-47B2-A7D1-88FF60DCD61A}" type="sibTrans" cxnId="{6EE547BE-6C50-40DD-AFAA-C1A7603B6B74}">
      <dgm:prSet/>
      <dgm:spPr>
        <a:xfrm>
          <a:off x="1467399" y="378537"/>
          <a:ext cx="2584426" cy="2584426"/>
        </a:xfrm>
      </dgm:spPr>
      <dgm:t>
        <a:bodyPr/>
        <a:lstStyle/>
        <a:p>
          <a:endParaRPr lang="en-US" sz="2000">
            <a:solidFill>
              <a:schemeClr val="bg1">
                <a:lumMod val="20000"/>
                <a:lumOff val="80000"/>
              </a:schemeClr>
            </a:solidFill>
            <a:latin typeface="Times New Roman" pitchFamily="18" charset="0"/>
            <a:cs typeface="Times New Roman" pitchFamily="18" charset="0"/>
          </a:endParaRPr>
        </a:p>
      </dgm:t>
    </dgm:pt>
    <dgm:pt modelId="{5AA6C2A2-549B-436D-A1E6-04B819D9E4BD}">
      <dgm:prSet phldrT="[Text]" custT="1"/>
      <dgm:spPr>
        <a:xfrm>
          <a:off x="613042" y="1088896"/>
          <a:ext cx="1708714" cy="1163708"/>
        </a:xfrm>
      </dgm:spPr>
      <dgm:t>
        <a:bodyPr/>
        <a:lstStyle/>
        <a:p>
          <a:pPr algn="ctr"/>
          <a:r>
            <a:rPr lang="en-US" sz="3200" b="1" smtClean="0">
              <a:solidFill>
                <a:schemeClr val="bg1">
                  <a:lumMod val="20000"/>
                  <a:lumOff val="80000"/>
                </a:schemeClr>
              </a:solidFill>
              <a:latin typeface="Times New Roman" pitchFamily="18" charset="0"/>
              <a:ea typeface="+mn-ea"/>
              <a:cs typeface="Times New Roman" pitchFamily="18" charset="0"/>
            </a:rPr>
            <a:t>4. Trải nghiệm thực tế</a:t>
          </a:r>
          <a:endParaRPr lang="en-US" sz="3200" b="1" dirty="0">
            <a:solidFill>
              <a:schemeClr val="bg1">
                <a:lumMod val="20000"/>
                <a:lumOff val="80000"/>
              </a:schemeClr>
            </a:solidFill>
            <a:latin typeface="Times New Roman" pitchFamily="18" charset="0"/>
            <a:ea typeface="+mn-ea"/>
            <a:cs typeface="Times New Roman" pitchFamily="18" charset="0"/>
          </a:endParaRPr>
        </a:p>
      </dgm:t>
    </dgm:pt>
    <dgm:pt modelId="{12A3A8F8-D19B-4F02-8685-D1C9AD638709}" type="parTrans" cxnId="{F8D9E01A-272A-4E1E-8EEB-2D51DFB1AB99}">
      <dgm:prSet/>
      <dgm:spPr/>
      <dgm:t>
        <a:bodyPr/>
        <a:lstStyle/>
        <a:p>
          <a:endParaRPr lang="en-US" sz="2000">
            <a:solidFill>
              <a:schemeClr val="bg1">
                <a:lumMod val="20000"/>
                <a:lumOff val="80000"/>
              </a:schemeClr>
            </a:solidFill>
            <a:latin typeface="Times New Roman" pitchFamily="18" charset="0"/>
            <a:cs typeface="Times New Roman" pitchFamily="18" charset="0"/>
          </a:endParaRPr>
        </a:p>
      </dgm:t>
    </dgm:pt>
    <dgm:pt modelId="{06549D57-25A1-440F-B5D2-463D708A9ABC}" type="sibTrans" cxnId="{F8D9E01A-272A-4E1E-8EEB-2D51DFB1AB99}">
      <dgm:prSet/>
      <dgm:spPr>
        <a:xfrm>
          <a:off x="1467399" y="378537"/>
          <a:ext cx="2584426" cy="2584426"/>
        </a:xfrm>
      </dgm:spPr>
      <dgm:t>
        <a:bodyPr/>
        <a:lstStyle/>
        <a:p>
          <a:endParaRPr lang="en-US" sz="2000">
            <a:solidFill>
              <a:schemeClr val="bg1">
                <a:lumMod val="20000"/>
                <a:lumOff val="80000"/>
              </a:schemeClr>
            </a:solidFill>
            <a:latin typeface="Times New Roman" pitchFamily="18" charset="0"/>
            <a:cs typeface="Times New Roman" pitchFamily="18" charset="0"/>
          </a:endParaRPr>
        </a:p>
      </dgm:t>
    </dgm:pt>
    <dgm:pt modelId="{962533D6-C03F-874D-818B-DE03EFE211E6}" type="pres">
      <dgm:prSet presAssocID="{92DD8A6B-BDB8-4634-AA5B-3121DA24C775}" presName="cycleMatrixDiagram" presStyleCnt="0">
        <dgm:presLayoutVars>
          <dgm:chMax val="1"/>
          <dgm:dir/>
          <dgm:animLvl val="lvl"/>
          <dgm:resizeHandles val="exact"/>
        </dgm:presLayoutVars>
      </dgm:prSet>
      <dgm:spPr/>
      <dgm:t>
        <a:bodyPr/>
        <a:lstStyle/>
        <a:p>
          <a:endParaRPr lang="vi-VN"/>
        </a:p>
      </dgm:t>
    </dgm:pt>
    <dgm:pt modelId="{9AD27472-6340-8947-8BB5-FB978A1B6E89}" type="pres">
      <dgm:prSet presAssocID="{92DD8A6B-BDB8-4634-AA5B-3121DA24C775}" presName="children" presStyleCnt="0"/>
      <dgm:spPr/>
      <dgm:t>
        <a:bodyPr/>
        <a:lstStyle/>
        <a:p>
          <a:endParaRPr lang="vi-VN"/>
        </a:p>
      </dgm:t>
    </dgm:pt>
    <dgm:pt modelId="{8C48EC5C-C9FC-4A43-937F-FCFF0440FF41}" type="pres">
      <dgm:prSet presAssocID="{92DD8A6B-BDB8-4634-AA5B-3121DA24C775}" presName="childPlaceholder" presStyleCnt="0"/>
      <dgm:spPr/>
      <dgm:t>
        <a:bodyPr/>
        <a:lstStyle/>
        <a:p>
          <a:endParaRPr lang="vi-VN"/>
        </a:p>
      </dgm:t>
    </dgm:pt>
    <dgm:pt modelId="{D315C973-91A6-9E40-BE26-EEC322CADA57}" type="pres">
      <dgm:prSet presAssocID="{92DD8A6B-BDB8-4634-AA5B-3121DA24C775}" presName="circle" presStyleCnt="0"/>
      <dgm:spPr/>
      <dgm:t>
        <a:bodyPr/>
        <a:lstStyle/>
        <a:p>
          <a:endParaRPr lang="vi-VN"/>
        </a:p>
      </dgm:t>
    </dgm:pt>
    <dgm:pt modelId="{8F259AA1-0462-8941-8A7C-F5E540390BF6}" type="pres">
      <dgm:prSet presAssocID="{92DD8A6B-BDB8-4634-AA5B-3121DA24C775}" presName="quadrant1" presStyleLbl="node1" presStyleIdx="0" presStyleCnt="4" custScaleX="142734">
        <dgm:presLayoutVars>
          <dgm:chMax val="1"/>
          <dgm:bulletEnabled val="1"/>
        </dgm:presLayoutVars>
      </dgm:prSet>
      <dgm:spPr/>
      <dgm:t>
        <a:bodyPr/>
        <a:lstStyle/>
        <a:p>
          <a:endParaRPr lang="vi-VN"/>
        </a:p>
      </dgm:t>
    </dgm:pt>
    <dgm:pt modelId="{ACA84DBA-9A6A-B244-8FDB-BD0251E80954}" type="pres">
      <dgm:prSet presAssocID="{92DD8A6B-BDB8-4634-AA5B-3121DA24C775}" presName="quadrant2" presStyleLbl="node1" presStyleIdx="1" presStyleCnt="4" custScaleX="138633" custLinFactNeighborX="37355" custLinFactNeighborY="505">
        <dgm:presLayoutVars>
          <dgm:chMax val="1"/>
          <dgm:bulletEnabled val="1"/>
        </dgm:presLayoutVars>
      </dgm:prSet>
      <dgm:spPr/>
      <dgm:t>
        <a:bodyPr/>
        <a:lstStyle/>
        <a:p>
          <a:endParaRPr lang="vi-VN"/>
        </a:p>
      </dgm:t>
    </dgm:pt>
    <dgm:pt modelId="{86A02EC0-CEB9-ED4F-B43F-314407A800B2}" type="pres">
      <dgm:prSet presAssocID="{92DD8A6B-BDB8-4634-AA5B-3121DA24C775}" presName="quadrant3" presStyleLbl="node1" presStyleIdx="2" presStyleCnt="4" custScaleX="138977" custLinFactNeighborX="37860" custLinFactNeighborY="-2018">
        <dgm:presLayoutVars>
          <dgm:chMax val="1"/>
          <dgm:bulletEnabled val="1"/>
        </dgm:presLayoutVars>
      </dgm:prSet>
      <dgm:spPr/>
      <dgm:t>
        <a:bodyPr/>
        <a:lstStyle/>
        <a:p>
          <a:endParaRPr lang="vi-VN"/>
        </a:p>
      </dgm:t>
    </dgm:pt>
    <dgm:pt modelId="{1308196D-CCB9-A247-B2F2-2E644F2037CD}" type="pres">
      <dgm:prSet presAssocID="{92DD8A6B-BDB8-4634-AA5B-3121DA24C775}" presName="quadrant4" presStyleLbl="node1" presStyleIdx="3" presStyleCnt="4" custScaleX="141789" custLinFactNeighborX="-1514" custLinFactNeighborY="-3028">
        <dgm:presLayoutVars>
          <dgm:chMax val="1"/>
          <dgm:bulletEnabled val="1"/>
        </dgm:presLayoutVars>
      </dgm:prSet>
      <dgm:spPr/>
      <dgm:t>
        <a:bodyPr/>
        <a:lstStyle/>
        <a:p>
          <a:endParaRPr lang="vi-VN"/>
        </a:p>
      </dgm:t>
    </dgm:pt>
    <dgm:pt modelId="{6C8A568C-B8A9-D242-9EE8-C3DC6E2A0BBA}" type="pres">
      <dgm:prSet presAssocID="{92DD8A6B-BDB8-4634-AA5B-3121DA24C775}" presName="quadrantPlaceholder" presStyleCnt="0"/>
      <dgm:spPr/>
      <dgm:t>
        <a:bodyPr/>
        <a:lstStyle/>
        <a:p>
          <a:endParaRPr lang="vi-VN"/>
        </a:p>
      </dgm:t>
    </dgm:pt>
    <dgm:pt modelId="{8921257D-38C7-8842-926A-DC5B9E34D9CA}" type="pres">
      <dgm:prSet presAssocID="{92DD8A6B-BDB8-4634-AA5B-3121DA24C775}" presName="center1" presStyleLbl="fgShp" presStyleIdx="0" presStyleCnt="2" custScaleX="140358" custScaleY="115384" custLinFactNeighborX="57021" custLinFactNeighborY="-30265"/>
      <dgm:spPr/>
      <dgm:t>
        <a:bodyPr/>
        <a:lstStyle/>
        <a:p>
          <a:endParaRPr lang="vi-VN"/>
        </a:p>
      </dgm:t>
    </dgm:pt>
    <dgm:pt modelId="{2643D4C9-7B97-A04C-8C01-109BFB112A36}" type="pres">
      <dgm:prSet presAssocID="{92DD8A6B-BDB8-4634-AA5B-3121DA24C775}" presName="center2" presStyleLbl="fgShp" presStyleIdx="1" presStyleCnt="2" custScaleX="134510" custLinFactNeighborX="54097" custLinFactNeighborY="5044"/>
      <dgm:spPr/>
      <dgm:t>
        <a:bodyPr/>
        <a:lstStyle/>
        <a:p>
          <a:endParaRPr lang="vi-VN"/>
        </a:p>
      </dgm:t>
    </dgm:pt>
  </dgm:ptLst>
  <dgm:cxnLst>
    <dgm:cxn modelId="{61B190BA-97B7-4945-ADCC-B6DFC104AEFF}" srcId="{92DD8A6B-BDB8-4634-AA5B-3121DA24C775}" destId="{36E1E2D0-6364-4043-A2D6-B97F23236EAC}" srcOrd="1" destOrd="0" parTransId="{F8FE8461-0135-440C-AEE5-FD67330091C1}" sibTransId="{BCACF275-9238-4F9F-A47E-69CB6E1813F0}"/>
    <dgm:cxn modelId="{DFE652D6-6FA0-0C4D-805C-6E3FD03E2784}" type="presOf" srcId="{5AA6C2A2-549B-436D-A1E6-04B819D9E4BD}" destId="{1308196D-CCB9-A247-B2F2-2E644F2037CD}" srcOrd="0" destOrd="0" presId="urn:microsoft.com/office/officeart/2005/8/layout/cycle4"/>
    <dgm:cxn modelId="{F8D9E01A-272A-4E1E-8EEB-2D51DFB1AB99}" srcId="{92DD8A6B-BDB8-4634-AA5B-3121DA24C775}" destId="{5AA6C2A2-549B-436D-A1E6-04B819D9E4BD}" srcOrd="3" destOrd="0" parTransId="{12A3A8F8-D19B-4F02-8685-D1C9AD638709}" sibTransId="{06549D57-25A1-440F-B5D2-463D708A9ABC}"/>
    <dgm:cxn modelId="{95BA8E91-76F1-AC48-AC94-9D37444D954F}" type="presOf" srcId="{92DD8A6B-BDB8-4634-AA5B-3121DA24C775}" destId="{962533D6-C03F-874D-818B-DE03EFE211E6}" srcOrd="0" destOrd="0" presId="urn:microsoft.com/office/officeart/2005/8/layout/cycle4"/>
    <dgm:cxn modelId="{5922088B-FBB7-D646-BA32-7A6C268ED1E8}" type="presOf" srcId="{1064AE7C-8831-48E4-AEF4-98DDBDF10E8D}" destId="{86A02EC0-CEB9-ED4F-B43F-314407A800B2}" srcOrd="0" destOrd="0" presId="urn:microsoft.com/office/officeart/2005/8/layout/cycle4"/>
    <dgm:cxn modelId="{B263C427-E60A-274B-BF6F-C4DFF484916C}" type="presOf" srcId="{36E1E2D0-6364-4043-A2D6-B97F23236EAC}" destId="{ACA84DBA-9A6A-B244-8FDB-BD0251E80954}" srcOrd="0" destOrd="0" presId="urn:microsoft.com/office/officeart/2005/8/layout/cycle4"/>
    <dgm:cxn modelId="{55B4855D-5CB5-47E5-B615-DE99AAE20B00}" srcId="{92DD8A6B-BDB8-4634-AA5B-3121DA24C775}" destId="{B5134A77-576D-4319-B6D9-77822E52EA6C}" srcOrd="0" destOrd="0" parTransId="{290A49B5-D5DB-49B5-B357-569987BB3A70}" sibTransId="{36A66503-3D69-495E-A7C2-76D78914D506}"/>
    <dgm:cxn modelId="{6EE547BE-6C50-40DD-AFAA-C1A7603B6B74}" srcId="{92DD8A6B-BDB8-4634-AA5B-3121DA24C775}" destId="{1064AE7C-8831-48E4-AEF4-98DDBDF10E8D}" srcOrd="2" destOrd="0" parTransId="{3304C1C7-255D-4DF6-8D4B-86AC45C888E6}" sibTransId="{B609830D-20ED-47B2-A7D1-88FF60DCD61A}"/>
    <dgm:cxn modelId="{C7D99EB3-6AF6-7D4E-9F05-73FA4A76FC09}" type="presOf" srcId="{B5134A77-576D-4319-B6D9-77822E52EA6C}" destId="{8F259AA1-0462-8941-8A7C-F5E540390BF6}" srcOrd="0" destOrd="0" presId="urn:microsoft.com/office/officeart/2005/8/layout/cycle4"/>
    <dgm:cxn modelId="{2F1F547D-C72D-7B46-9FB4-A9C2D5D5C74F}" type="presParOf" srcId="{962533D6-C03F-874D-818B-DE03EFE211E6}" destId="{9AD27472-6340-8947-8BB5-FB978A1B6E89}" srcOrd="0" destOrd="0" presId="urn:microsoft.com/office/officeart/2005/8/layout/cycle4"/>
    <dgm:cxn modelId="{2937E3CB-3BFF-CB4E-97E2-5349CF5C9E58}" type="presParOf" srcId="{9AD27472-6340-8947-8BB5-FB978A1B6E89}" destId="{8C48EC5C-C9FC-4A43-937F-FCFF0440FF41}" srcOrd="0" destOrd="0" presId="urn:microsoft.com/office/officeart/2005/8/layout/cycle4"/>
    <dgm:cxn modelId="{F4033FB7-8096-0740-A263-498215EA9027}" type="presParOf" srcId="{962533D6-C03F-874D-818B-DE03EFE211E6}" destId="{D315C973-91A6-9E40-BE26-EEC322CADA57}" srcOrd="1" destOrd="0" presId="urn:microsoft.com/office/officeart/2005/8/layout/cycle4"/>
    <dgm:cxn modelId="{6176E0B3-49AC-E847-BEFA-4343B4456C66}" type="presParOf" srcId="{D315C973-91A6-9E40-BE26-EEC322CADA57}" destId="{8F259AA1-0462-8941-8A7C-F5E540390BF6}" srcOrd="0" destOrd="0" presId="urn:microsoft.com/office/officeart/2005/8/layout/cycle4"/>
    <dgm:cxn modelId="{B8C5E9BA-CDC2-B348-942A-D8F3E0E5A51A}" type="presParOf" srcId="{D315C973-91A6-9E40-BE26-EEC322CADA57}" destId="{ACA84DBA-9A6A-B244-8FDB-BD0251E80954}" srcOrd="1" destOrd="0" presId="urn:microsoft.com/office/officeart/2005/8/layout/cycle4"/>
    <dgm:cxn modelId="{ED136994-D112-0B41-ADFE-44F204D2F399}" type="presParOf" srcId="{D315C973-91A6-9E40-BE26-EEC322CADA57}" destId="{86A02EC0-CEB9-ED4F-B43F-314407A800B2}" srcOrd="2" destOrd="0" presId="urn:microsoft.com/office/officeart/2005/8/layout/cycle4"/>
    <dgm:cxn modelId="{DD8BE142-A0F0-D242-ADBA-74AF16E6E875}" type="presParOf" srcId="{D315C973-91A6-9E40-BE26-EEC322CADA57}" destId="{1308196D-CCB9-A247-B2F2-2E644F2037CD}" srcOrd="3" destOrd="0" presId="urn:microsoft.com/office/officeart/2005/8/layout/cycle4"/>
    <dgm:cxn modelId="{7E6B8CC1-9D2D-8E49-B181-AD57CDF93E61}" type="presParOf" srcId="{D315C973-91A6-9E40-BE26-EEC322CADA57}" destId="{6C8A568C-B8A9-D242-9EE8-C3DC6E2A0BBA}" srcOrd="4" destOrd="0" presId="urn:microsoft.com/office/officeart/2005/8/layout/cycle4"/>
    <dgm:cxn modelId="{AE6CDAB1-EA75-B94A-A19D-729FEBA2B3F2}" type="presParOf" srcId="{962533D6-C03F-874D-818B-DE03EFE211E6}" destId="{8921257D-38C7-8842-926A-DC5B9E34D9CA}" srcOrd="2" destOrd="0" presId="urn:microsoft.com/office/officeart/2005/8/layout/cycle4"/>
    <dgm:cxn modelId="{C9856E26-A6FC-0947-99D6-2324E31C856D}" type="presParOf" srcId="{962533D6-C03F-874D-818B-DE03EFE211E6}" destId="{2643D4C9-7B97-A04C-8C01-109BFB112A36}"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C085CB-EBB4-404D-B857-7A0FB0F3E6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607A16F7-D1C5-43EC-9B38-2877DDA66498}">
      <dgm:prSet custT="1"/>
      <dgm:spPr>
        <a:solidFill>
          <a:schemeClr val="accent6">
            <a:lumMod val="20000"/>
            <a:lumOff val="80000"/>
          </a:schemeClr>
        </a:solidFill>
      </dgm:spPr>
      <dgm:t>
        <a:bodyPr/>
        <a:lstStyle/>
        <a:p>
          <a:pPr algn="ct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I.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Quy</a:t>
          </a:r>
          <a:r>
            <a:rPr lang="vi-VN"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trình tích hợp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giáo</a:t>
          </a: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dục</a:t>
          </a: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giới</a:t>
          </a: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trong</a:t>
          </a: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các</a:t>
          </a:r>
          <a:r>
            <a:rPr lang="vi-VN"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hoạt động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giáo</a:t>
          </a: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dục</a:t>
          </a: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trẻ</a:t>
          </a: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70C0"/>
              </a:solidFill>
              <a:effectLst/>
              <a:latin typeface="Times New Roman" panose="02020603050405020304" pitchFamily="18" charset="0"/>
              <a:ea typeface="Calibri" panose="020F0502020204030204" pitchFamily="34" charset="0"/>
              <a:cs typeface="Times New Roman" pitchFamily="18" charset="0"/>
            </a:rPr>
            <a:t>mầm</a:t>
          </a:r>
          <a:r>
            <a:rPr lang="en-US" sz="3600" b="1" dirty="0">
              <a:solidFill>
                <a:srgbClr val="0070C0"/>
              </a:solidFill>
              <a:effectLst/>
              <a:latin typeface="Times New Roman" panose="02020603050405020304" pitchFamily="18" charset="0"/>
              <a:ea typeface="Calibri" panose="020F0502020204030204" pitchFamily="34" charset="0"/>
              <a:cs typeface="Times New Roman" pitchFamily="18" charset="0"/>
            </a:rPr>
            <a:t> non </a:t>
          </a:r>
          <a:endParaRPr lang="en-US" sz="3600" b="1" dirty="0">
            <a:solidFill>
              <a:srgbClr val="0070C0"/>
            </a:solidFill>
            <a:latin typeface="Times New Roman" pitchFamily="18" charset="0"/>
            <a:cs typeface="Times New Roman" pitchFamily="18" charset="0"/>
          </a:endParaRPr>
        </a:p>
      </dgm:t>
    </dgm:pt>
    <dgm:pt modelId="{2A72F17D-93B9-4D80-8CE6-1DB43B751A91}" type="parTrans" cxnId="{C777AD28-F97D-4B78-A005-44261E7FCBEE}">
      <dgm:prSet/>
      <dgm:spPr/>
      <dgm:t>
        <a:bodyPr/>
        <a:lstStyle/>
        <a:p>
          <a:endParaRPr lang="en-US" sz="3600">
            <a:latin typeface="Times New Roman" pitchFamily="18" charset="0"/>
            <a:cs typeface="Times New Roman" pitchFamily="18" charset="0"/>
          </a:endParaRPr>
        </a:p>
      </dgm:t>
    </dgm:pt>
    <dgm:pt modelId="{BD15FA0D-9CDF-49E6-A6FC-16863E445113}" type="sibTrans" cxnId="{C777AD28-F97D-4B78-A005-44261E7FCBEE}">
      <dgm:prSet custT="1"/>
      <dgm:spPr>
        <a:solidFill>
          <a:srgbClr val="FFFF00">
            <a:alpha val="90000"/>
          </a:srgbClr>
        </a:solidFill>
      </dgm:spPr>
      <dgm:t>
        <a:bodyPr/>
        <a:lstStyle/>
        <a:p>
          <a:endParaRPr lang="en-US" sz="3600">
            <a:latin typeface="Times New Roman" pitchFamily="18" charset="0"/>
            <a:cs typeface="Times New Roman" pitchFamily="18" charset="0"/>
          </a:endParaRPr>
        </a:p>
      </dgm:t>
    </dgm:pt>
    <dgm:pt modelId="{BC579850-C7EF-4C3E-B68C-736FA75C31EE}">
      <dgm:prSet custT="1"/>
      <dgm:spPr>
        <a:solidFill>
          <a:schemeClr val="accent6">
            <a:lumMod val="20000"/>
            <a:lumOff val="80000"/>
          </a:schemeClr>
        </a:solidFill>
      </dgm:spPr>
      <dgm:t>
        <a:bodyPr/>
        <a:lstStyle/>
        <a:p>
          <a:pPr algn="ctr"/>
          <a:r>
            <a:rPr lang="en-US" sz="3600" b="1" dirty="0">
              <a:solidFill>
                <a:srgbClr val="FF0000"/>
              </a:solidFill>
              <a:effectLst/>
              <a:latin typeface="Times New Roman" panose="02020603050405020304" pitchFamily="18" charset="0"/>
              <a:ea typeface="Calibri" panose="020F0502020204030204" pitchFamily="34" charset="0"/>
              <a:cs typeface="Times New Roman" pitchFamily="18" charset="0"/>
            </a:rPr>
            <a:t>II. </a:t>
          </a:r>
          <a:r>
            <a:rPr lang="en-US" sz="3600" b="1" dirty="0" err="1">
              <a:solidFill>
                <a:srgbClr val="FF0000"/>
              </a:solidFill>
              <a:effectLst/>
              <a:latin typeface="Times New Roman" panose="02020603050405020304" pitchFamily="18" charset="0"/>
              <a:ea typeface="Calibri" panose="020F0502020204030204" pitchFamily="34" charset="0"/>
              <a:cs typeface="Times New Roman" pitchFamily="18" charset="0"/>
            </a:rPr>
            <a:t>Hướng</a:t>
          </a:r>
          <a:r>
            <a:rPr lang="en-US" sz="3600" b="1" dirty="0">
              <a:solidFill>
                <a:srgbClr val="FF000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FF0000"/>
              </a:solidFill>
              <a:effectLst/>
              <a:latin typeface="Times New Roman" panose="02020603050405020304" pitchFamily="18" charset="0"/>
              <a:ea typeface="Calibri" panose="020F0502020204030204" pitchFamily="34" charset="0"/>
              <a:cs typeface="Times New Roman" pitchFamily="18" charset="0"/>
            </a:rPr>
            <a:t>dẫn</a:t>
          </a:r>
          <a:r>
            <a:rPr lang="en-US" sz="3600" b="1" dirty="0">
              <a:solidFill>
                <a:srgbClr val="FF000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FF0000"/>
              </a:solidFill>
              <a:effectLst/>
              <a:latin typeface="Times New Roman" panose="02020603050405020304" pitchFamily="18" charset="0"/>
              <a:ea typeface="Calibri" panose="020F0502020204030204" pitchFamily="34" charset="0"/>
              <a:cs typeface="Times New Roman" pitchFamily="18" charset="0"/>
            </a:rPr>
            <a:t>giáo</a:t>
          </a:r>
          <a:r>
            <a:rPr lang="vi-VN" sz="3600" b="1" dirty="0">
              <a:solidFill>
                <a:srgbClr val="FF0000"/>
              </a:solidFill>
              <a:effectLst/>
              <a:latin typeface="Times New Roman" panose="02020603050405020304" pitchFamily="18" charset="0"/>
              <a:ea typeface="Calibri" panose="020F0502020204030204" pitchFamily="34" charset="0"/>
              <a:cs typeface="Times New Roman" pitchFamily="18" charset="0"/>
            </a:rPr>
            <a:t> dục giới trong các</a:t>
          </a:r>
          <a:r>
            <a:rPr lang="en-US" sz="3600" b="1" dirty="0">
              <a:solidFill>
                <a:srgbClr val="FF0000"/>
              </a:solidFill>
              <a:effectLst/>
              <a:latin typeface="Times New Roman" panose="02020603050405020304" pitchFamily="18" charset="0"/>
              <a:ea typeface="Calibri" panose="020F0502020204030204" pitchFamily="34" charset="0"/>
              <a:cs typeface="Times New Roman" pitchFamily="18" charset="0"/>
            </a:rPr>
            <a:t> </a:t>
          </a:r>
          <a:r>
            <a:rPr lang="vi-VN" sz="3600" b="1" dirty="0">
              <a:solidFill>
                <a:srgbClr val="FF0000"/>
              </a:solidFill>
              <a:effectLst/>
              <a:latin typeface="Times New Roman" panose="02020603050405020304" pitchFamily="18" charset="0"/>
              <a:ea typeface="Calibri" panose="020F0502020204030204" pitchFamily="34" charset="0"/>
              <a:cs typeface="Times New Roman" pitchFamily="18" charset="0"/>
            </a:rPr>
            <a:t>hoạt đ</a:t>
          </a:r>
          <a:r>
            <a:rPr lang="en-US" sz="3600" b="1" dirty="0" err="1">
              <a:solidFill>
                <a:srgbClr val="FF0000"/>
              </a:solidFill>
              <a:effectLst/>
              <a:latin typeface="Times New Roman" panose="02020603050405020304" pitchFamily="18" charset="0"/>
              <a:ea typeface="Calibri" panose="020F0502020204030204" pitchFamily="34" charset="0"/>
              <a:cs typeface="Times New Roman" pitchFamily="18" charset="0"/>
            </a:rPr>
            <a:t>ộng</a:t>
          </a:r>
          <a:r>
            <a:rPr lang="en-US" sz="3600" b="1" dirty="0">
              <a:solidFill>
                <a:srgbClr val="FF000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FF0000"/>
              </a:solidFill>
              <a:effectLst/>
              <a:latin typeface="Times New Roman" panose="02020603050405020304" pitchFamily="18" charset="0"/>
              <a:ea typeface="Calibri" panose="020F0502020204030204" pitchFamily="34" charset="0"/>
              <a:cs typeface="Times New Roman" pitchFamily="18" charset="0"/>
            </a:rPr>
            <a:t>giáo</a:t>
          </a:r>
          <a:r>
            <a:rPr lang="vi-VN" sz="3600" b="1" dirty="0">
              <a:solidFill>
                <a:srgbClr val="FF0000"/>
              </a:solidFill>
              <a:effectLst/>
              <a:latin typeface="Times New Roman" panose="02020603050405020304" pitchFamily="18" charset="0"/>
              <a:ea typeface="Calibri" panose="020F0502020204030204" pitchFamily="34" charset="0"/>
              <a:cs typeface="Times New Roman" pitchFamily="18" charset="0"/>
            </a:rPr>
            <a:t> dục trẻ </a:t>
          </a:r>
          <a:r>
            <a:rPr lang="en-US" sz="3600" b="1" dirty="0" err="1">
              <a:solidFill>
                <a:srgbClr val="FF0000"/>
              </a:solidFill>
              <a:effectLst/>
              <a:latin typeface="Times New Roman" panose="02020603050405020304" pitchFamily="18" charset="0"/>
              <a:ea typeface="Calibri" panose="020F0502020204030204" pitchFamily="34" charset="0"/>
              <a:cs typeface="Times New Roman" pitchFamily="18" charset="0"/>
            </a:rPr>
            <a:t>mầm</a:t>
          </a:r>
          <a:r>
            <a:rPr lang="en-US" sz="3600" b="1" dirty="0">
              <a:solidFill>
                <a:srgbClr val="FF0000"/>
              </a:solidFill>
              <a:effectLst/>
              <a:latin typeface="Times New Roman" panose="02020603050405020304" pitchFamily="18" charset="0"/>
              <a:ea typeface="Calibri" panose="020F0502020204030204" pitchFamily="34" charset="0"/>
              <a:cs typeface="Times New Roman" pitchFamily="18" charset="0"/>
            </a:rPr>
            <a:t> non</a:t>
          </a:r>
          <a:endParaRPr lang="en-US" sz="3600" b="1" dirty="0">
            <a:solidFill>
              <a:srgbClr val="FF0000"/>
            </a:solidFill>
            <a:latin typeface="Times New Roman" pitchFamily="18" charset="0"/>
            <a:cs typeface="Times New Roman" pitchFamily="18" charset="0"/>
          </a:endParaRPr>
        </a:p>
      </dgm:t>
    </dgm:pt>
    <dgm:pt modelId="{393E98F5-6597-4B6D-B670-1476D079030E}" type="parTrans" cxnId="{8E3B8CED-EFAB-420B-AF27-20AA22F8FE5C}">
      <dgm:prSet/>
      <dgm:spPr/>
      <dgm:t>
        <a:bodyPr/>
        <a:lstStyle/>
        <a:p>
          <a:endParaRPr lang="en-US" sz="3600">
            <a:latin typeface="Times New Roman" pitchFamily="18" charset="0"/>
            <a:cs typeface="Times New Roman" pitchFamily="18" charset="0"/>
          </a:endParaRPr>
        </a:p>
      </dgm:t>
    </dgm:pt>
    <dgm:pt modelId="{A663A5E1-69B7-4468-8B94-C68814991919}" type="sibTrans" cxnId="{8E3B8CED-EFAB-420B-AF27-20AA22F8FE5C}">
      <dgm:prSet custT="1"/>
      <dgm:spPr>
        <a:solidFill>
          <a:srgbClr val="FFFF00">
            <a:alpha val="90000"/>
          </a:srgbClr>
        </a:solidFill>
      </dgm:spPr>
      <dgm:t>
        <a:bodyPr/>
        <a:lstStyle/>
        <a:p>
          <a:endParaRPr lang="en-US" sz="3600">
            <a:solidFill>
              <a:srgbClr val="FF0000"/>
            </a:solidFill>
            <a:latin typeface="Times New Roman" pitchFamily="18" charset="0"/>
            <a:cs typeface="Times New Roman" pitchFamily="18" charset="0"/>
          </a:endParaRPr>
        </a:p>
      </dgm:t>
    </dgm:pt>
    <dgm:pt modelId="{50682E1F-CA35-49FA-872F-518F9BC711C2}">
      <dgm:prSet custT="1"/>
      <dgm:spPr>
        <a:solidFill>
          <a:schemeClr val="accent6">
            <a:lumMod val="20000"/>
            <a:lumOff val="80000"/>
          </a:schemeClr>
        </a:solidFill>
      </dgm:spPr>
      <dgm:t>
        <a:bodyPr/>
        <a:lstStyle/>
        <a:p>
          <a:pPr algn="ctr"/>
          <a:r>
            <a:rPr lang="en-US" sz="3600" b="1" dirty="0">
              <a:solidFill>
                <a:srgbClr val="7030A0"/>
              </a:solidFill>
              <a:effectLst/>
              <a:latin typeface="Times New Roman" panose="02020603050405020304" pitchFamily="18" charset="0"/>
              <a:ea typeface="Calibri" panose="020F0502020204030204" pitchFamily="34" charset="0"/>
              <a:cs typeface="Times New Roman" pitchFamily="18" charset="0"/>
            </a:rPr>
            <a:t>III. </a:t>
          </a:r>
          <a:r>
            <a:rPr lang="en-US" sz="3600" b="1" dirty="0" err="1">
              <a:solidFill>
                <a:srgbClr val="7030A0"/>
              </a:solidFill>
              <a:effectLst/>
              <a:latin typeface="Times New Roman" panose="02020603050405020304" pitchFamily="18" charset="0"/>
              <a:ea typeface="Calibri" panose="020F0502020204030204" pitchFamily="34" charset="0"/>
              <a:cs typeface="Times New Roman" pitchFamily="18" charset="0"/>
            </a:rPr>
            <a:t>Hướng</a:t>
          </a:r>
          <a:r>
            <a:rPr lang="en-US" sz="3600" b="1" dirty="0">
              <a:solidFill>
                <a:srgbClr val="7030A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7030A0"/>
              </a:solidFill>
              <a:effectLst/>
              <a:latin typeface="Times New Roman" panose="02020603050405020304" pitchFamily="18" charset="0"/>
              <a:ea typeface="Calibri" panose="020F0502020204030204" pitchFamily="34" charset="0"/>
              <a:cs typeface="Times New Roman" pitchFamily="18" charset="0"/>
            </a:rPr>
            <a:t>dẫn</a:t>
          </a:r>
          <a:r>
            <a:rPr lang="en-US" sz="3600" b="1" dirty="0">
              <a:solidFill>
                <a:srgbClr val="7030A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7030A0"/>
              </a:solidFill>
              <a:effectLst/>
              <a:latin typeface="Times New Roman" panose="02020603050405020304" pitchFamily="18" charset="0"/>
              <a:ea typeface="Calibri" panose="020F0502020204030204" pitchFamily="34" charset="0"/>
              <a:cs typeface="Times New Roman" pitchFamily="18" charset="0"/>
            </a:rPr>
            <a:t>xây</a:t>
          </a:r>
          <a:r>
            <a:rPr lang="vi-VN" sz="3600" b="1" dirty="0">
              <a:solidFill>
                <a:srgbClr val="7030A0"/>
              </a:solidFill>
              <a:effectLst/>
              <a:latin typeface="Times New Roman" panose="02020603050405020304" pitchFamily="18" charset="0"/>
              <a:ea typeface="Calibri" panose="020F0502020204030204" pitchFamily="34" charset="0"/>
              <a:cs typeface="Times New Roman" pitchFamily="18" charset="0"/>
            </a:rPr>
            <a:t> dựng môi trường giáo dục có nhạy cảm giới </a:t>
          </a:r>
          <a:endParaRPr lang="en-US" sz="3600" b="1" dirty="0">
            <a:solidFill>
              <a:srgbClr val="7030A0"/>
            </a:solidFill>
            <a:latin typeface="Times New Roman" pitchFamily="18" charset="0"/>
            <a:cs typeface="Times New Roman" pitchFamily="18" charset="0"/>
          </a:endParaRPr>
        </a:p>
      </dgm:t>
    </dgm:pt>
    <dgm:pt modelId="{8393AE12-CC86-4677-A922-6C4032A15C54}" type="parTrans" cxnId="{5EB02397-4322-474B-B259-649462020C9B}">
      <dgm:prSet/>
      <dgm:spPr/>
      <dgm:t>
        <a:bodyPr/>
        <a:lstStyle/>
        <a:p>
          <a:endParaRPr lang="en-US" sz="3600">
            <a:latin typeface="Times New Roman" pitchFamily="18" charset="0"/>
            <a:cs typeface="Times New Roman" pitchFamily="18" charset="0"/>
          </a:endParaRPr>
        </a:p>
      </dgm:t>
    </dgm:pt>
    <dgm:pt modelId="{B903FEE4-A514-47BA-B2C1-2E08BC71D8BD}" type="sibTrans" cxnId="{5EB02397-4322-474B-B259-649462020C9B}">
      <dgm:prSet custT="1"/>
      <dgm:spPr>
        <a:solidFill>
          <a:srgbClr val="FFFF00">
            <a:alpha val="90000"/>
          </a:srgbClr>
        </a:solidFill>
      </dgm:spPr>
      <dgm:t>
        <a:bodyPr/>
        <a:lstStyle/>
        <a:p>
          <a:endParaRPr lang="en-US" sz="3600">
            <a:latin typeface="Times New Roman" pitchFamily="18" charset="0"/>
            <a:cs typeface="Times New Roman" pitchFamily="18" charset="0"/>
          </a:endParaRPr>
        </a:p>
      </dgm:t>
    </dgm:pt>
    <dgm:pt modelId="{87C391E7-4578-40D6-A5D5-BA5250E4B115}">
      <dgm:prSet custT="1"/>
      <dgm:spPr>
        <a:solidFill>
          <a:schemeClr val="accent6">
            <a:lumMod val="20000"/>
            <a:lumOff val="80000"/>
          </a:schemeClr>
        </a:solidFill>
      </dgm:spPr>
      <dgm:t>
        <a:bodyPr/>
        <a:lstStyle/>
        <a:p>
          <a:pPr algn="ct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IV.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Phối</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hợp</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với</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gia</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đình</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và</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cộng</a:t>
          </a:r>
          <a:r>
            <a:rPr lang="vi-VN"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đồng</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trong</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giáo</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dục</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giới</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cho</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a:t>
          </a:r>
          <a:r>
            <a:rPr lang="en-US" sz="3600" b="1" dirty="0" err="1">
              <a:solidFill>
                <a:srgbClr val="00B050"/>
              </a:solidFill>
              <a:effectLst/>
              <a:latin typeface="Times New Roman" panose="02020603050405020304" pitchFamily="18" charset="0"/>
              <a:ea typeface="Calibri" panose="020F0502020204030204" pitchFamily="34" charset="0"/>
              <a:cs typeface="Times New Roman" pitchFamily="18" charset="0"/>
            </a:rPr>
            <a:t>trẻ</a:t>
          </a:r>
          <a:r>
            <a:rPr lang="en-US" sz="3600" b="1" dirty="0">
              <a:solidFill>
                <a:srgbClr val="00B050"/>
              </a:solidFill>
              <a:effectLst/>
              <a:latin typeface="Times New Roman" panose="02020603050405020304" pitchFamily="18" charset="0"/>
              <a:ea typeface="Calibri" panose="020F0502020204030204" pitchFamily="34" charset="0"/>
              <a:cs typeface="Times New Roman" pitchFamily="18" charset="0"/>
            </a:rPr>
            <a:t> MN</a:t>
          </a:r>
          <a:endParaRPr lang="en-US" sz="3600" b="1" dirty="0">
            <a:solidFill>
              <a:srgbClr val="00B050"/>
            </a:solidFill>
            <a:latin typeface="Times New Roman" pitchFamily="18" charset="0"/>
            <a:cs typeface="Times New Roman" pitchFamily="18" charset="0"/>
          </a:endParaRPr>
        </a:p>
      </dgm:t>
    </dgm:pt>
    <dgm:pt modelId="{C0DC3E18-DD0F-4BB9-84E6-BA056F9A4702}" type="parTrans" cxnId="{72E58F3E-E28E-4B65-A392-59587140E5E3}">
      <dgm:prSet/>
      <dgm:spPr/>
      <dgm:t>
        <a:bodyPr/>
        <a:lstStyle/>
        <a:p>
          <a:endParaRPr lang="en-US" sz="3600">
            <a:latin typeface="Times New Roman" pitchFamily="18" charset="0"/>
            <a:cs typeface="Times New Roman" pitchFamily="18" charset="0"/>
          </a:endParaRPr>
        </a:p>
      </dgm:t>
    </dgm:pt>
    <dgm:pt modelId="{69C58EDC-52B2-4934-8720-7BEA86813D11}" type="sibTrans" cxnId="{72E58F3E-E28E-4B65-A392-59587140E5E3}">
      <dgm:prSet/>
      <dgm:spPr/>
      <dgm:t>
        <a:bodyPr/>
        <a:lstStyle/>
        <a:p>
          <a:endParaRPr lang="en-US" sz="3600">
            <a:latin typeface="Times New Roman" pitchFamily="18" charset="0"/>
            <a:cs typeface="Times New Roman" pitchFamily="18" charset="0"/>
          </a:endParaRPr>
        </a:p>
      </dgm:t>
    </dgm:pt>
    <dgm:pt modelId="{3094B8A3-D0E1-483E-AB21-AAE492AB28B8}" type="pres">
      <dgm:prSet presAssocID="{23C085CB-EBB4-404D-B857-7A0FB0F3E62D}" presName="outerComposite" presStyleCnt="0">
        <dgm:presLayoutVars>
          <dgm:chMax val="5"/>
          <dgm:dir/>
          <dgm:resizeHandles val="exact"/>
        </dgm:presLayoutVars>
      </dgm:prSet>
      <dgm:spPr/>
      <dgm:t>
        <a:bodyPr/>
        <a:lstStyle/>
        <a:p>
          <a:endParaRPr lang="vi-VN"/>
        </a:p>
      </dgm:t>
    </dgm:pt>
    <dgm:pt modelId="{428D5FE8-5537-4782-B5FD-5CD440B7CFD6}" type="pres">
      <dgm:prSet presAssocID="{23C085CB-EBB4-404D-B857-7A0FB0F3E62D}" presName="dummyMaxCanvas" presStyleCnt="0">
        <dgm:presLayoutVars/>
      </dgm:prSet>
      <dgm:spPr/>
    </dgm:pt>
    <dgm:pt modelId="{4BA96DF4-D3F4-41B6-B5F0-B578833E9000}" type="pres">
      <dgm:prSet presAssocID="{23C085CB-EBB4-404D-B857-7A0FB0F3E62D}" presName="FourNodes_1" presStyleLbl="node1" presStyleIdx="0" presStyleCnt="4" custScaleY="90329" custLinFactNeighborX="-213" custLinFactNeighborY="-3318">
        <dgm:presLayoutVars>
          <dgm:bulletEnabled val="1"/>
        </dgm:presLayoutVars>
      </dgm:prSet>
      <dgm:spPr/>
      <dgm:t>
        <a:bodyPr/>
        <a:lstStyle/>
        <a:p>
          <a:endParaRPr lang="vi-VN"/>
        </a:p>
      </dgm:t>
    </dgm:pt>
    <dgm:pt modelId="{8009ED24-17A5-4956-83BC-5B27B73AF8EF}" type="pres">
      <dgm:prSet presAssocID="{23C085CB-EBB4-404D-B857-7A0FB0F3E62D}" presName="FourNodes_2" presStyleLbl="node1" presStyleIdx="1" presStyleCnt="4" custScaleY="89168" custLinFactNeighborX="1617" custLinFactNeighborY="1659">
        <dgm:presLayoutVars>
          <dgm:bulletEnabled val="1"/>
        </dgm:presLayoutVars>
      </dgm:prSet>
      <dgm:spPr/>
      <dgm:t>
        <a:bodyPr/>
        <a:lstStyle/>
        <a:p>
          <a:endParaRPr lang="vi-VN"/>
        </a:p>
      </dgm:t>
    </dgm:pt>
    <dgm:pt modelId="{BCE3F212-F3BC-4407-8CB4-0182EC0F0185}" type="pres">
      <dgm:prSet presAssocID="{23C085CB-EBB4-404D-B857-7A0FB0F3E62D}" presName="FourNodes_3" presStyleLbl="node1" presStyleIdx="2" presStyleCnt="4" custScaleX="96102" custScaleY="80026" custLinFactNeighborX="2028">
        <dgm:presLayoutVars>
          <dgm:bulletEnabled val="1"/>
        </dgm:presLayoutVars>
      </dgm:prSet>
      <dgm:spPr/>
      <dgm:t>
        <a:bodyPr/>
        <a:lstStyle/>
        <a:p>
          <a:endParaRPr lang="vi-VN"/>
        </a:p>
      </dgm:t>
    </dgm:pt>
    <dgm:pt modelId="{5583B658-BF00-4C57-9BC9-27C032E7294B}" type="pres">
      <dgm:prSet presAssocID="{23C085CB-EBB4-404D-B857-7A0FB0F3E62D}" presName="FourNodes_4" presStyleLbl="node1" presStyleIdx="3" presStyleCnt="4" custScaleX="94705" custScaleY="80093" custLinFactNeighborX="1921" custLinFactNeighborY="-1659">
        <dgm:presLayoutVars>
          <dgm:bulletEnabled val="1"/>
        </dgm:presLayoutVars>
      </dgm:prSet>
      <dgm:spPr/>
      <dgm:t>
        <a:bodyPr/>
        <a:lstStyle/>
        <a:p>
          <a:endParaRPr lang="vi-VN"/>
        </a:p>
      </dgm:t>
    </dgm:pt>
    <dgm:pt modelId="{6DE4503D-394E-4CAA-8427-1134740954D4}" type="pres">
      <dgm:prSet presAssocID="{23C085CB-EBB4-404D-B857-7A0FB0F3E62D}" presName="FourConn_1-2" presStyleLbl="fgAccFollowNode1" presStyleIdx="0" presStyleCnt="3" custScaleX="62228" custScaleY="62579" custLinFactNeighborX="-29350">
        <dgm:presLayoutVars>
          <dgm:bulletEnabled val="1"/>
        </dgm:presLayoutVars>
      </dgm:prSet>
      <dgm:spPr/>
      <dgm:t>
        <a:bodyPr/>
        <a:lstStyle/>
        <a:p>
          <a:endParaRPr lang="vi-VN"/>
        </a:p>
      </dgm:t>
    </dgm:pt>
    <dgm:pt modelId="{7613C851-AD79-41DE-BA98-0DE1AF5A6EEE}" type="pres">
      <dgm:prSet presAssocID="{23C085CB-EBB4-404D-B857-7A0FB0F3E62D}" presName="FourConn_2-3" presStyleLbl="fgAccFollowNode1" presStyleIdx="1" presStyleCnt="3" custScaleX="56340" custScaleY="58700" custLinFactNeighborX="-3828" custLinFactNeighborY="3828">
        <dgm:presLayoutVars>
          <dgm:bulletEnabled val="1"/>
        </dgm:presLayoutVars>
      </dgm:prSet>
      <dgm:spPr/>
      <dgm:t>
        <a:bodyPr/>
        <a:lstStyle/>
        <a:p>
          <a:endParaRPr lang="vi-VN"/>
        </a:p>
      </dgm:t>
    </dgm:pt>
    <dgm:pt modelId="{419B6814-ECCA-469B-9A4C-D7DFA1ED183D}" type="pres">
      <dgm:prSet presAssocID="{23C085CB-EBB4-404D-B857-7A0FB0F3E62D}" presName="FourConn_3-4" presStyleLbl="fgAccFollowNode1" presStyleIdx="2" presStyleCnt="3" custScaleX="62174" custScaleY="62477">
        <dgm:presLayoutVars>
          <dgm:bulletEnabled val="1"/>
        </dgm:presLayoutVars>
      </dgm:prSet>
      <dgm:spPr/>
      <dgm:t>
        <a:bodyPr/>
        <a:lstStyle/>
        <a:p>
          <a:endParaRPr lang="vi-VN"/>
        </a:p>
      </dgm:t>
    </dgm:pt>
    <dgm:pt modelId="{D446810D-CC89-40E6-9D5F-FA5469733765}" type="pres">
      <dgm:prSet presAssocID="{23C085CB-EBB4-404D-B857-7A0FB0F3E62D}" presName="FourNodes_1_text" presStyleLbl="node1" presStyleIdx="3" presStyleCnt="4">
        <dgm:presLayoutVars>
          <dgm:bulletEnabled val="1"/>
        </dgm:presLayoutVars>
      </dgm:prSet>
      <dgm:spPr/>
      <dgm:t>
        <a:bodyPr/>
        <a:lstStyle/>
        <a:p>
          <a:endParaRPr lang="vi-VN"/>
        </a:p>
      </dgm:t>
    </dgm:pt>
    <dgm:pt modelId="{B12C8038-F8CA-42EA-8602-1FE945983C0F}" type="pres">
      <dgm:prSet presAssocID="{23C085CB-EBB4-404D-B857-7A0FB0F3E62D}" presName="FourNodes_2_text" presStyleLbl="node1" presStyleIdx="3" presStyleCnt="4">
        <dgm:presLayoutVars>
          <dgm:bulletEnabled val="1"/>
        </dgm:presLayoutVars>
      </dgm:prSet>
      <dgm:spPr/>
      <dgm:t>
        <a:bodyPr/>
        <a:lstStyle/>
        <a:p>
          <a:endParaRPr lang="vi-VN"/>
        </a:p>
      </dgm:t>
    </dgm:pt>
    <dgm:pt modelId="{BFCCFA7A-DB7E-4E45-AA2B-8C6BD7DD1986}" type="pres">
      <dgm:prSet presAssocID="{23C085CB-EBB4-404D-B857-7A0FB0F3E62D}" presName="FourNodes_3_text" presStyleLbl="node1" presStyleIdx="3" presStyleCnt="4">
        <dgm:presLayoutVars>
          <dgm:bulletEnabled val="1"/>
        </dgm:presLayoutVars>
      </dgm:prSet>
      <dgm:spPr/>
      <dgm:t>
        <a:bodyPr/>
        <a:lstStyle/>
        <a:p>
          <a:endParaRPr lang="vi-VN"/>
        </a:p>
      </dgm:t>
    </dgm:pt>
    <dgm:pt modelId="{EAE60830-86E8-440F-A706-ABE05D64B2E7}" type="pres">
      <dgm:prSet presAssocID="{23C085CB-EBB4-404D-B857-7A0FB0F3E62D}" presName="FourNodes_4_text" presStyleLbl="node1" presStyleIdx="3" presStyleCnt="4">
        <dgm:presLayoutVars>
          <dgm:bulletEnabled val="1"/>
        </dgm:presLayoutVars>
      </dgm:prSet>
      <dgm:spPr/>
      <dgm:t>
        <a:bodyPr/>
        <a:lstStyle/>
        <a:p>
          <a:endParaRPr lang="vi-VN"/>
        </a:p>
      </dgm:t>
    </dgm:pt>
  </dgm:ptLst>
  <dgm:cxnLst>
    <dgm:cxn modelId="{8E3B8CED-EFAB-420B-AF27-20AA22F8FE5C}" srcId="{23C085CB-EBB4-404D-B857-7A0FB0F3E62D}" destId="{BC579850-C7EF-4C3E-B68C-736FA75C31EE}" srcOrd="1" destOrd="0" parTransId="{393E98F5-6597-4B6D-B670-1476D079030E}" sibTransId="{A663A5E1-69B7-4468-8B94-C68814991919}"/>
    <dgm:cxn modelId="{92A8A0AF-A1DF-4AFF-AE84-DDBC46DE3AB2}" type="presOf" srcId="{607A16F7-D1C5-43EC-9B38-2877DDA66498}" destId="{D446810D-CC89-40E6-9D5F-FA5469733765}" srcOrd="1" destOrd="0" presId="urn:microsoft.com/office/officeart/2005/8/layout/vProcess5"/>
    <dgm:cxn modelId="{F4B5760A-A299-43CA-A943-D6318FB1A17A}" type="presOf" srcId="{607A16F7-D1C5-43EC-9B38-2877DDA66498}" destId="{4BA96DF4-D3F4-41B6-B5F0-B578833E9000}" srcOrd="0" destOrd="0" presId="urn:microsoft.com/office/officeart/2005/8/layout/vProcess5"/>
    <dgm:cxn modelId="{B857DA15-1AB8-4346-92F4-B8CEDA2D1F81}" type="presOf" srcId="{50682E1F-CA35-49FA-872F-518F9BC711C2}" destId="{BCE3F212-F3BC-4407-8CB4-0182EC0F0185}" srcOrd="0" destOrd="0" presId="urn:microsoft.com/office/officeart/2005/8/layout/vProcess5"/>
    <dgm:cxn modelId="{96E94CD8-48EA-4AD7-BDC2-E3FC5CFCED65}" type="presOf" srcId="{A663A5E1-69B7-4468-8B94-C68814991919}" destId="{7613C851-AD79-41DE-BA98-0DE1AF5A6EEE}" srcOrd="0" destOrd="0" presId="urn:microsoft.com/office/officeart/2005/8/layout/vProcess5"/>
    <dgm:cxn modelId="{3A838CC1-D7DC-44D0-89FA-E63B0CAD909A}" type="presOf" srcId="{B903FEE4-A514-47BA-B2C1-2E08BC71D8BD}" destId="{419B6814-ECCA-469B-9A4C-D7DFA1ED183D}" srcOrd="0" destOrd="0" presId="urn:microsoft.com/office/officeart/2005/8/layout/vProcess5"/>
    <dgm:cxn modelId="{812F6984-694E-4E83-B093-388EB6BF5603}" type="presOf" srcId="{23C085CB-EBB4-404D-B857-7A0FB0F3E62D}" destId="{3094B8A3-D0E1-483E-AB21-AAE492AB28B8}" srcOrd="0" destOrd="0" presId="urn:microsoft.com/office/officeart/2005/8/layout/vProcess5"/>
    <dgm:cxn modelId="{B2D8AA45-7805-4F49-BEA7-C939A6634BEF}" type="presOf" srcId="{BD15FA0D-9CDF-49E6-A6FC-16863E445113}" destId="{6DE4503D-394E-4CAA-8427-1134740954D4}" srcOrd="0" destOrd="0" presId="urn:microsoft.com/office/officeart/2005/8/layout/vProcess5"/>
    <dgm:cxn modelId="{5EB02397-4322-474B-B259-649462020C9B}" srcId="{23C085CB-EBB4-404D-B857-7A0FB0F3E62D}" destId="{50682E1F-CA35-49FA-872F-518F9BC711C2}" srcOrd="2" destOrd="0" parTransId="{8393AE12-CC86-4677-A922-6C4032A15C54}" sibTransId="{B903FEE4-A514-47BA-B2C1-2E08BC71D8BD}"/>
    <dgm:cxn modelId="{CF3566DD-92AB-4B95-BCAA-FC684EA67156}" type="presOf" srcId="{BC579850-C7EF-4C3E-B68C-736FA75C31EE}" destId="{B12C8038-F8CA-42EA-8602-1FE945983C0F}" srcOrd="1" destOrd="0" presId="urn:microsoft.com/office/officeart/2005/8/layout/vProcess5"/>
    <dgm:cxn modelId="{72E58F3E-E28E-4B65-A392-59587140E5E3}" srcId="{23C085CB-EBB4-404D-B857-7A0FB0F3E62D}" destId="{87C391E7-4578-40D6-A5D5-BA5250E4B115}" srcOrd="3" destOrd="0" parTransId="{C0DC3E18-DD0F-4BB9-84E6-BA056F9A4702}" sibTransId="{69C58EDC-52B2-4934-8720-7BEA86813D11}"/>
    <dgm:cxn modelId="{7C40B818-76FE-4EFB-8E70-1536C7554030}" type="presOf" srcId="{87C391E7-4578-40D6-A5D5-BA5250E4B115}" destId="{5583B658-BF00-4C57-9BC9-27C032E7294B}" srcOrd="0" destOrd="0" presId="urn:microsoft.com/office/officeart/2005/8/layout/vProcess5"/>
    <dgm:cxn modelId="{79BBBEFB-2598-4E35-A848-D511166771D7}" type="presOf" srcId="{50682E1F-CA35-49FA-872F-518F9BC711C2}" destId="{BFCCFA7A-DB7E-4E45-AA2B-8C6BD7DD1986}" srcOrd="1" destOrd="0" presId="urn:microsoft.com/office/officeart/2005/8/layout/vProcess5"/>
    <dgm:cxn modelId="{2401F176-C0F7-4B86-82B2-4FC97B766EB6}" type="presOf" srcId="{BC579850-C7EF-4C3E-B68C-736FA75C31EE}" destId="{8009ED24-17A5-4956-83BC-5B27B73AF8EF}" srcOrd="0" destOrd="0" presId="urn:microsoft.com/office/officeart/2005/8/layout/vProcess5"/>
    <dgm:cxn modelId="{C777AD28-F97D-4B78-A005-44261E7FCBEE}" srcId="{23C085CB-EBB4-404D-B857-7A0FB0F3E62D}" destId="{607A16F7-D1C5-43EC-9B38-2877DDA66498}" srcOrd="0" destOrd="0" parTransId="{2A72F17D-93B9-4D80-8CE6-1DB43B751A91}" sibTransId="{BD15FA0D-9CDF-49E6-A6FC-16863E445113}"/>
    <dgm:cxn modelId="{A375B8A9-6F13-4FF1-B17B-9E5190021385}" type="presOf" srcId="{87C391E7-4578-40D6-A5D5-BA5250E4B115}" destId="{EAE60830-86E8-440F-A706-ABE05D64B2E7}" srcOrd="1" destOrd="0" presId="urn:microsoft.com/office/officeart/2005/8/layout/vProcess5"/>
    <dgm:cxn modelId="{2544D367-B5D6-4DD3-9EAA-E5C1F901BF30}" type="presParOf" srcId="{3094B8A3-D0E1-483E-AB21-AAE492AB28B8}" destId="{428D5FE8-5537-4782-B5FD-5CD440B7CFD6}" srcOrd="0" destOrd="0" presId="urn:microsoft.com/office/officeart/2005/8/layout/vProcess5"/>
    <dgm:cxn modelId="{C0EED546-D418-4E0A-9B00-40A1907F6D59}" type="presParOf" srcId="{3094B8A3-D0E1-483E-AB21-AAE492AB28B8}" destId="{4BA96DF4-D3F4-41B6-B5F0-B578833E9000}" srcOrd="1" destOrd="0" presId="urn:microsoft.com/office/officeart/2005/8/layout/vProcess5"/>
    <dgm:cxn modelId="{E9D424DD-49AE-4356-ADA5-B2CDF1378990}" type="presParOf" srcId="{3094B8A3-D0E1-483E-AB21-AAE492AB28B8}" destId="{8009ED24-17A5-4956-83BC-5B27B73AF8EF}" srcOrd="2" destOrd="0" presId="urn:microsoft.com/office/officeart/2005/8/layout/vProcess5"/>
    <dgm:cxn modelId="{4BE61B2A-8DDF-4714-8AEC-75960C42C2B8}" type="presParOf" srcId="{3094B8A3-D0E1-483E-AB21-AAE492AB28B8}" destId="{BCE3F212-F3BC-4407-8CB4-0182EC0F0185}" srcOrd="3" destOrd="0" presId="urn:microsoft.com/office/officeart/2005/8/layout/vProcess5"/>
    <dgm:cxn modelId="{B61B36A2-311C-4D26-971B-807C40310D93}" type="presParOf" srcId="{3094B8A3-D0E1-483E-AB21-AAE492AB28B8}" destId="{5583B658-BF00-4C57-9BC9-27C032E7294B}" srcOrd="4" destOrd="0" presId="urn:microsoft.com/office/officeart/2005/8/layout/vProcess5"/>
    <dgm:cxn modelId="{B832FEFF-F231-409F-B994-508D02E6701D}" type="presParOf" srcId="{3094B8A3-D0E1-483E-AB21-AAE492AB28B8}" destId="{6DE4503D-394E-4CAA-8427-1134740954D4}" srcOrd="5" destOrd="0" presId="urn:microsoft.com/office/officeart/2005/8/layout/vProcess5"/>
    <dgm:cxn modelId="{34F7688A-FAC3-4B1E-BDED-D731788F493C}" type="presParOf" srcId="{3094B8A3-D0E1-483E-AB21-AAE492AB28B8}" destId="{7613C851-AD79-41DE-BA98-0DE1AF5A6EEE}" srcOrd="6" destOrd="0" presId="urn:microsoft.com/office/officeart/2005/8/layout/vProcess5"/>
    <dgm:cxn modelId="{2B8FCA9C-FA20-4C28-92F8-8779B826C99E}" type="presParOf" srcId="{3094B8A3-D0E1-483E-AB21-AAE492AB28B8}" destId="{419B6814-ECCA-469B-9A4C-D7DFA1ED183D}" srcOrd="7" destOrd="0" presId="urn:microsoft.com/office/officeart/2005/8/layout/vProcess5"/>
    <dgm:cxn modelId="{DED2D081-451C-4E8E-B78D-899A7D2691CA}" type="presParOf" srcId="{3094B8A3-D0E1-483E-AB21-AAE492AB28B8}" destId="{D446810D-CC89-40E6-9D5F-FA5469733765}" srcOrd="8" destOrd="0" presId="urn:microsoft.com/office/officeart/2005/8/layout/vProcess5"/>
    <dgm:cxn modelId="{D4112B57-A79A-42A9-AE94-D9BFB53CF92C}" type="presParOf" srcId="{3094B8A3-D0E1-483E-AB21-AAE492AB28B8}" destId="{B12C8038-F8CA-42EA-8602-1FE945983C0F}" srcOrd="9" destOrd="0" presId="urn:microsoft.com/office/officeart/2005/8/layout/vProcess5"/>
    <dgm:cxn modelId="{CC6F0A5C-8169-4712-97F2-D12998644D71}" type="presParOf" srcId="{3094B8A3-D0E1-483E-AB21-AAE492AB28B8}" destId="{BFCCFA7A-DB7E-4E45-AA2B-8C6BD7DD1986}" srcOrd="10" destOrd="0" presId="urn:microsoft.com/office/officeart/2005/8/layout/vProcess5"/>
    <dgm:cxn modelId="{2903E7CD-B811-4330-945D-C1051CECFE2B}" type="presParOf" srcId="{3094B8A3-D0E1-483E-AB21-AAE492AB28B8}" destId="{EAE60830-86E8-440F-A706-ABE05D64B2E7}" srcOrd="11" destOrd="0" presId="urn:microsoft.com/office/officeart/2005/8/layout/vProcess5"/>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8982D85-D0D3-4B03-BD97-3656D642CF52}"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56C4B00C-CBFA-4484-8F85-381C08509086}">
      <dgm:prSet phldrT="[Text]" custT="1"/>
      <dgm:spPr/>
      <dgm:t>
        <a:bodyPr/>
        <a:lstStyle/>
        <a:p>
          <a:r>
            <a:rPr lang="en-US" sz="3600" b="1" dirty="0" err="1">
              <a:latin typeface="Times New Roman" pitchFamily="18" charset="0"/>
              <a:cs typeface="Times New Roman" pitchFamily="18" charset="0"/>
            </a:rPr>
            <a:t>Thiết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kế</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mục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tiêu</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hoạt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động</a:t>
          </a:r>
          <a:endParaRPr lang="en-US" sz="3600" b="1" dirty="0">
            <a:latin typeface="Times New Roman" pitchFamily="18" charset="0"/>
            <a:cs typeface="Times New Roman" pitchFamily="18" charset="0"/>
          </a:endParaRPr>
        </a:p>
      </dgm:t>
    </dgm:pt>
    <dgm:pt modelId="{00A6A750-62C9-4A85-A323-1D112E1E71D2}" type="parTrans" cxnId="{A688B240-6FC4-415C-8F42-36C5C0656A4C}">
      <dgm:prSet/>
      <dgm:spPr/>
      <dgm:t>
        <a:bodyPr/>
        <a:lstStyle/>
        <a:p>
          <a:endParaRPr lang="en-US" sz="2000" b="1">
            <a:latin typeface="Times New Roman" pitchFamily="18" charset="0"/>
            <a:cs typeface="Times New Roman" pitchFamily="18" charset="0"/>
          </a:endParaRPr>
        </a:p>
      </dgm:t>
    </dgm:pt>
    <dgm:pt modelId="{90348703-A888-4FE2-9AE7-4E8B6DA4CACE}" type="sibTrans" cxnId="{A688B240-6FC4-415C-8F42-36C5C0656A4C}">
      <dgm:prSet/>
      <dgm:spPr/>
      <dgm:t>
        <a:bodyPr/>
        <a:lstStyle/>
        <a:p>
          <a:endParaRPr lang="en-US" sz="2000" b="1">
            <a:latin typeface="Times New Roman" pitchFamily="18" charset="0"/>
            <a:cs typeface="Times New Roman" pitchFamily="18" charset="0"/>
          </a:endParaRPr>
        </a:p>
      </dgm:t>
    </dgm:pt>
    <dgm:pt modelId="{F0EAB078-9829-4D59-BA1B-DA915FF33558}">
      <dgm:prSet phldrT="[Text]" custT="1"/>
      <dgm:spPr/>
      <dgm:t>
        <a:bodyPr/>
        <a:lstStyle/>
        <a:p>
          <a:r>
            <a:rPr lang="en-US" sz="3600" b="1" dirty="0" err="1">
              <a:latin typeface="Times New Roman" pitchFamily="18" charset="0"/>
              <a:cs typeface="Times New Roman" pitchFamily="18" charset="0"/>
            </a:rPr>
            <a:t>Lựa</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chọn</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nội</a:t>
          </a:r>
          <a:r>
            <a:rPr lang="en-US" sz="3600" b="1" dirty="0">
              <a:latin typeface="Times New Roman" pitchFamily="18" charset="0"/>
              <a:cs typeface="Times New Roman" pitchFamily="18" charset="0"/>
            </a:rPr>
            <a:t> dung </a:t>
          </a:r>
          <a:r>
            <a:rPr lang="en-US" sz="3600" b="1" dirty="0" err="1">
              <a:latin typeface="Times New Roman" pitchFamily="18" charset="0"/>
              <a:cs typeface="Times New Roman" pitchFamily="18" charset="0"/>
            </a:rPr>
            <a:t>tích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hợp</a:t>
          </a:r>
          <a:endParaRPr lang="en-US" sz="3600" b="1" dirty="0">
            <a:latin typeface="Times New Roman" pitchFamily="18" charset="0"/>
            <a:cs typeface="Times New Roman" pitchFamily="18" charset="0"/>
          </a:endParaRPr>
        </a:p>
      </dgm:t>
    </dgm:pt>
    <dgm:pt modelId="{B94D2ADB-C94E-4E68-A84E-BE43E6E7EABD}" type="parTrans" cxnId="{CC39A513-E4D2-47AB-AAED-A8B49B41D0A4}">
      <dgm:prSet/>
      <dgm:spPr/>
      <dgm:t>
        <a:bodyPr/>
        <a:lstStyle/>
        <a:p>
          <a:endParaRPr lang="en-US" sz="2000" b="1">
            <a:latin typeface="Times New Roman" pitchFamily="18" charset="0"/>
            <a:cs typeface="Times New Roman" pitchFamily="18" charset="0"/>
          </a:endParaRPr>
        </a:p>
      </dgm:t>
    </dgm:pt>
    <dgm:pt modelId="{A071E5C3-C06F-4AE2-87F9-AA90A4D7E7BA}" type="sibTrans" cxnId="{CC39A513-E4D2-47AB-AAED-A8B49B41D0A4}">
      <dgm:prSet/>
      <dgm:spPr/>
      <dgm:t>
        <a:bodyPr/>
        <a:lstStyle/>
        <a:p>
          <a:endParaRPr lang="en-US" sz="2000" b="1">
            <a:latin typeface="Times New Roman" pitchFamily="18" charset="0"/>
            <a:cs typeface="Times New Roman" pitchFamily="18" charset="0"/>
          </a:endParaRPr>
        </a:p>
      </dgm:t>
    </dgm:pt>
    <dgm:pt modelId="{4C13F471-7638-4E16-A5BC-C96B87EFC55E}">
      <dgm:prSet phldrT="[Text]" custT="1"/>
      <dgm:spPr/>
      <dgm:t>
        <a:bodyPr/>
        <a:lstStyle/>
        <a:p>
          <a:r>
            <a:rPr lang="en-US" sz="3200" b="1" dirty="0" err="1">
              <a:latin typeface="Times New Roman" pitchFamily="18" charset="0"/>
              <a:cs typeface="Times New Roman" pitchFamily="18" charset="0"/>
            </a:rPr>
            <a:t>Xác</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định</a:t>
          </a:r>
          <a:r>
            <a:rPr lang="en-US" sz="3200" b="1" dirty="0">
              <a:latin typeface="Times New Roman" pitchFamily="18" charset="0"/>
              <a:cs typeface="Times New Roman" pitchFamily="18" charset="0"/>
            </a:rPr>
            <a:t> PP, HT, MT </a:t>
          </a:r>
          <a:r>
            <a:rPr lang="en-US" sz="3200" b="1" dirty="0" err="1">
              <a:latin typeface="Times New Roman" pitchFamily="18" charset="0"/>
              <a:cs typeface="Times New Roman" pitchFamily="18" charset="0"/>
            </a:rPr>
            <a:t>tích</a:t>
          </a: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hợp</a:t>
          </a:r>
          <a:endParaRPr lang="en-US" sz="3200" b="1" dirty="0">
            <a:latin typeface="Times New Roman" pitchFamily="18" charset="0"/>
            <a:cs typeface="Times New Roman" pitchFamily="18" charset="0"/>
          </a:endParaRPr>
        </a:p>
      </dgm:t>
    </dgm:pt>
    <dgm:pt modelId="{ED529336-F46B-41D6-BE79-5700C648C932}" type="parTrans" cxnId="{05BCAFD3-7864-4085-9620-1C74AD38E994}">
      <dgm:prSet/>
      <dgm:spPr/>
      <dgm:t>
        <a:bodyPr/>
        <a:lstStyle/>
        <a:p>
          <a:endParaRPr lang="en-US" sz="2000" b="1">
            <a:latin typeface="Times New Roman" pitchFamily="18" charset="0"/>
            <a:cs typeface="Times New Roman" pitchFamily="18" charset="0"/>
          </a:endParaRPr>
        </a:p>
      </dgm:t>
    </dgm:pt>
    <dgm:pt modelId="{F91932E9-F2A5-47F3-80D8-630489B13E43}" type="sibTrans" cxnId="{05BCAFD3-7864-4085-9620-1C74AD38E994}">
      <dgm:prSet/>
      <dgm:spPr/>
      <dgm:t>
        <a:bodyPr/>
        <a:lstStyle/>
        <a:p>
          <a:endParaRPr lang="en-US" sz="2000" b="1">
            <a:latin typeface="Times New Roman" pitchFamily="18" charset="0"/>
            <a:cs typeface="Times New Roman" pitchFamily="18" charset="0"/>
          </a:endParaRPr>
        </a:p>
      </dgm:t>
    </dgm:pt>
    <dgm:pt modelId="{C92E980A-A90C-4A5B-BA2A-5ABD5DCE6689}">
      <dgm:prSet phldrT="[Text]" custT="1"/>
      <dgm:spPr/>
      <dgm:t>
        <a:bodyPr/>
        <a:lstStyle/>
        <a:p>
          <a:r>
            <a:rPr lang="en-US" sz="3600" b="1" dirty="0" err="1">
              <a:latin typeface="Times New Roman" pitchFamily="18" charset="0"/>
              <a:cs typeface="Times New Roman" pitchFamily="18" charset="0"/>
            </a:rPr>
            <a:t>Tổ</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chức</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hoạt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động</a:t>
          </a:r>
          <a:endParaRPr lang="en-US" sz="3600" b="1" dirty="0">
            <a:latin typeface="Times New Roman" pitchFamily="18" charset="0"/>
            <a:cs typeface="Times New Roman" pitchFamily="18" charset="0"/>
          </a:endParaRPr>
        </a:p>
      </dgm:t>
    </dgm:pt>
    <dgm:pt modelId="{8524B266-6180-40F7-B6BE-401AC213BF80}" type="parTrans" cxnId="{099B38A2-58B7-41BE-8FFD-159CB2B17E95}">
      <dgm:prSet/>
      <dgm:spPr/>
      <dgm:t>
        <a:bodyPr/>
        <a:lstStyle/>
        <a:p>
          <a:endParaRPr lang="en-US" sz="2000" b="1">
            <a:latin typeface="Times New Roman" pitchFamily="18" charset="0"/>
            <a:cs typeface="Times New Roman" pitchFamily="18" charset="0"/>
          </a:endParaRPr>
        </a:p>
      </dgm:t>
    </dgm:pt>
    <dgm:pt modelId="{D48D1AAF-EF22-49C4-8CCB-D60B2986F87F}" type="sibTrans" cxnId="{099B38A2-58B7-41BE-8FFD-159CB2B17E95}">
      <dgm:prSet/>
      <dgm:spPr/>
      <dgm:t>
        <a:bodyPr/>
        <a:lstStyle/>
        <a:p>
          <a:endParaRPr lang="en-US" sz="2000" b="1">
            <a:latin typeface="Times New Roman" pitchFamily="18" charset="0"/>
            <a:cs typeface="Times New Roman" pitchFamily="18" charset="0"/>
          </a:endParaRPr>
        </a:p>
      </dgm:t>
    </dgm:pt>
    <dgm:pt modelId="{3C036432-A1D0-45B2-ACD9-72B52DB21858}">
      <dgm:prSet phldrT="[Text]" custT="1"/>
      <dgm:spPr/>
      <dgm:t>
        <a:bodyPr/>
        <a:lstStyle/>
        <a:p>
          <a:r>
            <a:rPr lang="en-US" sz="3600" b="1" dirty="0" err="1">
              <a:latin typeface="Times New Roman" pitchFamily="18" charset="0"/>
              <a:cs typeface="Times New Roman" pitchFamily="18" charset="0"/>
            </a:rPr>
            <a:t>Đánh</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giá</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kết</a:t>
          </a:r>
          <a:r>
            <a:rPr lang="en-US" sz="3600" b="1" dirty="0">
              <a:latin typeface="Times New Roman" pitchFamily="18" charset="0"/>
              <a:cs typeface="Times New Roman" pitchFamily="18" charset="0"/>
            </a:rPr>
            <a:t> </a:t>
          </a:r>
          <a:r>
            <a:rPr lang="en-US" sz="3600" b="1" dirty="0" err="1">
              <a:latin typeface="Times New Roman" pitchFamily="18" charset="0"/>
              <a:cs typeface="Times New Roman" pitchFamily="18" charset="0"/>
            </a:rPr>
            <a:t>quả</a:t>
          </a:r>
          <a:endParaRPr lang="en-US" sz="3600" b="1" dirty="0">
            <a:latin typeface="Times New Roman" pitchFamily="18" charset="0"/>
            <a:cs typeface="Times New Roman" pitchFamily="18" charset="0"/>
          </a:endParaRPr>
        </a:p>
      </dgm:t>
    </dgm:pt>
    <dgm:pt modelId="{A8AF5035-0466-4360-BD54-6474AB373833}" type="parTrans" cxnId="{7DD466E7-1309-41D8-81FC-C2856B562976}">
      <dgm:prSet/>
      <dgm:spPr/>
      <dgm:t>
        <a:bodyPr/>
        <a:lstStyle/>
        <a:p>
          <a:endParaRPr lang="en-US" sz="2000" b="1">
            <a:latin typeface="Times New Roman" pitchFamily="18" charset="0"/>
            <a:cs typeface="Times New Roman" pitchFamily="18" charset="0"/>
          </a:endParaRPr>
        </a:p>
      </dgm:t>
    </dgm:pt>
    <dgm:pt modelId="{34E26FAC-1AC1-46ED-B911-79EB5F8ED0BE}" type="sibTrans" cxnId="{7DD466E7-1309-41D8-81FC-C2856B562976}">
      <dgm:prSet/>
      <dgm:spPr/>
      <dgm:t>
        <a:bodyPr/>
        <a:lstStyle/>
        <a:p>
          <a:endParaRPr lang="en-US" sz="2000" b="1">
            <a:latin typeface="Times New Roman" pitchFamily="18" charset="0"/>
            <a:cs typeface="Times New Roman" pitchFamily="18" charset="0"/>
          </a:endParaRPr>
        </a:p>
      </dgm:t>
    </dgm:pt>
    <dgm:pt modelId="{8BAA1B18-7DB9-497D-BA3C-9515685FC7A1}" type="pres">
      <dgm:prSet presAssocID="{A8982D85-D0D3-4B03-BD97-3656D642CF52}" presName="cycle" presStyleCnt="0">
        <dgm:presLayoutVars>
          <dgm:dir/>
          <dgm:resizeHandles val="exact"/>
        </dgm:presLayoutVars>
      </dgm:prSet>
      <dgm:spPr/>
      <dgm:t>
        <a:bodyPr/>
        <a:lstStyle/>
        <a:p>
          <a:endParaRPr lang="vi-VN"/>
        </a:p>
      </dgm:t>
    </dgm:pt>
    <dgm:pt modelId="{4D850DC4-3A7D-42CE-A27B-196AF2995538}" type="pres">
      <dgm:prSet presAssocID="{56C4B00C-CBFA-4484-8F85-381C08509086}" presName="dummy" presStyleCnt="0"/>
      <dgm:spPr/>
    </dgm:pt>
    <dgm:pt modelId="{F4C2C061-2542-4205-AEA4-351F4F30A69E}" type="pres">
      <dgm:prSet presAssocID="{56C4B00C-CBFA-4484-8F85-381C08509086}" presName="node" presStyleLbl="revTx" presStyleIdx="0" presStyleCnt="5" custScaleX="211830" custRadScaleRad="106495" custRadScaleInc="19017">
        <dgm:presLayoutVars>
          <dgm:bulletEnabled val="1"/>
        </dgm:presLayoutVars>
      </dgm:prSet>
      <dgm:spPr/>
      <dgm:t>
        <a:bodyPr/>
        <a:lstStyle/>
        <a:p>
          <a:endParaRPr lang="vi-VN"/>
        </a:p>
      </dgm:t>
    </dgm:pt>
    <dgm:pt modelId="{61E3B376-19F1-4058-AAB9-E9133A31B5ED}" type="pres">
      <dgm:prSet presAssocID="{90348703-A888-4FE2-9AE7-4E8B6DA4CACE}" presName="sibTrans" presStyleLbl="node1" presStyleIdx="0" presStyleCnt="5"/>
      <dgm:spPr/>
      <dgm:t>
        <a:bodyPr/>
        <a:lstStyle/>
        <a:p>
          <a:endParaRPr lang="vi-VN"/>
        </a:p>
      </dgm:t>
    </dgm:pt>
    <dgm:pt modelId="{2C806C89-0CC8-44D4-8BDE-76A289E4E633}" type="pres">
      <dgm:prSet presAssocID="{F0EAB078-9829-4D59-BA1B-DA915FF33558}" presName="dummy" presStyleCnt="0"/>
      <dgm:spPr/>
    </dgm:pt>
    <dgm:pt modelId="{7CABB55B-BFA5-4DAE-A8C4-E78067E1EE94}" type="pres">
      <dgm:prSet presAssocID="{F0EAB078-9829-4D59-BA1B-DA915FF33558}" presName="node" presStyleLbl="revTx" presStyleIdx="1" presStyleCnt="5" custScaleX="182788">
        <dgm:presLayoutVars>
          <dgm:bulletEnabled val="1"/>
        </dgm:presLayoutVars>
      </dgm:prSet>
      <dgm:spPr/>
      <dgm:t>
        <a:bodyPr/>
        <a:lstStyle/>
        <a:p>
          <a:endParaRPr lang="vi-VN"/>
        </a:p>
      </dgm:t>
    </dgm:pt>
    <dgm:pt modelId="{6B8A17BA-1291-4C3D-8116-388FF8240CEF}" type="pres">
      <dgm:prSet presAssocID="{A071E5C3-C06F-4AE2-87F9-AA90A4D7E7BA}" presName="sibTrans" presStyleLbl="node1" presStyleIdx="1" presStyleCnt="5"/>
      <dgm:spPr/>
      <dgm:t>
        <a:bodyPr/>
        <a:lstStyle/>
        <a:p>
          <a:endParaRPr lang="vi-VN"/>
        </a:p>
      </dgm:t>
    </dgm:pt>
    <dgm:pt modelId="{46C95FB7-D040-484E-8C89-A70FC19EF349}" type="pres">
      <dgm:prSet presAssocID="{4C13F471-7638-4E16-A5BC-C96B87EFC55E}" presName="dummy" presStyleCnt="0"/>
      <dgm:spPr/>
    </dgm:pt>
    <dgm:pt modelId="{7A6ECF56-850A-408A-B5DE-9C7F14ECC424}" type="pres">
      <dgm:prSet presAssocID="{4C13F471-7638-4E16-A5BC-C96B87EFC55E}" presName="node" presStyleLbl="revTx" presStyleIdx="2" presStyleCnt="5" custScaleX="139550">
        <dgm:presLayoutVars>
          <dgm:bulletEnabled val="1"/>
        </dgm:presLayoutVars>
      </dgm:prSet>
      <dgm:spPr/>
      <dgm:t>
        <a:bodyPr/>
        <a:lstStyle/>
        <a:p>
          <a:endParaRPr lang="vi-VN"/>
        </a:p>
      </dgm:t>
    </dgm:pt>
    <dgm:pt modelId="{68412F1D-38D0-47AD-8527-2840506AA7A5}" type="pres">
      <dgm:prSet presAssocID="{F91932E9-F2A5-47F3-80D8-630489B13E43}" presName="sibTrans" presStyleLbl="node1" presStyleIdx="2" presStyleCnt="5"/>
      <dgm:spPr/>
      <dgm:t>
        <a:bodyPr/>
        <a:lstStyle/>
        <a:p>
          <a:endParaRPr lang="vi-VN"/>
        </a:p>
      </dgm:t>
    </dgm:pt>
    <dgm:pt modelId="{7CEDCBA4-D601-43CB-9FD3-184A5AB9332E}" type="pres">
      <dgm:prSet presAssocID="{C92E980A-A90C-4A5B-BA2A-5ABD5DCE6689}" presName="dummy" presStyleCnt="0"/>
      <dgm:spPr/>
    </dgm:pt>
    <dgm:pt modelId="{ADDFD116-042B-4F1C-9942-DBF7B10C381D}" type="pres">
      <dgm:prSet presAssocID="{C92E980A-A90C-4A5B-BA2A-5ABD5DCE6689}" presName="node" presStyleLbl="revTx" presStyleIdx="3" presStyleCnt="5" custScaleX="152736">
        <dgm:presLayoutVars>
          <dgm:bulletEnabled val="1"/>
        </dgm:presLayoutVars>
      </dgm:prSet>
      <dgm:spPr/>
      <dgm:t>
        <a:bodyPr/>
        <a:lstStyle/>
        <a:p>
          <a:endParaRPr lang="vi-VN"/>
        </a:p>
      </dgm:t>
    </dgm:pt>
    <dgm:pt modelId="{155F8AF9-9D78-4D5A-9642-03F288CE7F50}" type="pres">
      <dgm:prSet presAssocID="{D48D1AAF-EF22-49C4-8CCB-D60B2986F87F}" presName="sibTrans" presStyleLbl="node1" presStyleIdx="3" presStyleCnt="5"/>
      <dgm:spPr/>
      <dgm:t>
        <a:bodyPr/>
        <a:lstStyle/>
        <a:p>
          <a:endParaRPr lang="vi-VN"/>
        </a:p>
      </dgm:t>
    </dgm:pt>
    <dgm:pt modelId="{7C6C372E-9D04-4082-8B8D-E5864E0800C6}" type="pres">
      <dgm:prSet presAssocID="{3C036432-A1D0-45B2-ACD9-72B52DB21858}" presName="dummy" presStyleCnt="0"/>
      <dgm:spPr/>
    </dgm:pt>
    <dgm:pt modelId="{DB468DC4-D78A-4E25-B0DD-09A393485DD6}" type="pres">
      <dgm:prSet presAssocID="{3C036432-A1D0-45B2-ACD9-72B52DB21858}" presName="node" presStyleLbl="revTx" presStyleIdx="4" presStyleCnt="5" custScaleX="149971">
        <dgm:presLayoutVars>
          <dgm:bulletEnabled val="1"/>
        </dgm:presLayoutVars>
      </dgm:prSet>
      <dgm:spPr/>
      <dgm:t>
        <a:bodyPr/>
        <a:lstStyle/>
        <a:p>
          <a:endParaRPr lang="vi-VN"/>
        </a:p>
      </dgm:t>
    </dgm:pt>
    <dgm:pt modelId="{DA4ECC29-42C4-4D52-82FF-1D950388D2B8}" type="pres">
      <dgm:prSet presAssocID="{34E26FAC-1AC1-46ED-B911-79EB5F8ED0BE}" presName="sibTrans" presStyleLbl="node1" presStyleIdx="4" presStyleCnt="5" custLinFactNeighborY="1414"/>
      <dgm:spPr/>
      <dgm:t>
        <a:bodyPr/>
        <a:lstStyle/>
        <a:p>
          <a:endParaRPr lang="vi-VN"/>
        </a:p>
      </dgm:t>
    </dgm:pt>
  </dgm:ptLst>
  <dgm:cxnLst>
    <dgm:cxn modelId="{02EA9BFC-37A8-4AD4-AF52-6ECACF9F38A5}" type="presOf" srcId="{56C4B00C-CBFA-4484-8F85-381C08509086}" destId="{F4C2C061-2542-4205-AEA4-351F4F30A69E}" srcOrd="0" destOrd="0" presId="urn:microsoft.com/office/officeart/2005/8/layout/cycle1"/>
    <dgm:cxn modelId="{8DB171B0-7E0C-427E-80D4-E6EEB7A33B4A}" type="presOf" srcId="{A8982D85-D0D3-4B03-BD97-3656D642CF52}" destId="{8BAA1B18-7DB9-497D-BA3C-9515685FC7A1}" srcOrd="0" destOrd="0" presId="urn:microsoft.com/office/officeart/2005/8/layout/cycle1"/>
    <dgm:cxn modelId="{7DD466E7-1309-41D8-81FC-C2856B562976}" srcId="{A8982D85-D0D3-4B03-BD97-3656D642CF52}" destId="{3C036432-A1D0-45B2-ACD9-72B52DB21858}" srcOrd="4" destOrd="0" parTransId="{A8AF5035-0466-4360-BD54-6474AB373833}" sibTransId="{34E26FAC-1AC1-46ED-B911-79EB5F8ED0BE}"/>
    <dgm:cxn modelId="{CC39A513-E4D2-47AB-AAED-A8B49B41D0A4}" srcId="{A8982D85-D0D3-4B03-BD97-3656D642CF52}" destId="{F0EAB078-9829-4D59-BA1B-DA915FF33558}" srcOrd="1" destOrd="0" parTransId="{B94D2ADB-C94E-4E68-A84E-BE43E6E7EABD}" sibTransId="{A071E5C3-C06F-4AE2-87F9-AA90A4D7E7BA}"/>
    <dgm:cxn modelId="{E1849D01-2F5F-40F3-99F1-4E65286D6398}" type="presOf" srcId="{90348703-A888-4FE2-9AE7-4E8B6DA4CACE}" destId="{61E3B376-19F1-4058-AAB9-E9133A31B5ED}" srcOrd="0" destOrd="0" presId="urn:microsoft.com/office/officeart/2005/8/layout/cycle1"/>
    <dgm:cxn modelId="{8C84A3ED-F9A7-4A1D-B97B-1245A7F61E8B}" type="presOf" srcId="{F91932E9-F2A5-47F3-80D8-630489B13E43}" destId="{68412F1D-38D0-47AD-8527-2840506AA7A5}" srcOrd="0" destOrd="0" presId="urn:microsoft.com/office/officeart/2005/8/layout/cycle1"/>
    <dgm:cxn modelId="{B308ED77-B907-4D79-BF6C-4DB2689D5D61}" type="presOf" srcId="{4C13F471-7638-4E16-A5BC-C96B87EFC55E}" destId="{7A6ECF56-850A-408A-B5DE-9C7F14ECC424}" srcOrd="0" destOrd="0" presId="urn:microsoft.com/office/officeart/2005/8/layout/cycle1"/>
    <dgm:cxn modelId="{2327E8D2-0BCC-49F3-AD93-D91DD386C6AF}" type="presOf" srcId="{A071E5C3-C06F-4AE2-87F9-AA90A4D7E7BA}" destId="{6B8A17BA-1291-4C3D-8116-388FF8240CEF}" srcOrd="0" destOrd="0" presId="urn:microsoft.com/office/officeart/2005/8/layout/cycle1"/>
    <dgm:cxn modelId="{05BCAFD3-7864-4085-9620-1C74AD38E994}" srcId="{A8982D85-D0D3-4B03-BD97-3656D642CF52}" destId="{4C13F471-7638-4E16-A5BC-C96B87EFC55E}" srcOrd="2" destOrd="0" parTransId="{ED529336-F46B-41D6-BE79-5700C648C932}" sibTransId="{F91932E9-F2A5-47F3-80D8-630489B13E43}"/>
    <dgm:cxn modelId="{DF85C198-309F-4699-A253-1927BF1EF874}" type="presOf" srcId="{F0EAB078-9829-4D59-BA1B-DA915FF33558}" destId="{7CABB55B-BFA5-4DAE-A8C4-E78067E1EE94}" srcOrd="0" destOrd="0" presId="urn:microsoft.com/office/officeart/2005/8/layout/cycle1"/>
    <dgm:cxn modelId="{3820C6B3-3621-4450-A4A4-895E7BA97B6C}" type="presOf" srcId="{3C036432-A1D0-45B2-ACD9-72B52DB21858}" destId="{DB468DC4-D78A-4E25-B0DD-09A393485DD6}" srcOrd="0" destOrd="0" presId="urn:microsoft.com/office/officeart/2005/8/layout/cycle1"/>
    <dgm:cxn modelId="{CFE24CF9-5D75-40E9-BE56-60C0D2ED5772}" type="presOf" srcId="{D48D1AAF-EF22-49C4-8CCB-D60B2986F87F}" destId="{155F8AF9-9D78-4D5A-9642-03F288CE7F50}" srcOrd="0" destOrd="0" presId="urn:microsoft.com/office/officeart/2005/8/layout/cycle1"/>
    <dgm:cxn modelId="{1976E42F-F736-46F5-8F90-144C16394C3F}" type="presOf" srcId="{C92E980A-A90C-4A5B-BA2A-5ABD5DCE6689}" destId="{ADDFD116-042B-4F1C-9942-DBF7B10C381D}" srcOrd="0" destOrd="0" presId="urn:microsoft.com/office/officeart/2005/8/layout/cycle1"/>
    <dgm:cxn modelId="{099B38A2-58B7-41BE-8FFD-159CB2B17E95}" srcId="{A8982D85-D0D3-4B03-BD97-3656D642CF52}" destId="{C92E980A-A90C-4A5B-BA2A-5ABD5DCE6689}" srcOrd="3" destOrd="0" parTransId="{8524B266-6180-40F7-B6BE-401AC213BF80}" sibTransId="{D48D1AAF-EF22-49C4-8CCB-D60B2986F87F}"/>
    <dgm:cxn modelId="{0C5283F2-C910-436A-813E-90770C7837D6}" type="presOf" srcId="{34E26FAC-1AC1-46ED-B911-79EB5F8ED0BE}" destId="{DA4ECC29-42C4-4D52-82FF-1D950388D2B8}" srcOrd="0" destOrd="0" presId="urn:microsoft.com/office/officeart/2005/8/layout/cycle1"/>
    <dgm:cxn modelId="{A688B240-6FC4-415C-8F42-36C5C0656A4C}" srcId="{A8982D85-D0D3-4B03-BD97-3656D642CF52}" destId="{56C4B00C-CBFA-4484-8F85-381C08509086}" srcOrd="0" destOrd="0" parTransId="{00A6A750-62C9-4A85-A323-1D112E1E71D2}" sibTransId="{90348703-A888-4FE2-9AE7-4E8B6DA4CACE}"/>
    <dgm:cxn modelId="{9BF25EA0-B56B-4EE3-B7D6-C86B04AE6478}" type="presParOf" srcId="{8BAA1B18-7DB9-497D-BA3C-9515685FC7A1}" destId="{4D850DC4-3A7D-42CE-A27B-196AF2995538}" srcOrd="0" destOrd="0" presId="urn:microsoft.com/office/officeart/2005/8/layout/cycle1"/>
    <dgm:cxn modelId="{7C73F427-80C8-42AA-BBC1-766C53FDF0A3}" type="presParOf" srcId="{8BAA1B18-7DB9-497D-BA3C-9515685FC7A1}" destId="{F4C2C061-2542-4205-AEA4-351F4F30A69E}" srcOrd="1" destOrd="0" presId="urn:microsoft.com/office/officeart/2005/8/layout/cycle1"/>
    <dgm:cxn modelId="{C8F3B158-A3A2-441E-BC4D-30588BCBAF70}" type="presParOf" srcId="{8BAA1B18-7DB9-497D-BA3C-9515685FC7A1}" destId="{61E3B376-19F1-4058-AAB9-E9133A31B5ED}" srcOrd="2" destOrd="0" presId="urn:microsoft.com/office/officeart/2005/8/layout/cycle1"/>
    <dgm:cxn modelId="{B76415FB-4988-4604-BD52-CF1E2CCA048E}" type="presParOf" srcId="{8BAA1B18-7DB9-497D-BA3C-9515685FC7A1}" destId="{2C806C89-0CC8-44D4-8BDE-76A289E4E633}" srcOrd="3" destOrd="0" presId="urn:microsoft.com/office/officeart/2005/8/layout/cycle1"/>
    <dgm:cxn modelId="{00634EB2-185A-4C32-8BBF-B5B7F10F1235}" type="presParOf" srcId="{8BAA1B18-7DB9-497D-BA3C-9515685FC7A1}" destId="{7CABB55B-BFA5-4DAE-A8C4-E78067E1EE94}" srcOrd="4" destOrd="0" presId="urn:microsoft.com/office/officeart/2005/8/layout/cycle1"/>
    <dgm:cxn modelId="{D9FD452F-2BAD-4AA2-B55F-2622747BC67C}" type="presParOf" srcId="{8BAA1B18-7DB9-497D-BA3C-9515685FC7A1}" destId="{6B8A17BA-1291-4C3D-8116-388FF8240CEF}" srcOrd="5" destOrd="0" presId="urn:microsoft.com/office/officeart/2005/8/layout/cycle1"/>
    <dgm:cxn modelId="{11B5FF56-7907-4D7E-B17B-BDC6AE4BE70E}" type="presParOf" srcId="{8BAA1B18-7DB9-497D-BA3C-9515685FC7A1}" destId="{46C95FB7-D040-484E-8C89-A70FC19EF349}" srcOrd="6" destOrd="0" presId="urn:microsoft.com/office/officeart/2005/8/layout/cycle1"/>
    <dgm:cxn modelId="{38228F46-C94D-47B4-A5FE-9A1B49A952FB}" type="presParOf" srcId="{8BAA1B18-7DB9-497D-BA3C-9515685FC7A1}" destId="{7A6ECF56-850A-408A-B5DE-9C7F14ECC424}" srcOrd="7" destOrd="0" presId="urn:microsoft.com/office/officeart/2005/8/layout/cycle1"/>
    <dgm:cxn modelId="{C9942551-20E9-406B-BA08-C081438F70E8}" type="presParOf" srcId="{8BAA1B18-7DB9-497D-BA3C-9515685FC7A1}" destId="{68412F1D-38D0-47AD-8527-2840506AA7A5}" srcOrd="8" destOrd="0" presId="urn:microsoft.com/office/officeart/2005/8/layout/cycle1"/>
    <dgm:cxn modelId="{4311F104-2A6A-417F-A39D-7514217A6225}" type="presParOf" srcId="{8BAA1B18-7DB9-497D-BA3C-9515685FC7A1}" destId="{7CEDCBA4-D601-43CB-9FD3-184A5AB9332E}" srcOrd="9" destOrd="0" presId="urn:microsoft.com/office/officeart/2005/8/layout/cycle1"/>
    <dgm:cxn modelId="{CE46FC98-C622-41E8-91B2-7FCCEB97B431}" type="presParOf" srcId="{8BAA1B18-7DB9-497D-BA3C-9515685FC7A1}" destId="{ADDFD116-042B-4F1C-9942-DBF7B10C381D}" srcOrd="10" destOrd="0" presId="urn:microsoft.com/office/officeart/2005/8/layout/cycle1"/>
    <dgm:cxn modelId="{C78A1502-C392-4C1E-B0E6-304607277D6F}" type="presParOf" srcId="{8BAA1B18-7DB9-497D-BA3C-9515685FC7A1}" destId="{155F8AF9-9D78-4D5A-9642-03F288CE7F50}" srcOrd="11" destOrd="0" presId="urn:microsoft.com/office/officeart/2005/8/layout/cycle1"/>
    <dgm:cxn modelId="{80A6B0CD-6E6C-47BF-8A4E-90FA431FD603}" type="presParOf" srcId="{8BAA1B18-7DB9-497D-BA3C-9515685FC7A1}" destId="{7C6C372E-9D04-4082-8B8D-E5864E0800C6}" srcOrd="12" destOrd="0" presId="urn:microsoft.com/office/officeart/2005/8/layout/cycle1"/>
    <dgm:cxn modelId="{0B488689-8E93-454B-B4CB-E041379CA4A4}" type="presParOf" srcId="{8BAA1B18-7DB9-497D-BA3C-9515685FC7A1}" destId="{DB468DC4-D78A-4E25-B0DD-09A393485DD6}" srcOrd="13" destOrd="0" presId="urn:microsoft.com/office/officeart/2005/8/layout/cycle1"/>
    <dgm:cxn modelId="{C7A30BF6-9EA5-49B1-9ECF-EBD07063E3A6}" type="presParOf" srcId="{8BAA1B18-7DB9-497D-BA3C-9515685FC7A1}" destId="{DA4ECC29-42C4-4D52-82FF-1D950388D2B8}"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96CC76D-3D50-4848-BB6B-6E63E0EB812A}" type="doc">
      <dgm:prSet loTypeId="urn:microsoft.com/office/officeart/2005/8/layout/process1" loCatId="process" qsTypeId="urn:microsoft.com/office/officeart/2005/8/quickstyle/simple1" qsCatId="simple" csTypeId="urn:microsoft.com/office/officeart/2005/8/colors/accent1_2" csCatId="accent1" phldr="1"/>
      <dgm:spPr/>
    </dgm:pt>
    <dgm:pt modelId="{116C8F32-DF00-4960-A0B8-B8BF8C4F053F}">
      <dgm:prSet phldrT="[Text]" custT="1"/>
      <dgm:spPr/>
      <dgm:t>
        <a:bodyPr/>
        <a:lstStyle/>
        <a:p>
          <a:r>
            <a:rPr lang="en-US" sz="4400" b="1" dirty="0" err="1">
              <a:latin typeface="Times New Roman" panose="02020603050405020304" pitchFamily="18" charset="0"/>
              <a:cs typeface="Times New Roman" panose="02020603050405020304" pitchFamily="18" charset="0"/>
            </a:rPr>
            <a:t>Thông</a:t>
          </a:r>
          <a:r>
            <a:rPr lang="en-US" sz="4400" b="1" dirty="0">
              <a:latin typeface="Times New Roman" panose="02020603050405020304" pitchFamily="18" charset="0"/>
              <a:cs typeface="Times New Roman" panose="02020603050405020304" pitchFamily="18" charset="0"/>
            </a:rPr>
            <a:t> qua </a:t>
          </a:r>
          <a:r>
            <a:rPr lang="en-US" sz="4400" b="1" dirty="0" err="1">
              <a:latin typeface="Times New Roman" panose="02020603050405020304" pitchFamily="18" charset="0"/>
              <a:cs typeface="Times New Roman" panose="02020603050405020304" pitchFamily="18" charset="0"/>
            </a:rPr>
            <a:t>hoạt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động</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chơi</a:t>
          </a:r>
          <a:endParaRPr lang="en-US" sz="4400" b="1" dirty="0">
            <a:latin typeface="Times New Roman" panose="02020603050405020304" pitchFamily="18" charset="0"/>
            <a:cs typeface="Times New Roman" panose="02020603050405020304" pitchFamily="18" charset="0"/>
          </a:endParaRPr>
        </a:p>
      </dgm:t>
    </dgm:pt>
    <dgm:pt modelId="{81BE3B62-EAC4-48F3-BA7A-52D0FBBCBDFC}" type="parTrans" cxnId="{7CA3DF96-4363-41DA-B514-AE6DAE6CA45C}">
      <dgm:prSet/>
      <dgm:spPr/>
      <dgm:t>
        <a:bodyPr/>
        <a:lstStyle/>
        <a:p>
          <a:endParaRPr lang="en-US" sz="2400">
            <a:latin typeface="Times New Roman" pitchFamily="18" charset="0"/>
            <a:cs typeface="Times New Roman" pitchFamily="18" charset="0"/>
          </a:endParaRPr>
        </a:p>
      </dgm:t>
    </dgm:pt>
    <dgm:pt modelId="{395AC1F4-3FF4-4681-B567-EEA03E8FBAA1}" type="sibTrans" cxnId="{7CA3DF96-4363-41DA-B514-AE6DAE6CA45C}">
      <dgm:prSet custT="1"/>
      <dgm:spPr>
        <a:solidFill>
          <a:srgbClr val="0070C0"/>
        </a:solidFill>
      </dgm:spPr>
      <dgm:t>
        <a:bodyPr/>
        <a:lstStyle/>
        <a:p>
          <a:endParaRPr lang="en-US" sz="4400">
            <a:latin typeface="Times New Roman" pitchFamily="18" charset="0"/>
            <a:cs typeface="Times New Roman" pitchFamily="18" charset="0"/>
          </a:endParaRPr>
        </a:p>
      </dgm:t>
    </dgm:pt>
    <dgm:pt modelId="{FED2746E-CE6F-4DCC-97AC-8FB0534AC2D9}">
      <dgm:prSet phldrT="[Text]" custT="1"/>
      <dgm:spPr/>
      <dgm:t>
        <a:bodyPr/>
        <a:lstStyle/>
        <a:p>
          <a:r>
            <a:rPr lang="en-US" sz="4400" b="1" dirty="0" err="1">
              <a:latin typeface="Times New Roman" panose="02020603050405020304" pitchFamily="18" charset="0"/>
              <a:cs typeface="Times New Roman" panose="02020603050405020304" pitchFamily="18" charset="0"/>
            </a:rPr>
            <a:t>Thông</a:t>
          </a:r>
          <a:r>
            <a:rPr lang="en-US" sz="4400" b="1" dirty="0">
              <a:latin typeface="Times New Roman" panose="02020603050405020304" pitchFamily="18" charset="0"/>
              <a:cs typeface="Times New Roman" panose="02020603050405020304" pitchFamily="18" charset="0"/>
            </a:rPr>
            <a:t> qua </a:t>
          </a:r>
          <a:r>
            <a:rPr lang="en-US" sz="4400" b="1" dirty="0" err="1">
              <a:latin typeface="Times New Roman" panose="02020603050405020304" pitchFamily="18" charset="0"/>
              <a:cs typeface="Times New Roman" panose="02020603050405020304" pitchFamily="18" charset="0"/>
            </a:rPr>
            <a:t>hoạt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động</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học</a:t>
          </a:r>
          <a:endParaRPr lang="en-US" sz="4400" b="1" dirty="0">
            <a:latin typeface="Times New Roman" panose="02020603050405020304" pitchFamily="18" charset="0"/>
            <a:cs typeface="Times New Roman" panose="02020603050405020304" pitchFamily="18" charset="0"/>
          </a:endParaRPr>
        </a:p>
      </dgm:t>
    </dgm:pt>
    <dgm:pt modelId="{D8293A2F-651B-4371-A39F-DBD32900323D}" type="parTrans" cxnId="{D1BC6D53-EBE3-4D05-87A1-913A0B5BFA63}">
      <dgm:prSet/>
      <dgm:spPr/>
      <dgm:t>
        <a:bodyPr/>
        <a:lstStyle/>
        <a:p>
          <a:endParaRPr lang="en-US" sz="2400">
            <a:latin typeface="Times New Roman" pitchFamily="18" charset="0"/>
            <a:cs typeface="Times New Roman" pitchFamily="18" charset="0"/>
          </a:endParaRPr>
        </a:p>
      </dgm:t>
    </dgm:pt>
    <dgm:pt modelId="{CB6A0EA9-E914-4D31-8A76-467580366A49}" type="sibTrans" cxnId="{D1BC6D53-EBE3-4D05-87A1-913A0B5BFA63}">
      <dgm:prSet custT="1"/>
      <dgm:spPr>
        <a:solidFill>
          <a:srgbClr val="0070C0"/>
        </a:solidFill>
      </dgm:spPr>
      <dgm:t>
        <a:bodyPr/>
        <a:lstStyle/>
        <a:p>
          <a:endParaRPr lang="en-US" sz="4400">
            <a:latin typeface="Times New Roman" pitchFamily="18" charset="0"/>
            <a:cs typeface="Times New Roman" pitchFamily="18" charset="0"/>
          </a:endParaRPr>
        </a:p>
      </dgm:t>
    </dgm:pt>
    <dgm:pt modelId="{61F11E31-774C-4B33-AF17-385B85D764EA}">
      <dgm:prSet phldrT="[Text]" custT="1"/>
      <dgm:spPr/>
      <dgm:t>
        <a:bodyPr/>
        <a:lstStyle/>
        <a:p>
          <a:r>
            <a:rPr lang="en-US" sz="4400" b="1" dirty="0" err="1">
              <a:latin typeface="Times New Roman" panose="02020603050405020304" pitchFamily="18" charset="0"/>
              <a:cs typeface="Times New Roman" panose="02020603050405020304" pitchFamily="18" charset="0"/>
            </a:rPr>
            <a:t>Thông</a:t>
          </a:r>
          <a:r>
            <a:rPr lang="en-US" sz="4400" b="1" dirty="0">
              <a:latin typeface="Times New Roman" panose="02020603050405020304" pitchFamily="18" charset="0"/>
              <a:cs typeface="Times New Roman" panose="02020603050405020304" pitchFamily="18" charset="0"/>
            </a:rPr>
            <a:t> qua </a:t>
          </a:r>
          <a:r>
            <a:rPr lang="en-US" sz="4400" b="1" dirty="0" err="1">
              <a:latin typeface="Times New Roman" panose="02020603050405020304" pitchFamily="18" charset="0"/>
              <a:cs typeface="Times New Roman" panose="02020603050405020304" pitchFamily="18" charset="0"/>
            </a:rPr>
            <a:t>các</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hoạt</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động</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khác</a:t>
          </a:r>
          <a:endParaRPr lang="en-US" sz="4400" b="1" dirty="0">
            <a:latin typeface="Times New Roman" panose="02020603050405020304" pitchFamily="18" charset="0"/>
            <a:cs typeface="Times New Roman" panose="02020603050405020304" pitchFamily="18" charset="0"/>
          </a:endParaRPr>
        </a:p>
      </dgm:t>
    </dgm:pt>
    <dgm:pt modelId="{6245DDB1-2FDB-49F2-8F8E-EDBE2678D194}" type="parTrans" cxnId="{43D1C3DD-7E37-4AED-86AF-CA9D7AC544BA}">
      <dgm:prSet/>
      <dgm:spPr/>
      <dgm:t>
        <a:bodyPr/>
        <a:lstStyle/>
        <a:p>
          <a:endParaRPr lang="en-US" sz="2400">
            <a:latin typeface="Times New Roman" pitchFamily="18" charset="0"/>
            <a:cs typeface="Times New Roman" pitchFamily="18" charset="0"/>
          </a:endParaRPr>
        </a:p>
      </dgm:t>
    </dgm:pt>
    <dgm:pt modelId="{7B5870A5-8D76-4BA3-A311-DD6639D352BB}" type="sibTrans" cxnId="{43D1C3DD-7E37-4AED-86AF-CA9D7AC544BA}">
      <dgm:prSet/>
      <dgm:spPr/>
      <dgm:t>
        <a:bodyPr/>
        <a:lstStyle/>
        <a:p>
          <a:endParaRPr lang="en-US" sz="2400">
            <a:latin typeface="Times New Roman" pitchFamily="18" charset="0"/>
            <a:cs typeface="Times New Roman" pitchFamily="18" charset="0"/>
          </a:endParaRPr>
        </a:p>
      </dgm:t>
    </dgm:pt>
    <dgm:pt modelId="{3DCD5595-11CD-4671-B70F-D1D4C99A6084}" type="pres">
      <dgm:prSet presAssocID="{C96CC76D-3D50-4848-BB6B-6E63E0EB812A}" presName="Name0" presStyleCnt="0">
        <dgm:presLayoutVars>
          <dgm:dir/>
          <dgm:resizeHandles val="exact"/>
        </dgm:presLayoutVars>
      </dgm:prSet>
      <dgm:spPr/>
    </dgm:pt>
    <dgm:pt modelId="{D233B338-E7A6-4B46-834B-06E3C429EB97}" type="pres">
      <dgm:prSet presAssocID="{116C8F32-DF00-4960-A0B8-B8BF8C4F053F}" presName="node" presStyleLbl="node1" presStyleIdx="0" presStyleCnt="3" custScaleY="162648">
        <dgm:presLayoutVars>
          <dgm:bulletEnabled val="1"/>
        </dgm:presLayoutVars>
      </dgm:prSet>
      <dgm:spPr/>
      <dgm:t>
        <a:bodyPr/>
        <a:lstStyle/>
        <a:p>
          <a:endParaRPr lang="vi-VN"/>
        </a:p>
      </dgm:t>
    </dgm:pt>
    <dgm:pt modelId="{C9F2497F-5348-413B-B27B-F798F4A1F0C9}" type="pres">
      <dgm:prSet presAssocID="{395AC1F4-3FF4-4681-B567-EEA03E8FBAA1}" presName="sibTrans" presStyleLbl="sibTrans2D1" presStyleIdx="0" presStyleCnt="2"/>
      <dgm:spPr/>
      <dgm:t>
        <a:bodyPr/>
        <a:lstStyle/>
        <a:p>
          <a:endParaRPr lang="vi-VN"/>
        </a:p>
      </dgm:t>
    </dgm:pt>
    <dgm:pt modelId="{8A5706DD-4686-40F5-A09F-1DFD77E63100}" type="pres">
      <dgm:prSet presAssocID="{395AC1F4-3FF4-4681-B567-EEA03E8FBAA1}" presName="connectorText" presStyleLbl="sibTrans2D1" presStyleIdx="0" presStyleCnt="2"/>
      <dgm:spPr/>
      <dgm:t>
        <a:bodyPr/>
        <a:lstStyle/>
        <a:p>
          <a:endParaRPr lang="vi-VN"/>
        </a:p>
      </dgm:t>
    </dgm:pt>
    <dgm:pt modelId="{1C4A1CED-43B2-4B2E-85FC-6DEC58A8A772}" type="pres">
      <dgm:prSet presAssocID="{FED2746E-CE6F-4DCC-97AC-8FB0534AC2D9}" presName="node" presStyleLbl="node1" presStyleIdx="1" presStyleCnt="3" custScaleY="161308">
        <dgm:presLayoutVars>
          <dgm:bulletEnabled val="1"/>
        </dgm:presLayoutVars>
      </dgm:prSet>
      <dgm:spPr/>
      <dgm:t>
        <a:bodyPr/>
        <a:lstStyle/>
        <a:p>
          <a:endParaRPr lang="vi-VN"/>
        </a:p>
      </dgm:t>
    </dgm:pt>
    <dgm:pt modelId="{19C8605E-462A-4BA3-930C-310A54B0204F}" type="pres">
      <dgm:prSet presAssocID="{CB6A0EA9-E914-4D31-8A76-467580366A49}" presName="sibTrans" presStyleLbl="sibTrans2D1" presStyleIdx="1" presStyleCnt="2"/>
      <dgm:spPr/>
      <dgm:t>
        <a:bodyPr/>
        <a:lstStyle/>
        <a:p>
          <a:endParaRPr lang="vi-VN"/>
        </a:p>
      </dgm:t>
    </dgm:pt>
    <dgm:pt modelId="{D0F391CC-61D9-4F07-BB2D-1C70F8158B5B}" type="pres">
      <dgm:prSet presAssocID="{CB6A0EA9-E914-4D31-8A76-467580366A49}" presName="connectorText" presStyleLbl="sibTrans2D1" presStyleIdx="1" presStyleCnt="2"/>
      <dgm:spPr/>
      <dgm:t>
        <a:bodyPr/>
        <a:lstStyle/>
        <a:p>
          <a:endParaRPr lang="vi-VN"/>
        </a:p>
      </dgm:t>
    </dgm:pt>
    <dgm:pt modelId="{8274B9DA-E345-4D5A-913E-398D0BF451F1}" type="pres">
      <dgm:prSet presAssocID="{61F11E31-774C-4B33-AF17-385B85D764EA}" presName="node" presStyleLbl="node1" presStyleIdx="2" presStyleCnt="3" custScaleY="159967">
        <dgm:presLayoutVars>
          <dgm:bulletEnabled val="1"/>
        </dgm:presLayoutVars>
      </dgm:prSet>
      <dgm:spPr/>
      <dgm:t>
        <a:bodyPr/>
        <a:lstStyle/>
        <a:p>
          <a:endParaRPr lang="vi-VN"/>
        </a:p>
      </dgm:t>
    </dgm:pt>
  </dgm:ptLst>
  <dgm:cxnLst>
    <dgm:cxn modelId="{43D1C3DD-7E37-4AED-86AF-CA9D7AC544BA}" srcId="{C96CC76D-3D50-4848-BB6B-6E63E0EB812A}" destId="{61F11E31-774C-4B33-AF17-385B85D764EA}" srcOrd="2" destOrd="0" parTransId="{6245DDB1-2FDB-49F2-8F8E-EDBE2678D194}" sibTransId="{7B5870A5-8D76-4BA3-A311-DD6639D352BB}"/>
    <dgm:cxn modelId="{7CA3DF96-4363-41DA-B514-AE6DAE6CA45C}" srcId="{C96CC76D-3D50-4848-BB6B-6E63E0EB812A}" destId="{116C8F32-DF00-4960-A0B8-B8BF8C4F053F}" srcOrd="0" destOrd="0" parTransId="{81BE3B62-EAC4-48F3-BA7A-52D0FBBCBDFC}" sibTransId="{395AC1F4-3FF4-4681-B567-EEA03E8FBAA1}"/>
    <dgm:cxn modelId="{C81820CB-31C3-40D0-A3FC-F47B6FDA20E2}" type="presOf" srcId="{FED2746E-CE6F-4DCC-97AC-8FB0534AC2D9}" destId="{1C4A1CED-43B2-4B2E-85FC-6DEC58A8A772}" srcOrd="0" destOrd="0" presId="urn:microsoft.com/office/officeart/2005/8/layout/process1"/>
    <dgm:cxn modelId="{E9D9836F-4640-4F6C-876E-CE5FA5A4FD25}" type="presOf" srcId="{CB6A0EA9-E914-4D31-8A76-467580366A49}" destId="{D0F391CC-61D9-4F07-BB2D-1C70F8158B5B}" srcOrd="1" destOrd="0" presId="urn:microsoft.com/office/officeart/2005/8/layout/process1"/>
    <dgm:cxn modelId="{D1BC6D53-EBE3-4D05-87A1-913A0B5BFA63}" srcId="{C96CC76D-3D50-4848-BB6B-6E63E0EB812A}" destId="{FED2746E-CE6F-4DCC-97AC-8FB0534AC2D9}" srcOrd="1" destOrd="0" parTransId="{D8293A2F-651B-4371-A39F-DBD32900323D}" sibTransId="{CB6A0EA9-E914-4D31-8A76-467580366A49}"/>
    <dgm:cxn modelId="{93A99FED-8BE2-427A-ACEA-FBFCFCC92A1C}" type="presOf" srcId="{CB6A0EA9-E914-4D31-8A76-467580366A49}" destId="{19C8605E-462A-4BA3-930C-310A54B0204F}" srcOrd="0" destOrd="0" presId="urn:microsoft.com/office/officeart/2005/8/layout/process1"/>
    <dgm:cxn modelId="{C3C48FB5-4BB0-403A-A4E1-B0A47C503A84}" type="presOf" srcId="{395AC1F4-3FF4-4681-B567-EEA03E8FBAA1}" destId="{C9F2497F-5348-413B-B27B-F798F4A1F0C9}" srcOrd="0" destOrd="0" presId="urn:microsoft.com/office/officeart/2005/8/layout/process1"/>
    <dgm:cxn modelId="{893CF67D-97CB-4536-A3C2-F05621CF5B5D}" type="presOf" srcId="{C96CC76D-3D50-4848-BB6B-6E63E0EB812A}" destId="{3DCD5595-11CD-4671-B70F-D1D4C99A6084}" srcOrd="0" destOrd="0" presId="urn:microsoft.com/office/officeart/2005/8/layout/process1"/>
    <dgm:cxn modelId="{912E7AAB-552D-45ED-A2FE-2976DF974EF1}" type="presOf" srcId="{61F11E31-774C-4B33-AF17-385B85D764EA}" destId="{8274B9DA-E345-4D5A-913E-398D0BF451F1}" srcOrd="0" destOrd="0" presId="urn:microsoft.com/office/officeart/2005/8/layout/process1"/>
    <dgm:cxn modelId="{1CA36CAC-C4FF-406E-9AA1-74EDBCD5F704}" type="presOf" srcId="{116C8F32-DF00-4960-A0B8-B8BF8C4F053F}" destId="{D233B338-E7A6-4B46-834B-06E3C429EB97}" srcOrd="0" destOrd="0" presId="urn:microsoft.com/office/officeart/2005/8/layout/process1"/>
    <dgm:cxn modelId="{54E8BEA6-2CC8-43F2-96E1-8CDC150BC96C}" type="presOf" srcId="{395AC1F4-3FF4-4681-B567-EEA03E8FBAA1}" destId="{8A5706DD-4686-40F5-A09F-1DFD77E63100}" srcOrd="1" destOrd="0" presId="urn:microsoft.com/office/officeart/2005/8/layout/process1"/>
    <dgm:cxn modelId="{6B6D6570-3C4D-452E-A7D7-D184A607E68D}" type="presParOf" srcId="{3DCD5595-11CD-4671-B70F-D1D4C99A6084}" destId="{D233B338-E7A6-4B46-834B-06E3C429EB97}" srcOrd="0" destOrd="0" presId="urn:microsoft.com/office/officeart/2005/8/layout/process1"/>
    <dgm:cxn modelId="{62927044-791E-45FF-B0CA-82F867B7FA47}" type="presParOf" srcId="{3DCD5595-11CD-4671-B70F-D1D4C99A6084}" destId="{C9F2497F-5348-413B-B27B-F798F4A1F0C9}" srcOrd="1" destOrd="0" presId="urn:microsoft.com/office/officeart/2005/8/layout/process1"/>
    <dgm:cxn modelId="{A64D9B25-3AEC-4D77-BE74-0065BFAEAAA6}" type="presParOf" srcId="{C9F2497F-5348-413B-B27B-F798F4A1F0C9}" destId="{8A5706DD-4686-40F5-A09F-1DFD77E63100}" srcOrd="0" destOrd="0" presId="urn:microsoft.com/office/officeart/2005/8/layout/process1"/>
    <dgm:cxn modelId="{472002E9-8FE5-4B66-9CC9-F6CFD6B1C0B1}" type="presParOf" srcId="{3DCD5595-11CD-4671-B70F-D1D4C99A6084}" destId="{1C4A1CED-43B2-4B2E-85FC-6DEC58A8A772}" srcOrd="2" destOrd="0" presId="urn:microsoft.com/office/officeart/2005/8/layout/process1"/>
    <dgm:cxn modelId="{EFEDD1E6-C780-473E-AF75-313DAFB6536B}" type="presParOf" srcId="{3DCD5595-11CD-4671-B70F-D1D4C99A6084}" destId="{19C8605E-462A-4BA3-930C-310A54B0204F}" srcOrd="3" destOrd="0" presId="urn:microsoft.com/office/officeart/2005/8/layout/process1"/>
    <dgm:cxn modelId="{D2DF8CB8-F6F7-4063-947F-92020054CC49}" type="presParOf" srcId="{19C8605E-462A-4BA3-930C-310A54B0204F}" destId="{D0F391CC-61D9-4F07-BB2D-1C70F8158B5B}" srcOrd="0" destOrd="0" presId="urn:microsoft.com/office/officeart/2005/8/layout/process1"/>
    <dgm:cxn modelId="{4C835E04-6445-4D6F-894F-9092185814E2}" type="presParOf" srcId="{3DCD5595-11CD-4671-B70F-D1D4C99A6084}" destId="{8274B9DA-E345-4D5A-913E-398D0BF451F1}" srcOrd="4" destOrd="0" presId="urn:microsoft.com/office/officeart/2005/8/layout/process1"/>
  </dgm:cxnLst>
  <dgm:bg>
    <a:solidFill>
      <a:schemeClr val="accent3">
        <a:lumMod val="20000"/>
        <a:lumOff val="8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0BC7AC-A884-4A01-995B-F12F7B3C6665}" type="datetimeFigureOut">
              <a:rPr lang="en-US" smtClean="0"/>
              <a:t>31/08/2022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B00B38-9AA4-4118-AED9-1277E0C9F138}" type="slidenum">
              <a:rPr lang="en-US" smtClean="0"/>
              <a:t>‹#›</a:t>
            </a:fld>
            <a:endParaRPr lang="en-US"/>
          </a:p>
        </p:txBody>
      </p:sp>
    </p:spTree>
    <p:extLst>
      <p:ext uri="{BB962C8B-B14F-4D97-AF65-F5344CB8AC3E}">
        <p14:creationId xmlns:p14="http://schemas.microsoft.com/office/powerpoint/2010/main" val="3490175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B78A7C3-90FE-4E69-A113-B13BD82A07D7}" type="slidenum">
              <a:rPr lang="en-US" smtClean="0"/>
              <a:t>2</a:t>
            </a:fld>
            <a:endParaRPr lang="en-US"/>
          </a:p>
        </p:txBody>
      </p:sp>
    </p:spTree>
    <p:extLst>
      <p:ext uri="{BB962C8B-B14F-4D97-AF65-F5344CB8AC3E}">
        <p14:creationId xmlns:p14="http://schemas.microsoft.com/office/powerpoint/2010/main" val="2923395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B00B38-9AA4-4118-AED9-1277E0C9F138}" type="slidenum">
              <a:rPr lang="en-US" smtClean="0"/>
              <a:t>4</a:t>
            </a:fld>
            <a:endParaRPr lang="en-US"/>
          </a:p>
        </p:txBody>
      </p:sp>
    </p:spTree>
    <p:extLst>
      <p:ext uri="{BB962C8B-B14F-4D97-AF65-F5344CB8AC3E}">
        <p14:creationId xmlns:p14="http://schemas.microsoft.com/office/powerpoint/2010/main" val="3985706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B00B38-9AA4-4118-AED9-1277E0C9F13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9067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FB00B38-9AA4-4118-AED9-1277E0C9F13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725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FB00B38-9AA4-4118-AED9-1277E0C9F138}" type="slidenum">
              <a:rPr lang="en-US" smtClean="0"/>
              <a:t>7</a:t>
            </a:fld>
            <a:endParaRPr lang="en-US"/>
          </a:p>
        </p:txBody>
      </p:sp>
    </p:spTree>
    <p:extLst>
      <p:ext uri="{BB962C8B-B14F-4D97-AF65-F5344CB8AC3E}">
        <p14:creationId xmlns:p14="http://schemas.microsoft.com/office/powerpoint/2010/main" val="1210330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 xmlns:a16="http://schemas.microsoft.com/office/drawing/2014/main" id="{CE76DD15-8D3A-4616-947E-C58ED45BC1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 xmlns:a16="http://schemas.microsoft.com/office/drawing/2014/main" id="{D2992AC9-D201-4977-80E0-4801A5506C7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 xmlns:a16="http://schemas.microsoft.com/office/drawing/2014/main" id="{E1B98F5A-0BAB-44EF-892B-DF0FA62C676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562C3A-B472-4F86-9ABE-6B6376EE0A9B}"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B98AF86D-2565-4FD5-9E7F-E41C7F6BFF0E}" type="datetime1">
              <a:rPr lang="en-US" smtClean="0"/>
              <a:t>31/08/2022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1749979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056697A-6DD3-4015-B59C-706A6E5A897C}" type="datetime1">
              <a:rPr lang="en-US" smtClean="0"/>
              <a:t>31/08/2022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1246309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9181944F-F65C-4D3B-812E-7AC16DCC1D9D}" type="datetime1">
              <a:rPr lang="en-US" smtClean="0"/>
              <a:t>31/08/2022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4003667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ounded Rectangle 3"/>
          <p:cNvSpPr/>
          <p:nvPr userDrawn="1"/>
        </p:nvSpPr>
        <p:spPr>
          <a:xfrm>
            <a:off x="213784" y="144464"/>
            <a:ext cx="11775016" cy="6561137"/>
          </a:xfrm>
          <a:prstGeom prst="roundRect">
            <a:avLst>
              <a:gd name="adj" fmla="val 3912"/>
            </a:avLst>
          </a:prstGeom>
          <a:noFill/>
          <a:ln w="12700">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a:solidFill>
                <a:prstClr val="white"/>
              </a:solidFill>
            </a:endParaRPr>
          </a:p>
        </p:txBody>
      </p:sp>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Date Placeholder 3"/>
          <p:cNvSpPr>
            <a:spLocks noGrp="1"/>
          </p:cNvSpPr>
          <p:nvPr>
            <p:ph type="dt" sz="half" idx="10"/>
          </p:nvPr>
        </p:nvSpPr>
        <p:spPr/>
        <p:txBody>
          <a:bodyPr/>
          <a:lstStyle>
            <a:lvl1pPr>
              <a:defRPr/>
            </a:lvl1pPr>
          </a:lstStyle>
          <a:p>
            <a:pPr>
              <a:defRPr/>
            </a:pPr>
            <a:fld id="{84A7C39A-A897-4205-A1A2-A8B7004734B9}" type="datetimeFigureOut">
              <a:rPr lang="en-US"/>
              <a:pPr>
                <a:defRPr/>
              </a:pPr>
              <a:t>31/08/2022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5438964-873E-48CD-B809-D0495F2FB63B}" type="slidenum">
              <a:rPr lang="en-US"/>
              <a:pPr>
                <a:defRPr/>
              </a:pPr>
              <a:t>‹#›</a:t>
            </a:fld>
            <a:endParaRPr lang="en-US"/>
          </a:p>
        </p:txBody>
      </p:sp>
    </p:spTree>
    <p:extLst>
      <p:ext uri="{BB962C8B-B14F-4D97-AF65-F5344CB8AC3E}">
        <p14:creationId xmlns:p14="http://schemas.microsoft.com/office/powerpoint/2010/main" val="30449760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6DBEA30-6327-49A2-B44E-FDE8C303038D}" type="datetimeFigureOut">
              <a:rPr lang="en-US"/>
              <a:pPr>
                <a:defRPr/>
              </a:pPr>
              <a:t>31/08/2022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46D47A4-D426-42EB-B1A7-D696A364C51F}" type="slidenum">
              <a:rPr lang="en-US"/>
              <a:pPr>
                <a:defRPr/>
              </a:pPr>
              <a:t>‹#›</a:t>
            </a:fld>
            <a:endParaRPr lang="en-US"/>
          </a:p>
        </p:txBody>
      </p:sp>
    </p:spTree>
    <p:extLst>
      <p:ext uri="{BB962C8B-B14F-4D97-AF65-F5344CB8AC3E}">
        <p14:creationId xmlns:p14="http://schemas.microsoft.com/office/powerpoint/2010/main" val="1033373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36E7B0C-1890-4BF1-9CB4-D72629C2E4C7}" type="datetimeFigureOut">
              <a:rPr lang="en-US"/>
              <a:pPr>
                <a:defRPr/>
              </a:pPr>
              <a:t>31/08/2022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EF05388-CF32-439E-9C26-230A50D5B688}" type="slidenum">
              <a:rPr lang="en-US"/>
              <a:pPr>
                <a:defRPr/>
              </a:pPr>
              <a:t>‹#›</a:t>
            </a:fld>
            <a:endParaRPr lang="en-US"/>
          </a:p>
        </p:txBody>
      </p:sp>
    </p:spTree>
    <p:extLst>
      <p:ext uri="{BB962C8B-B14F-4D97-AF65-F5344CB8AC3E}">
        <p14:creationId xmlns:p14="http://schemas.microsoft.com/office/powerpoint/2010/main" val="820033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3F4D342E-19AA-44C7-ABE5-D1EECD6B7139}" type="datetimeFigureOut">
              <a:rPr lang="en-US"/>
              <a:pPr>
                <a:defRPr/>
              </a:pPr>
              <a:t>31/08/2022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9F9750-9D39-4036-88C9-4C02927A49F7}" type="slidenum">
              <a:rPr lang="en-US"/>
              <a:pPr>
                <a:defRPr/>
              </a:pPr>
              <a:t>‹#›</a:t>
            </a:fld>
            <a:endParaRPr lang="en-US"/>
          </a:p>
        </p:txBody>
      </p:sp>
    </p:spTree>
    <p:extLst>
      <p:ext uri="{BB962C8B-B14F-4D97-AF65-F5344CB8AC3E}">
        <p14:creationId xmlns:p14="http://schemas.microsoft.com/office/powerpoint/2010/main" val="15022606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FC5C8A7-0D9F-4745-ABAF-69E902C24926}" type="datetimeFigureOut">
              <a:rPr lang="en-US"/>
              <a:pPr>
                <a:defRPr/>
              </a:pPr>
              <a:t>31/08/2022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DC18A45-80BD-49CF-AE78-5C695A94CC9C}" type="slidenum">
              <a:rPr lang="en-US"/>
              <a:pPr>
                <a:defRPr/>
              </a:pPr>
              <a:t>‹#›</a:t>
            </a:fld>
            <a:endParaRPr lang="en-US"/>
          </a:p>
        </p:txBody>
      </p:sp>
    </p:spTree>
    <p:extLst>
      <p:ext uri="{BB962C8B-B14F-4D97-AF65-F5344CB8AC3E}">
        <p14:creationId xmlns:p14="http://schemas.microsoft.com/office/powerpoint/2010/main" val="4142261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4CB2FD0-AC7D-4CB9-AF95-82E3C13A4088}" type="datetimeFigureOut">
              <a:rPr lang="en-US"/>
              <a:pPr>
                <a:defRPr/>
              </a:pPr>
              <a:t>31/08/2022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DD13C45-2421-4665-A05E-9B68F38098E4}" type="slidenum">
              <a:rPr lang="en-US"/>
              <a:pPr>
                <a:defRPr/>
              </a:pPr>
              <a:t>‹#›</a:t>
            </a:fld>
            <a:endParaRPr lang="en-US"/>
          </a:p>
        </p:txBody>
      </p:sp>
    </p:spTree>
    <p:extLst>
      <p:ext uri="{BB962C8B-B14F-4D97-AF65-F5344CB8AC3E}">
        <p14:creationId xmlns:p14="http://schemas.microsoft.com/office/powerpoint/2010/main" val="19616862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1FF711-3B26-4CBA-8C6F-26E061F21A13}" type="datetimeFigureOut">
              <a:rPr lang="en-US"/>
              <a:pPr>
                <a:defRPr/>
              </a:pPr>
              <a:t>31/08/2022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9B1D47E-CE57-468E-8EFA-98B2548C9B06}" type="slidenum">
              <a:rPr lang="en-US"/>
              <a:pPr>
                <a:defRPr/>
              </a:pPr>
              <a:t>‹#›</a:t>
            </a:fld>
            <a:endParaRPr lang="en-US"/>
          </a:p>
        </p:txBody>
      </p:sp>
    </p:spTree>
    <p:extLst>
      <p:ext uri="{BB962C8B-B14F-4D97-AF65-F5344CB8AC3E}">
        <p14:creationId xmlns:p14="http://schemas.microsoft.com/office/powerpoint/2010/main" val="26419163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E72C65F-CA75-4972-B8D4-A61D5C21FADF}" type="datetimeFigureOut">
              <a:rPr lang="en-US"/>
              <a:pPr>
                <a:defRPr/>
              </a:pPr>
              <a:t>31/08/2022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B0A0386-7B89-42AE-B4A4-68B4BEAF0BDC}" type="slidenum">
              <a:rPr lang="en-US"/>
              <a:pPr>
                <a:defRPr/>
              </a:pPr>
              <a:t>‹#›</a:t>
            </a:fld>
            <a:endParaRPr lang="en-US"/>
          </a:p>
        </p:txBody>
      </p:sp>
    </p:spTree>
    <p:extLst>
      <p:ext uri="{BB962C8B-B14F-4D97-AF65-F5344CB8AC3E}">
        <p14:creationId xmlns:p14="http://schemas.microsoft.com/office/powerpoint/2010/main" val="473965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F9065FD-D4DE-439C-97B5-2642C9B898A4}" type="datetime1">
              <a:rPr lang="en-US" smtClean="0"/>
              <a:t>31/08/2022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3412446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3938167-8B0C-42D9-B7D8-7BAFC1C8766A}" type="datetimeFigureOut">
              <a:rPr lang="en-US"/>
              <a:pPr>
                <a:defRPr/>
              </a:pPr>
              <a:t>31/08/2022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4DFB6DA-DF38-4721-B5AB-81958F0BC847}" type="slidenum">
              <a:rPr lang="en-US"/>
              <a:pPr>
                <a:defRPr/>
              </a:pPr>
              <a:t>‹#›</a:t>
            </a:fld>
            <a:endParaRPr lang="en-US"/>
          </a:p>
        </p:txBody>
      </p:sp>
    </p:spTree>
    <p:extLst>
      <p:ext uri="{BB962C8B-B14F-4D97-AF65-F5344CB8AC3E}">
        <p14:creationId xmlns:p14="http://schemas.microsoft.com/office/powerpoint/2010/main" val="36815846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6887F3F-AA3B-44D7-A2DA-5A18E8AF66DC}" type="datetimeFigureOut">
              <a:rPr lang="en-US"/>
              <a:pPr>
                <a:defRPr/>
              </a:pPr>
              <a:t>31/08/2022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641899-B3D5-4B51-83C6-BA8A09660860}" type="slidenum">
              <a:rPr lang="en-US"/>
              <a:pPr>
                <a:defRPr/>
              </a:pPr>
              <a:t>‹#›</a:t>
            </a:fld>
            <a:endParaRPr lang="en-US"/>
          </a:p>
        </p:txBody>
      </p:sp>
    </p:spTree>
    <p:extLst>
      <p:ext uri="{BB962C8B-B14F-4D97-AF65-F5344CB8AC3E}">
        <p14:creationId xmlns:p14="http://schemas.microsoft.com/office/powerpoint/2010/main" val="30109558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48BAEBC-DA05-4611-8697-827B5A6B8B98}" type="datetimeFigureOut">
              <a:rPr lang="en-US"/>
              <a:pPr>
                <a:defRPr/>
              </a:pPr>
              <a:t>31/08/2022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047E3B-7B75-4559-B157-C7C7CF8F466E}" type="slidenum">
              <a:rPr lang="en-US"/>
              <a:pPr>
                <a:defRPr/>
              </a:pPr>
              <a:t>‹#›</a:t>
            </a:fld>
            <a:endParaRPr lang="en-US"/>
          </a:p>
        </p:txBody>
      </p:sp>
    </p:spTree>
    <p:extLst>
      <p:ext uri="{BB962C8B-B14F-4D97-AF65-F5344CB8AC3E}">
        <p14:creationId xmlns:p14="http://schemas.microsoft.com/office/powerpoint/2010/main" val="25938965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6DE8A53-8508-884C-82E8-B11CB74EC5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E46DF32F-62DD-AE4E-EA48-8BE6C39746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41E6FD49-3C7C-B48D-C3B4-EBDD64C16E61}"/>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5" name="Footer Placeholder 4">
            <a:extLst>
              <a:ext uri="{FF2B5EF4-FFF2-40B4-BE49-F238E27FC236}">
                <a16:creationId xmlns="" xmlns:a16="http://schemas.microsoft.com/office/drawing/2014/main" id="{7F4CDCEC-ECA6-5823-023F-FBC8297B7F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54191F4-5C2A-B8F0-0E65-E377C48E03E4}"/>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29211198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848B35F-88BB-D4E2-09DE-4287CA2019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AB255AAE-D731-7CC5-E17F-6711EA6CF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758C95D3-7CC0-7601-F5A5-8D0ED1DC675E}"/>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5" name="Footer Placeholder 4">
            <a:extLst>
              <a:ext uri="{FF2B5EF4-FFF2-40B4-BE49-F238E27FC236}">
                <a16:creationId xmlns="" xmlns:a16="http://schemas.microsoft.com/office/drawing/2014/main" id="{F8E71878-F50C-D923-D711-DF69824B4C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11CBB25-5687-5DE2-C319-F4D88D99413A}"/>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37235987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BDCC8C-CC7A-5E98-9DDD-57926C60DC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83736911-D55C-3948-B5A2-8F231FF80A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2E841890-FA8E-CD21-8EE5-E8B0F163325C}"/>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5" name="Footer Placeholder 4">
            <a:extLst>
              <a:ext uri="{FF2B5EF4-FFF2-40B4-BE49-F238E27FC236}">
                <a16:creationId xmlns="" xmlns:a16="http://schemas.microsoft.com/office/drawing/2014/main" id="{4A75171B-9901-89C9-539B-58214D61A7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5403F80-90E5-38C3-5CEF-CCD8AC06F1FD}"/>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25744152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8BC3A7-1F6F-7BE6-DB7A-8FC253BC87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48871C57-4890-4382-6D90-953C16FA14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06381690-D102-02A9-F686-A8435D3A91D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9F1C39E1-59BF-2840-178A-7F69CFF23F69}"/>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6" name="Footer Placeholder 5">
            <a:extLst>
              <a:ext uri="{FF2B5EF4-FFF2-40B4-BE49-F238E27FC236}">
                <a16:creationId xmlns="" xmlns:a16="http://schemas.microsoft.com/office/drawing/2014/main" id="{18154E59-2D9D-CEBA-ADCA-C78A262CB4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BD00B39-B170-3119-1C68-6A906666DEFB}"/>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22256991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0DBA2CB-5DC4-EEC6-17C5-81DD6F71D61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F67D1B24-711D-18E2-A24E-265D855B08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9EA6F31C-BD27-B9F8-23BD-F14081FA71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A9711A95-C109-529E-8263-D84D3981E9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FE6F4EE-6169-32F7-D179-FEA0FD0175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6ECAE7B4-C802-A547-1A6E-1585CC147DCD}"/>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8" name="Footer Placeholder 7">
            <a:extLst>
              <a:ext uri="{FF2B5EF4-FFF2-40B4-BE49-F238E27FC236}">
                <a16:creationId xmlns="" xmlns:a16="http://schemas.microsoft.com/office/drawing/2014/main" id="{2698189C-9E82-CFC6-4ADB-11F30DB92A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84516101-2D13-CB12-7D80-CEECB7BEF764}"/>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163789990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A52E494-E7F9-502D-E2F7-23B4254E9C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630FE2C8-1F5B-0BB7-2492-8FA199FE8A93}"/>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4" name="Footer Placeholder 3">
            <a:extLst>
              <a:ext uri="{FF2B5EF4-FFF2-40B4-BE49-F238E27FC236}">
                <a16:creationId xmlns="" xmlns:a16="http://schemas.microsoft.com/office/drawing/2014/main" id="{0CD5B991-BA43-B8DF-38C4-827470F2EA6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08ED480C-1583-14F0-C75E-43B0FCDAAE76}"/>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25049414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15F98AF-67E0-F35D-546D-46A29E8AB47B}"/>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3" name="Footer Placeholder 2">
            <a:extLst>
              <a:ext uri="{FF2B5EF4-FFF2-40B4-BE49-F238E27FC236}">
                <a16:creationId xmlns="" xmlns:a16="http://schemas.microsoft.com/office/drawing/2014/main" id="{7FFFCA6D-345C-9D84-CA43-6737B7589D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1F5C3B9F-E249-D6A9-711C-50845CAB4146}"/>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23146273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DA53A8A-995E-4DEF-89CD-14EF711FAD6D}" type="datetime1">
              <a:rPr lang="en-US" smtClean="0"/>
              <a:t>31/08/2022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23773247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A519D6-B2D2-C009-929E-5DB938ACC9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85C86258-F0BF-F428-0D7D-729C80DDC4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7C4BE01-C965-00F8-1FCE-F3D6158DB1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E723BC7-0913-A64B-4A34-9E50E536FA2D}"/>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6" name="Footer Placeholder 5">
            <a:extLst>
              <a:ext uri="{FF2B5EF4-FFF2-40B4-BE49-F238E27FC236}">
                <a16:creationId xmlns="" xmlns:a16="http://schemas.microsoft.com/office/drawing/2014/main" id="{19850D32-8A1E-E445-5BF7-EBC675CF0C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8312A04-1A0E-9F32-2760-D73AF5BAB187}"/>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21391484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319DD3-2BAD-C195-C9D0-0154BEF071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9CF9FC12-50B5-68EE-85D6-068E9FB7F1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40EC2114-F916-43D4-9E08-11C5AEF5B2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77EC99A-F4C0-128D-4116-03AA13CF7CBF}"/>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6" name="Footer Placeholder 5">
            <a:extLst>
              <a:ext uri="{FF2B5EF4-FFF2-40B4-BE49-F238E27FC236}">
                <a16:creationId xmlns="" xmlns:a16="http://schemas.microsoft.com/office/drawing/2014/main" id="{BBD5048F-4633-8759-14A7-C4525AB2A5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B3F617F-3634-76B5-0216-10E89C34F6FF}"/>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32104370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6460C2-BDB7-AD7A-EF71-A7135AF5B1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E0B8DB3-164B-4894-75CC-490F23ABC4E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27FE1D38-E412-AAD5-AE8B-8E64F406E479}"/>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5" name="Footer Placeholder 4">
            <a:extLst>
              <a:ext uri="{FF2B5EF4-FFF2-40B4-BE49-F238E27FC236}">
                <a16:creationId xmlns="" xmlns:a16="http://schemas.microsoft.com/office/drawing/2014/main" id="{AB905138-FEEE-ABC5-0AAD-BAC4BA6865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0BF94F9-3313-AC21-2BA2-F347D5A4EA2C}"/>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5478067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E9C47FF-9751-FCB1-C7E9-E1A0130B93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1D7F3EA6-30EC-BAB2-1200-BB3513612F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998FD266-FE93-C2F0-B02C-672116F094C4}"/>
              </a:ext>
            </a:extLst>
          </p:cNvPr>
          <p:cNvSpPr>
            <a:spLocks noGrp="1"/>
          </p:cNvSpPr>
          <p:nvPr>
            <p:ph type="dt" sz="half" idx="10"/>
          </p:nvPr>
        </p:nvSpPr>
        <p:spPr/>
        <p:txBody>
          <a:bodyPr/>
          <a:lstStyle/>
          <a:p>
            <a:fld id="{41609451-9847-4C89-ABB6-219A3DBF6443}" type="datetimeFigureOut">
              <a:rPr lang="en-US" smtClean="0"/>
              <a:t>31/08/2022</a:t>
            </a:fld>
            <a:endParaRPr lang="en-US"/>
          </a:p>
        </p:txBody>
      </p:sp>
      <p:sp>
        <p:nvSpPr>
          <p:cNvPr id="5" name="Footer Placeholder 4">
            <a:extLst>
              <a:ext uri="{FF2B5EF4-FFF2-40B4-BE49-F238E27FC236}">
                <a16:creationId xmlns="" xmlns:a16="http://schemas.microsoft.com/office/drawing/2014/main" id="{562E120A-C795-266A-005C-3359616B56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90B87B1-AC1E-2AC6-8403-48CD4B387159}"/>
              </a:ext>
            </a:extLst>
          </p:cNvPr>
          <p:cNvSpPr>
            <a:spLocks noGrp="1"/>
          </p:cNvSpPr>
          <p:nvPr>
            <p:ph type="sldNum" sz="quarter" idx="12"/>
          </p:nvPr>
        </p:nvSpPr>
        <p:spPr/>
        <p:txBody>
          <a:bodyPr/>
          <a:lstStyle/>
          <a:p>
            <a:fld id="{04410B9B-693C-4F1F-B2FF-B472D87C95C8}" type="slidenum">
              <a:rPr lang="en-US" smtClean="0"/>
              <a:t>‹#›</a:t>
            </a:fld>
            <a:endParaRPr lang="en-US"/>
          </a:p>
        </p:txBody>
      </p:sp>
    </p:spTree>
    <p:extLst>
      <p:ext uri="{BB962C8B-B14F-4D97-AF65-F5344CB8AC3E}">
        <p14:creationId xmlns:p14="http://schemas.microsoft.com/office/powerpoint/2010/main" val="21065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BCA5C398-F36E-4EF4-93B1-254EC0671051}" type="datetime1">
              <a:rPr lang="en-US" smtClean="0"/>
              <a:t>31/08/2022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1370509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B4B389EC-0842-4499-8613-CFA06BCCC34B}" type="datetime1">
              <a:rPr lang="en-US" smtClean="0"/>
              <a:t>31/08/2022</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2234144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0F7E1773-F01E-483B-B9FA-4929E31C9153}" type="datetime1">
              <a:rPr lang="en-US" smtClean="0"/>
              <a:t>31/08/2022</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180530" y="6259365"/>
            <a:ext cx="450273" cy="365125"/>
          </a:xfrm>
        </p:spPr>
        <p:txBody>
          <a:bodyPr/>
          <a:lstStyle>
            <a:lvl1pPr>
              <a:defRPr i="0"/>
            </a:lvl1pPr>
          </a:lstStyle>
          <a:p>
            <a:fld id="{2B0A5C23-9A0D-4D31-9768-FD96BB453C39}" type="slidenum">
              <a:rPr lang="en-US" smtClean="0"/>
              <a:pPr/>
              <a:t>‹#›</a:t>
            </a:fld>
            <a:endParaRPr lang="en-US"/>
          </a:p>
        </p:txBody>
      </p:sp>
    </p:spTree>
    <p:extLst>
      <p:ext uri="{BB962C8B-B14F-4D97-AF65-F5344CB8AC3E}">
        <p14:creationId xmlns:p14="http://schemas.microsoft.com/office/powerpoint/2010/main" val="722514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83425274-F12A-4882-90CC-97FF3F686794}" type="datetime1">
              <a:rPr lang="en-US" smtClean="0"/>
              <a:t>31/08/2022</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2758354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7287031-7EB6-485C-ADE0-A09852E9D041}" type="datetime1">
              <a:rPr lang="en-US" smtClean="0"/>
              <a:t>31/08/2022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2826994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990AC455-9089-4862-8BF9-DA096C1A2494}" type="datetime1">
              <a:rPr lang="en-US" smtClean="0"/>
              <a:t>31/08/2022</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2B0A5C23-9A0D-4D31-9768-FD96BB453C39}" type="slidenum">
              <a:rPr lang="en-US" smtClean="0"/>
              <a:t>‹#›</a:t>
            </a:fld>
            <a:endParaRPr lang="en-US"/>
          </a:p>
        </p:txBody>
      </p:sp>
    </p:spTree>
    <p:extLst>
      <p:ext uri="{BB962C8B-B14F-4D97-AF65-F5344CB8AC3E}">
        <p14:creationId xmlns:p14="http://schemas.microsoft.com/office/powerpoint/2010/main" val="673312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Oval 8"/>
          <p:cNvSpPr/>
          <p:nvPr userDrawn="1"/>
        </p:nvSpPr>
        <p:spPr>
          <a:xfrm>
            <a:off x="224918" y="6246665"/>
            <a:ext cx="390524" cy="390524"/>
          </a:xfrm>
          <a:prstGeom prst="ellipse">
            <a:avLst/>
          </a:pr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06181"/>
            <a:ext cx="10515600" cy="659680"/>
          </a:xfrm>
          <a:prstGeom prst="rect">
            <a:avLst/>
          </a:prstGeom>
        </p:spPr>
        <p:txBody>
          <a:bodyPr vert="horz" lIns="91440" tIns="45720" rIns="91440" bIns="45720" rtlCol="0" anchor="ctr">
            <a:normAutofit/>
          </a:bodyPr>
          <a:lstStyle/>
          <a:p>
            <a:r>
              <a:rPr lang="en-US"/>
              <a:t>Click to edit Master title style</a:t>
            </a:r>
          </a:p>
        </p:txBody>
      </p:sp>
      <p:sp>
        <p:nvSpPr>
          <p:cNvPr id="6" name="Slide Number Placeholder 5"/>
          <p:cNvSpPr>
            <a:spLocks noGrp="1"/>
          </p:cNvSpPr>
          <p:nvPr>
            <p:ph type="sldNum" sz="quarter" idx="4"/>
          </p:nvPr>
        </p:nvSpPr>
        <p:spPr>
          <a:xfrm>
            <a:off x="195044" y="6259365"/>
            <a:ext cx="450273" cy="365125"/>
          </a:xfrm>
          <a:prstGeom prst="rect">
            <a:avLst/>
          </a:prstGeom>
        </p:spPr>
        <p:txBody>
          <a:bodyPr vert="horz" lIns="91440" tIns="45720" rIns="91440" bIns="45720" rtlCol="0" anchor="ctr"/>
          <a:lstStyle>
            <a:lvl1pPr algn="ctr">
              <a:defRPr sz="1600" b="1">
                <a:solidFill>
                  <a:srgbClr val="CBCBCB"/>
                </a:solidFill>
              </a:defRPr>
            </a:lvl1pPr>
          </a:lstStyle>
          <a:p>
            <a:fld id="{2B0A5C23-9A0D-4D31-9768-FD96BB453C39}" type="slidenum">
              <a:rPr lang="en-US" smtClean="0"/>
              <a:pPr/>
              <a:t>‹#›</a:t>
            </a:fld>
            <a:endParaRPr lang="en-US"/>
          </a:p>
        </p:txBody>
      </p:sp>
    </p:spTree>
    <p:extLst>
      <p:ext uri="{BB962C8B-B14F-4D97-AF65-F5344CB8AC3E}">
        <p14:creationId xmlns:p14="http://schemas.microsoft.com/office/powerpoint/2010/main" val="1419689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1">
          <a:gsLst>
            <a:gs pos="35000">
              <a:schemeClr val="bg1">
                <a:tint val="80000"/>
                <a:satMod val="300000"/>
              </a:schemeClr>
            </a:gs>
            <a:gs pos="100000">
              <a:schemeClr val="bg1">
                <a:shade val="30000"/>
                <a:satMod val="200000"/>
                <a:lumMod val="60000"/>
                <a:lumOff val="4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3DB27B17-DF5B-4052-AF52-E22451543DC1}" type="datetimeFigureOut">
              <a:rPr lang="en-US"/>
              <a:pPr>
                <a:defRPr/>
              </a:pPr>
              <a:t>31/08/2022</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prstClr val="black">
                    <a:tint val="75000"/>
                  </a:prstClr>
                </a:solidFill>
                <a:latin typeface="+mn-lt"/>
                <a:cs typeface="+mn-cs"/>
              </a:defRPr>
            </a:lvl1pPr>
          </a:lstStyle>
          <a:p>
            <a:pPr>
              <a:defRPr/>
            </a:pPr>
            <a:fld id="{3FB8D138-3015-437F-96CA-A9A3E213BC4D}" type="slidenum">
              <a:rPr lang="en-US"/>
              <a:pPr>
                <a:defRPr/>
              </a:pPr>
              <a:t>‹#›</a:t>
            </a:fld>
            <a:endParaRPr lang="en-US"/>
          </a:p>
        </p:txBody>
      </p:sp>
    </p:spTree>
    <p:extLst>
      <p:ext uri="{BB962C8B-B14F-4D97-AF65-F5344CB8AC3E}">
        <p14:creationId xmlns:p14="http://schemas.microsoft.com/office/powerpoint/2010/main" val="311147102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C2019A3-8596-C83B-6F17-96A6A4D85B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357C55A3-69D7-F2FE-9BD3-18A8704683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A767B229-32C6-3FD4-459E-5C9B113334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609451-9847-4C89-ABB6-219A3DBF6443}" type="datetimeFigureOut">
              <a:rPr lang="en-US" smtClean="0"/>
              <a:t>31/08/2022</a:t>
            </a:fld>
            <a:endParaRPr lang="en-US"/>
          </a:p>
        </p:txBody>
      </p:sp>
      <p:sp>
        <p:nvSpPr>
          <p:cNvPr id="5" name="Footer Placeholder 4">
            <a:extLst>
              <a:ext uri="{FF2B5EF4-FFF2-40B4-BE49-F238E27FC236}">
                <a16:creationId xmlns="" xmlns:a16="http://schemas.microsoft.com/office/drawing/2014/main" id="{D99A06B5-E792-3599-B666-CD0E70FAE0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B8B4E82A-C1CC-1FF1-1CB5-2D7F9632E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10B9B-693C-4F1F-B2FF-B472D87C95C8}" type="slidenum">
              <a:rPr lang="en-US" smtClean="0"/>
              <a:t>‹#›</a:t>
            </a:fld>
            <a:endParaRPr lang="en-US"/>
          </a:p>
        </p:txBody>
      </p:sp>
    </p:spTree>
    <p:extLst>
      <p:ext uri="{BB962C8B-B14F-4D97-AF65-F5344CB8AC3E}">
        <p14:creationId xmlns:p14="http://schemas.microsoft.com/office/powerpoint/2010/main" val="7815530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endParaRPr lang="vi-VN"/>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2308"/>
            <a:ext cx="12192000" cy="6858000"/>
          </a:xfrm>
        </p:spPr>
      </p:pic>
      <p:sp>
        <p:nvSpPr>
          <p:cNvPr id="4" name="Slide Number Placeholder 3"/>
          <p:cNvSpPr>
            <a:spLocks noGrp="1"/>
          </p:cNvSpPr>
          <p:nvPr>
            <p:ph type="sldNum" sz="quarter" idx="12"/>
          </p:nvPr>
        </p:nvSpPr>
        <p:spPr/>
        <p:txBody>
          <a:bodyPr/>
          <a:lstStyle/>
          <a:p>
            <a:fld id="{2B0A5C23-9A0D-4D31-9768-FD96BB453C39}" type="slidenum">
              <a:rPr lang="en-US" smtClean="0"/>
              <a:t>1</a:t>
            </a:fld>
            <a:endParaRPr lang="en-US"/>
          </a:p>
        </p:txBody>
      </p:sp>
      <p:sp>
        <p:nvSpPr>
          <p:cNvPr id="7" name="TextBox 6"/>
          <p:cNvSpPr txBox="1"/>
          <p:nvPr/>
        </p:nvSpPr>
        <p:spPr>
          <a:xfrm>
            <a:off x="193183" y="811369"/>
            <a:ext cx="11887199" cy="2585323"/>
          </a:xfrm>
          <a:prstGeom prst="rect">
            <a:avLst/>
          </a:prstGeom>
          <a:noFill/>
        </p:spPr>
        <p:txBody>
          <a:bodyPr wrap="square" rtlCol="0">
            <a:spAutoFit/>
          </a:bodyPr>
          <a:lstStyle/>
          <a:p>
            <a:pPr algn="ctr"/>
            <a:r>
              <a:rPr lang="vi-VN" sz="5400" dirty="0">
                <a:solidFill>
                  <a:srgbClr val="FF0000"/>
                </a:solidFill>
                <a:latin typeface="Times New Roman" pitchFamily="18" charset="0"/>
                <a:cs typeface="Times New Roman" pitchFamily="18" charset="0"/>
              </a:rPr>
              <a:t>HƯỚNG DẪN GIÁO DỤC GIỚI TRONG CÁC HOẠT ĐỘNG GIÁO DỤC CHO TRẺ EM MẦM NON</a:t>
            </a:r>
          </a:p>
        </p:txBody>
      </p:sp>
      <p:sp>
        <p:nvSpPr>
          <p:cNvPr id="8" name="TextBox 7"/>
          <p:cNvSpPr txBox="1"/>
          <p:nvPr/>
        </p:nvSpPr>
        <p:spPr>
          <a:xfrm>
            <a:off x="1184856" y="3889420"/>
            <a:ext cx="9903854" cy="1384995"/>
          </a:xfrm>
          <a:prstGeom prst="rect">
            <a:avLst/>
          </a:prstGeom>
          <a:noFill/>
        </p:spPr>
        <p:txBody>
          <a:bodyPr wrap="square" rtlCol="0">
            <a:spAutoFit/>
          </a:bodyPr>
          <a:lstStyle/>
          <a:p>
            <a:pPr algn="ctr"/>
            <a:r>
              <a:rPr lang="vi-VN" sz="2800" dirty="0" smtClean="0">
                <a:solidFill>
                  <a:srgbClr val="002060"/>
                </a:solidFill>
                <a:latin typeface="Times New Roman" pitchFamily="18" charset="0"/>
                <a:cs typeface="Times New Roman" pitchFamily="18" charset="0"/>
              </a:rPr>
              <a:t>Báo cáo viên: Lê Thị Nhâm</a:t>
            </a:r>
          </a:p>
          <a:p>
            <a:pPr algn="ctr"/>
            <a:r>
              <a:rPr lang="vi-VN" sz="2800" dirty="0" smtClean="0">
                <a:solidFill>
                  <a:srgbClr val="002060"/>
                </a:solidFill>
                <a:latin typeface="Times New Roman" pitchFamily="18" charset="0"/>
                <a:cs typeface="Times New Roman" pitchFamily="18" charset="0"/>
              </a:rPr>
              <a:t>Phó trưởng phòng Giáo dục Mầm non và Giáo dục Tiểu học</a:t>
            </a:r>
          </a:p>
          <a:p>
            <a:pPr algn="ctr"/>
            <a:r>
              <a:rPr lang="vi-VN" sz="2800" dirty="0" smtClean="0">
                <a:solidFill>
                  <a:srgbClr val="002060"/>
                </a:solidFill>
                <a:latin typeface="Times New Roman" pitchFamily="18" charset="0"/>
                <a:cs typeface="Times New Roman" pitchFamily="18" charset="0"/>
              </a:rPr>
              <a:t>Sở giáo dục và đào tạo Hà Nam</a:t>
            </a:r>
            <a:endParaRPr lang="vi-VN" sz="28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576595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 xmlns:a16="http://schemas.microsoft.com/office/drawing/2014/main" id="{176EB387-658B-409C-BD9F-62D4C78DA1E8}"/>
              </a:ext>
            </a:extLst>
          </p:cNvPr>
          <p:cNvSpPr>
            <a:spLocks noGrp="1" noChangeArrowheads="1"/>
          </p:cNvSpPr>
          <p:nvPr>
            <p:ph type="title"/>
          </p:nvPr>
        </p:nvSpPr>
        <p:spPr>
          <a:xfrm>
            <a:off x="812442" y="146184"/>
            <a:ext cx="10515600" cy="892175"/>
          </a:xfrm>
        </p:spPr>
        <p:txBody>
          <a:bodyPr/>
          <a:lstStyle/>
          <a:p>
            <a:r>
              <a:rPr lang="en-US" altLang="en-US" b="1" dirty="0">
                <a:solidFill>
                  <a:srgbClr val="0033CC"/>
                </a:solidFill>
                <a:latin typeface="Times New Roman" panose="02020603050405020304" pitchFamily="18" charset="0"/>
                <a:cs typeface="Times New Roman" panose="02020603050405020304" pitchFamily="18" charset="0"/>
              </a:rPr>
              <a:t>(1) GIỚI- GIỚI TÍNH</a:t>
            </a:r>
          </a:p>
        </p:txBody>
      </p:sp>
      <p:sp>
        <p:nvSpPr>
          <p:cNvPr id="52230" name="Rectangle 6">
            <a:extLst>
              <a:ext uri="{FF2B5EF4-FFF2-40B4-BE49-F238E27FC236}">
                <a16:creationId xmlns="" xmlns:a16="http://schemas.microsoft.com/office/drawing/2014/main" id="{8BBC2D7A-7BF5-4A1C-B054-2790686FE309}"/>
              </a:ext>
            </a:extLst>
          </p:cNvPr>
          <p:cNvSpPr>
            <a:spLocks noGrp="1" noChangeArrowheads="1"/>
          </p:cNvSpPr>
          <p:nvPr>
            <p:ph type="body" idx="1"/>
          </p:nvPr>
        </p:nvSpPr>
        <p:spPr>
          <a:xfrm>
            <a:off x="2438400" y="1460500"/>
            <a:ext cx="7327900" cy="5092700"/>
          </a:xfrm>
        </p:spPr>
        <p:txBody>
          <a:bodyPr>
            <a:normAutofit/>
          </a:bodyPr>
          <a:lstStyle/>
          <a:p>
            <a:pPr>
              <a:buFont typeface="Wingdings" panose="05000000000000000000" pitchFamily="2" charset="2"/>
              <a:buNone/>
            </a:pPr>
            <a:r>
              <a:rPr lang="en-US" altLang="en-US" sz="3000" dirty="0">
                <a:solidFill>
                  <a:srgbClr val="0033CC"/>
                </a:solidFill>
                <a:latin typeface="Times New Roman" pitchFamily="18" charset="0"/>
                <a:cs typeface="Times New Roman" pitchFamily="18" charset="0"/>
              </a:rPr>
              <a:t> </a:t>
            </a:r>
            <a:endParaRPr lang="en-US" altLang="en-US" sz="3000" dirty="0">
              <a:solidFill>
                <a:srgbClr val="CC0000"/>
              </a:solidFill>
              <a:latin typeface="Times New Roman" pitchFamily="18" charset="0"/>
              <a:cs typeface="Times New Roman" pitchFamily="18" charset="0"/>
            </a:endParaRPr>
          </a:p>
        </p:txBody>
      </p:sp>
      <p:pic>
        <p:nvPicPr>
          <p:cNvPr id="8" name="Picture 3" descr="Copy of Capture47">
            <a:extLst>
              <a:ext uri="{FF2B5EF4-FFF2-40B4-BE49-F238E27FC236}">
                <a16:creationId xmlns="" xmlns:a16="http://schemas.microsoft.com/office/drawing/2014/main" id="{91466FC3-C931-42DB-A5BD-016CE16C4B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546" y="3048000"/>
            <a:ext cx="1689100" cy="3657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Picture 4" descr="Copy (2) of Capture47">
            <a:extLst>
              <a:ext uri="{FF2B5EF4-FFF2-40B4-BE49-F238E27FC236}">
                <a16:creationId xmlns="" xmlns:a16="http://schemas.microsoft.com/office/drawing/2014/main" id="{E27A6B91-E9D7-41F7-86E0-7A48E4FBED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02363" y="3048000"/>
            <a:ext cx="1422400" cy="3810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 xmlns:a16="http://schemas.microsoft.com/office/drawing/2014/main" id="{6C313EA7-0CF3-4683-8CEA-AB29C188CF50}"/>
              </a:ext>
            </a:extLst>
          </p:cNvPr>
          <p:cNvSpPr txBox="1">
            <a:spLocks noChangeArrowheads="1"/>
          </p:cNvSpPr>
          <p:nvPr/>
        </p:nvSpPr>
        <p:spPr>
          <a:xfrm>
            <a:off x="1490371" y="1347039"/>
            <a:ext cx="4536941" cy="47747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None/>
            </a:pPr>
            <a:r>
              <a:rPr lang="en-US" altLang="en-US" sz="3200" b="1" dirty="0">
                <a:solidFill>
                  <a:schemeClr val="accent1"/>
                </a:solidFill>
                <a:latin typeface="Times New Roman" pitchFamily="18" charset="0"/>
                <a:cs typeface="Times New Roman" pitchFamily="18" charset="0"/>
              </a:rPr>
              <a:t>GIỚI:</a:t>
            </a:r>
          </a:p>
          <a:p>
            <a:pPr algn="just">
              <a:buFont typeface="Wingdings" panose="05000000000000000000" pitchFamily="2" charset="2"/>
              <a:buChar char="§"/>
            </a:pPr>
            <a:r>
              <a:rPr lang="pt-BR" altLang="en-US" dirty="0">
                <a:solidFill>
                  <a:srgbClr val="0033CC"/>
                </a:solidFill>
                <a:latin typeface="Times New Roman" pitchFamily="18" charset="0"/>
                <a:cs typeface="Times New Roman" pitchFamily="18" charset="0"/>
              </a:rPr>
              <a:t>Giới chỉ đặc điểm, vị trí, vai trò của nam và nữ trong tất cả các mối quan hệ xã hội. </a:t>
            </a:r>
          </a:p>
          <a:p>
            <a:pPr algn="just">
              <a:buFont typeface="Wingdings" panose="05000000000000000000" pitchFamily="2" charset="2"/>
              <a:buChar char="§"/>
            </a:pPr>
            <a:r>
              <a:rPr lang="pt-BR" altLang="en-US" dirty="0">
                <a:solidFill>
                  <a:srgbClr val="0033CC"/>
                </a:solidFill>
                <a:latin typeface="Times New Roman" pitchFamily="18" charset="0"/>
                <a:cs typeface="Times New Roman" pitchFamily="18" charset="0"/>
              </a:rPr>
              <a:t>không có sẵn từ khi ta sinh ra mà được dạy dỗ, mong đợi về mặt xã hội và được xã hội coi </a:t>
            </a:r>
            <a:r>
              <a:rPr lang="pt-BR" altLang="en-US" dirty="0" err="1">
                <a:solidFill>
                  <a:srgbClr val="0033CC"/>
                </a:solidFill>
                <a:latin typeface="Times New Roman" pitchFamily="18" charset="0"/>
                <a:cs typeface="Times New Roman" pitchFamily="18" charset="0"/>
              </a:rPr>
              <a:t>là</a:t>
            </a:r>
            <a:r>
              <a:rPr lang="pt-BR" altLang="en-US" dirty="0">
                <a:solidFill>
                  <a:srgbClr val="0033CC"/>
                </a:solidFill>
                <a:latin typeface="Times New Roman" pitchFamily="18" charset="0"/>
                <a:cs typeface="Times New Roman" pitchFamily="18" charset="0"/>
              </a:rPr>
              <a:t> KHUÔN MẪU </a:t>
            </a:r>
            <a:r>
              <a:rPr lang="pt-BR" altLang="en-US" dirty="0" err="1">
                <a:solidFill>
                  <a:srgbClr val="0033CC"/>
                </a:solidFill>
                <a:latin typeface="Times New Roman" pitchFamily="18" charset="0"/>
                <a:cs typeface="Times New Roman" pitchFamily="18" charset="0"/>
              </a:rPr>
              <a:t>thuộc</a:t>
            </a:r>
            <a:r>
              <a:rPr lang="pt-BR" altLang="en-US" dirty="0">
                <a:solidFill>
                  <a:srgbClr val="0033CC"/>
                </a:solidFill>
                <a:latin typeface="Times New Roman" pitchFamily="18" charset="0"/>
                <a:cs typeface="Times New Roman" pitchFamily="18" charset="0"/>
              </a:rPr>
              <a:t> </a:t>
            </a:r>
            <a:r>
              <a:rPr lang="pt-BR" altLang="en-US" dirty="0" err="1">
                <a:solidFill>
                  <a:srgbClr val="0033CC"/>
                </a:solidFill>
                <a:latin typeface="Times New Roman" pitchFamily="18" charset="0"/>
                <a:cs typeface="Times New Roman" pitchFamily="18" charset="0"/>
              </a:rPr>
              <a:t>về</a:t>
            </a:r>
            <a:r>
              <a:rPr lang="pt-BR" altLang="en-US" dirty="0">
                <a:solidFill>
                  <a:srgbClr val="0033CC"/>
                </a:solidFill>
                <a:latin typeface="Times New Roman" pitchFamily="18" charset="0"/>
                <a:cs typeface="Times New Roman" pitchFamily="18" charset="0"/>
              </a:rPr>
              <a:t> GIỚI TÍNH </a:t>
            </a:r>
            <a:r>
              <a:rPr lang="pt-BR" altLang="en-US" dirty="0" err="1">
                <a:solidFill>
                  <a:srgbClr val="0033CC"/>
                </a:solidFill>
                <a:latin typeface="Times New Roman" pitchFamily="18" charset="0"/>
                <a:cs typeface="Times New Roman" pitchFamily="18" charset="0"/>
              </a:rPr>
              <a:t>nào</a:t>
            </a:r>
            <a:r>
              <a:rPr lang="pt-BR" altLang="en-US" dirty="0">
                <a:solidFill>
                  <a:srgbClr val="0033CC"/>
                </a:solidFill>
                <a:latin typeface="Times New Roman" pitchFamily="18" charset="0"/>
                <a:cs typeface="Times New Roman" pitchFamily="18" charset="0"/>
              </a:rPr>
              <a:t> </a:t>
            </a:r>
            <a:r>
              <a:rPr lang="pt-BR" altLang="en-US" dirty="0" err="1">
                <a:solidFill>
                  <a:srgbClr val="0033CC"/>
                </a:solidFill>
                <a:latin typeface="Times New Roman" pitchFamily="18" charset="0"/>
                <a:cs typeface="Times New Roman" pitchFamily="18" charset="0"/>
              </a:rPr>
              <a:t>đó</a:t>
            </a:r>
            <a:r>
              <a:rPr lang="pt-BR" altLang="en-US" dirty="0">
                <a:solidFill>
                  <a:srgbClr val="0033CC"/>
                </a:solidFill>
                <a:latin typeface="Times New Roman" pitchFamily="18" charset="0"/>
                <a:cs typeface="Times New Roman" pitchFamily="18" charset="0"/>
              </a:rPr>
              <a:t>.</a:t>
            </a:r>
          </a:p>
          <a:p>
            <a:pPr algn="just">
              <a:buFont typeface="Wingdings" panose="05000000000000000000" pitchFamily="2" charset="2"/>
              <a:buChar char="§"/>
            </a:pPr>
            <a:r>
              <a:rPr lang="pt-BR" altLang="en-US" dirty="0">
                <a:solidFill>
                  <a:srgbClr val="0033CC"/>
                </a:solidFill>
                <a:latin typeface="Times New Roman" pitchFamily="18" charset="0"/>
                <a:cs typeface="Times New Roman" pitchFamily="18" charset="0"/>
              </a:rPr>
              <a:t>Đa dạng, khác biệt</a:t>
            </a:r>
          </a:p>
          <a:p>
            <a:pPr algn="just">
              <a:buFont typeface="Wingdings" panose="05000000000000000000" pitchFamily="2" charset="2"/>
              <a:buChar char="§"/>
            </a:pPr>
            <a:r>
              <a:rPr lang="pt-BR" altLang="en-US" dirty="0">
                <a:solidFill>
                  <a:srgbClr val="0033CC"/>
                </a:solidFill>
                <a:latin typeface="Times New Roman" pitchFamily="18" charset="0"/>
                <a:cs typeface="Times New Roman" pitchFamily="18" charset="0"/>
              </a:rPr>
              <a:t>Có thể thay đổi đ</a:t>
            </a:r>
            <a:r>
              <a:rPr lang="vi-VN" altLang="en-US" dirty="0">
                <a:solidFill>
                  <a:srgbClr val="0033CC"/>
                </a:solidFill>
                <a:latin typeface="Times New Roman" pitchFamily="18" charset="0"/>
                <a:cs typeface="Times New Roman" pitchFamily="18" charset="0"/>
              </a:rPr>
              <a:t>ư</a:t>
            </a:r>
            <a:r>
              <a:rPr lang="en-US" altLang="en-US" dirty="0" err="1">
                <a:solidFill>
                  <a:srgbClr val="0033CC"/>
                </a:solidFill>
                <a:latin typeface="Times New Roman" pitchFamily="18" charset="0"/>
                <a:cs typeface="Times New Roman" pitchFamily="18" charset="0"/>
              </a:rPr>
              <a:t>ợc</a:t>
            </a:r>
            <a:endParaRPr lang="pt-BR" altLang="en-US" dirty="0">
              <a:solidFill>
                <a:srgbClr val="0033CC"/>
              </a:solidFill>
              <a:latin typeface="Times New Roman" pitchFamily="18" charset="0"/>
              <a:cs typeface="Times New Roman" pitchFamily="18" charset="0"/>
            </a:endParaRPr>
          </a:p>
          <a:p>
            <a:pPr algn="just">
              <a:buFont typeface="Wingdings" panose="05000000000000000000" pitchFamily="2" charset="2"/>
              <a:buNone/>
            </a:pPr>
            <a:endParaRPr lang="pt-BR" altLang="en-US" dirty="0">
              <a:solidFill>
                <a:srgbClr val="0033CC"/>
              </a:solidFill>
              <a:latin typeface="Times New Roman" pitchFamily="18" charset="0"/>
              <a:cs typeface="Times New Roman" pitchFamily="18" charset="0"/>
            </a:endParaRPr>
          </a:p>
          <a:p>
            <a:pPr algn="just">
              <a:buFont typeface="Wingdings" panose="05000000000000000000" pitchFamily="2" charset="2"/>
              <a:buNone/>
            </a:pPr>
            <a:endParaRPr lang="en-US" altLang="en-US" dirty="0">
              <a:solidFill>
                <a:srgbClr val="0033CC"/>
              </a:solidFill>
              <a:latin typeface="Times New Roman" pitchFamily="18" charset="0"/>
              <a:cs typeface="Times New Roman" pitchFamily="18" charset="0"/>
            </a:endParaRPr>
          </a:p>
          <a:p>
            <a:pPr algn="just">
              <a:buFont typeface="Wingdings" panose="05000000000000000000" pitchFamily="2" charset="2"/>
              <a:buNone/>
            </a:pPr>
            <a:endParaRPr lang="en-US" altLang="en-US" dirty="0">
              <a:solidFill>
                <a:srgbClr val="0033CC"/>
              </a:solidFill>
              <a:latin typeface="Times New Roman" pitchFamily="18" charset="0"/>
              <a:cs typeface="Times New Roman" pitchFamily="18" charset="0"/>
            </a:endParaRPr>
          </a:p>
          <a:p>
            <a:pPr algn="just">
              <a:buFont typeface="Wingdings" panose="05000000000000000000" pitchFamily="2" charset="2"/>
              <a:buNone/>
            </a:pPr>
            <a:endParaRPr lang="en-US" altLang="en-US" dirty="0">
              <a:solidFill>
                <a:srgbClr val="0033CC"/>
              </a:solidFill>
              <a:latin typeface="Times New Roman" pitchFamily="18" charset="0"/>
              <a:cs typeface="Times New Roman" pitchFamily="18" charset="0"/>
            </a:endParaRPr>
          </a:p>
        </p:txBody>
      </p:sp>
      <p:sp>
        <p:nvSpPr>
          <p:cNvPr id="7" name="Rectangle 6">
            <a:extLst>
              <a:ext uri="{FF2B5EF4-FFF2-40B4-BE49-F238E27FC236}">
                <a16:creationId xmlns="" xmlns:a16="http://schemas.microsoft.com/office/drawing/2014/main" id="{0D3406E7-6AA2-48D1-8F51-F45002BE66CF}"/>
              </a:ext>
            </a:extLst>
          </p:cNvPr>
          <p:cNvSpPr txBox="1">
            <a:spLocks noChangeArrowheads="1"/>
          </p:cNvSpPr>
          <p:nvPr/>
        </p:nvSpPr>
        <p:spPr>
          <a:xfrm>
            <a:off x="7094649" y="1324735"/>
            <a:ext cx="3407714" cy="49276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None/>
            </a:pPr>
            <a:r>
              <a:rPr lang="en-US" altLang="en-US" sz="3200" b="1" dirty="0">
                <a:solidFill>
                  <a:schemeClr val="accent1"/>
                </a:solidFill>
                <a:latin typeface="Times New Roman" pitchFamily="18" charset="0"/>
                <a:cs typeface="Times New Roman" pitchFamily="18" charset="0"/>
              </a:rPr>
              <a:t>GIỚI TÍNH:</a:t>
            </a:r>
          </a:p>
          <a:p>
            <a:pPr algn="just">
              <a:buFont typeface="Wingdings" panose="05000000000000000000" pitchFamily="2" charset="2"/>
              <a:buChar char="§"/>
            </a:pPr>
            <a:r>
              <a:rPr lang="pt-BR" altLang="en-US" dirty="0">
                <a:solidFill>
                  <a:srgbClr val="000000"/>
                </a:solidFill>
                <a:latin typeface="Times New Roman" pitchFamily="18" charset="0"/>
                <a:cs typeface="Times New Roman" pitchFamily="18" charset="0"/>
              </a:rPr>
              <a:t>Giới tính chỉ các đặc điểm sinh học của nam, nữ.</a:t>
            </a:r>
            <a:r>
              <a:rPr lang="en-US" altLang="en-US" dirty="0">
                <a:solidFill>
                  <a:srgbClr val="000000"/>
                </a:solidFill>
                <a:latin typeface="Times New Roman" pitchFamily="18" charset="0"/>
                <a:cs typeface="Times New Roman" pitchFamily="18" charset="0"/>
              </a:rPr>
              <a:t> </a:t>
            </a:r>
          </a:p>
          <a:p>
            <a:pPr algn="just">
              <a:buFont typeface="Wingdings" panose="05000000000000000000" pitchFamily="2" charset="2"/>
              <a:buChar char="§"/>
            </a:pPr>
            <a:r>
              <a:rPr lang="en-US" altLang="en-US" dirty="0" err="1">
                <a:solidFill>
                  <a:srgbClr val="000000"/>
                </a:solidFill>
                <a:latin typeface="Times New Roman" pitchFamily="18" charset="0"/>
                <a:cs typeface="Times New Roman" pitchFamily="18" charset="0"/>
              </a:rPr>
              <a:t>Có</a:t>
            </a:r>
            <a:r>
              <a:rPr lang="en-US" altLang="en-US" dirty="0">
                <a:solidFill>
                  <a:srgbClr val="000000"/>
                </a:solidFill>
                <a:latin typeface="Times New Roman" pitchFamily="18" charset="0"/>
                <a:cs typeface="Times New Roman" pitchFamily="18" charset="0"/>
              </a:rPr>
              <a:t> </a:t>
            </a:r>
            <a:r>
              <a:rPr lang="en-US" altLang="en-US" dirty="0" err="1">
                <a:solidFill>
                  <a:srgbClr val="000000"/>
                </a:solidFill>
                <a:latin typeface="Times New Roman" pitchFamily="18" charset="0"/>
                <a:cs typeface="Times New Roman" pitchFamily="18" charset="0"/>
              </a:rPr>
              <a:t>sẵn</a:t>
            </a:r>
            <a:r>
              <a:rPr lang="en-US" altLang="en-US" dirty="0">
                <a:solidFill>
                  <a:srgbClr val="000000"/>
                </a:solidFill>
                <a:latin typeface="Times New Roman" pitchFamily="18" charset="0"/>
                <a:cs typeface="Times New Roman" pitchFamily="18" charset="0"/>
              </a:rPr>
              <a:t>, </a:t>
            </a:r>
            <a:r>
              <a:rPr lang="en-US" altLang="en-US" dirty="0" err="1">
                <a:solidFill>
                  <a:srgbClr val="000000"/>
                </a:solidFill>
                <a:latin typeface="Times New Roman" pitchFamily="18" charset="0"/>
                <a:cs typeface="Times New Roman" pitchFamily="18" charset="0"/>
              </a:rPr>
              <a:t>tự</a:t>
            </a:r>
            <a:r>
              <a:rPr lang="en-US" altLang="en-US" dirty="0">
                <a:solidFill>
                  <a:srgbClr val="000000"/>
                </a:solidFill>
                <a:latin typeface="Times New Roman" pitchFamily="18" charset="0"/>
                <a:cs typeface="Times New Roman" pitchFamily="18" charset="0"/>
              </a:rPr>
              <a:t> </a:t>
            </a:r>
            <a:r>
              <a:rPr lang="en-US" altLang="en-US" dirty="0" err="1">
                <a:solidFill>
                  <a:srgbClr val="000000"/>
                </a:solidFill>
                <a:latin typeface="Times New Roman" pitchFamily="18" charset="0"/>
                <a:cs typeface="Times New Roman" pitchFamily="18" charset="0"/>
              </a:rPr>
              <a:t>nhiên</a:t>
            </a:r>
            <a:r>
              <a:rPr lang="en-US" altLang="en-US" dirty="0">
                <a:solidFill>
                  <a:srgbClr val="000000"/>
                </a:solidFill>
                <a:latin typeface="Times New Roman" pitchFamily="18" charset="0"/>
                <a:cs typeface="Times New Roman" pitchFamily="18" charset="0"/>
              </a:rPr>
              <a:t>, </a:t>
            </a:r>
            <a:r>
              <a:rPr lang="en-US" altLang="en-US" dirty="0" err="1">
                <a:solidFill>
                  <a:srgbClr val="000000"/>
                </a:solidFill>
                <a:latin typeface="Times New Roman" pitchFamily="18" charset="0"/>
                <a:cs typeface="Times New Roman" pitchFamily="18" charset="0"/>
              </a:rPr>
              <a:t>bẩm</a:t>
            </a:r>
            <a:r>
              <a:rPr lang="en-US" altLang="en-US" dirty="0">
                <a:solidFill>
                  <a:srgbClr val="000000"/>
                </a:solidFill>
                <a:latin typeface="Times New Roman" pitchFamily="18" charset="0"/>
                <a:cs typeface="Times New Roman" pitchFamily="18" charset="0"/>
              </a:rPr>
              <a:t> </a:t>
            </a:r>
            <a:r>
              <a:rPr lang="en-US" altLang="en-US" dirty="0" err="1">
                <a:solidFill>
                  <a:srgbClr val="000000"/>
                </a:solidFill>
                <a:latin typeface="Times New Roman" pitchFamily="18" charset="0"/>
                <a:cs typeface="Times New Roman" pitchFamily="18" charset="0"/>
              </a:rPr>
              <a:t>sinh</a:t>
            </a:r>
            <a:endParaRPr lang="en-US" altLang="en-US" dirty="0">
              <a:solidFill>
                <a:srgbClr val="000000"/>
              </a:solidFill>
              <a:latin typeface="Times New Roman" pitchFamily="18" charset="0"/>
              <a:cs typeface="Times New Roman" pitchFamily="18" charset="0"/>
            </a:endParaRPr>
          </a:p>
          <a:p>
            <a:pPr algn="just">
              <a:buFont typeface="Wingdings" panose="05000000000000000000" pitchFamily="2" charset="2"/>
              <a:buChar char="§"/>
            </a:pPr>
            <a:r>
              <a:rPr lang="en-US" altLang="en-US" dirty="0" err="1">
                <a:solidFill>
                  <a:srgbClr val="000000"/>
                </a:solidFill>
                <a:latin typeface="Times New Roman" pitchFamily="18" charset="0"/>
                <a:cs typeface="Times New Roman" pitchFamily="18" charset="0"/>
              </a:rPr>
              <a:t>Đồng</a:t>
            </a:r>
            <a:r>
              <a:rPr lang="en-US" altLang="en-US" dirty="0">
                <a:solidFill>
                  <a:srgbClr val="000000"/>
                </a:solidFill>
                <a:latin typeface="Times New Roman" pitchFamily="18" charset="0"/>
                <a:cs typeface="Times New Roman" pitchFamily="18" charset="0"/>
              </a:rPr>
              <a:t> </a:t>
            </a:r>
            <a:r>
              <a:rPr lang="en-US" altLang="en-US" dirty="0" err="1">
                <a:solidFill>
                  <a:srgbClr val="000000"/>
                </a:solidFill>
                <a:latin typeface="Times New Roman" pitchFamily="18" charset="0"/>
                <a:cs typeface="Times New Roman" pitchFamily="18" charset="0"/>
              </a:rPr>
              <a:t>nhất</a:t>
            </a:r>
            <a:endParaRPr lang="en-US" altLang="en-US" dirty="0">
              <a:solidFill>
                <a:srgbClr val="000000"/>
              </a:solidFill>
              <a:latin typeface="Times New Roman" pitchFamily="18" charset="0"/>
              <a:cs typeface="Times New Roman" pitchFamily="18" charset="0"/>
            </a:endParaRPr>
          </a:p>
          <a:p>
            <a:pPr algn="just">
              <a:buFont typeface="Wingdings" panose="05000000000000000000" pitchFamily="2" charset="2"/>
              <a:buChar char="§"/>
            </a:pPr>
            <a:r>
              <a:rPr lang="en-US" altLang="en-US" dirty="0" err="1">
                <a:solidFill>
                  <a:srgbClr val="000000"/>
                </a:solidFill>
                <a:latin typeface="Times New Roman" pitchFamily="18" charset="0"/>
                <a:cs typeface="Times New Roman" pitchFamily="18" charset="0"/>
              </a:rPr>
              <a:t>Không</a:t>
            </a:r>
            <a:r>
              <a:rPr lang="en-US" altLang="en-US" dirty="0">
                <a:solidFill>
                  <a:srgbClr val="000000"/>
                </a:solidFill>
                <a:latin typeface="Times New Roman" pitchFamily="18" charset="0"/>
                <a:cs typeface="Times New Roman" pitchFamily="18" charset="0"/>
              </a:rPr>
              <a:t> </a:t>
            </a:r>
            <a:r>
              <a:rPr lang="en-US" altLang="en-US" dirty="0" err="1">
                <a:solidFill>
                  <a:srgbClr val="000000"/>
                </a:solidFill>
                <a:latin typeface="Times New Roman" pitchFamily="18" charset="0"/>
                <a:cs typeface="Times New Roman" pitchFamily="18" charset="0"/>
              </a:rPr>
              <a:t>thay</a:t>
            </a:r>
            <a:r>
              <a:rPr lang="en-US" altLang="en-US" dirty="0">
                <a:solidFill>
                  <a:srgbClr val="000000"/>
                </a:solidFill>
                <a:latin typeface="Times New Roman" pitchFamily="18" charset="0"/>
                <a:cs typeface="Times New Roman" pitchFamily="18" charset="0"/>
              </a:rPr>
              <a:t> </a:t>
            </a:r>
            <a:r>
              <a:rPr lang="en-US" altLang="en-US" dirty="0" err="1">
                <a:solidFill>
                  <a:srgbClr val="000000"/>
                </a:solidFill>
                <a:latin typeface="Times New Roman" pitchFamily="18" charset="0"/>
                <a:cs typeface="Times New Roman" pitchFamily="18" charset="0"/>
              </a:rPr>
              <a:t>đổi</a:t>
            </a:r>
            <a:r>
              <a:rPr lang="en-US" altLang="en-US" dirty="0">
                <a:solidFill>
                  <a:srgbClr val="000000"/>
                </a:solidFill>
                <a:latin typeface="Times New Roman" pitchFamily="18" charset="0"/>
                <a:cs typeface="Times New Roman" pitchFamily="18" charset="0"/>
              </a:rPr>
              <a:t> đ</a:t>
            </a:r>
            <a:r>
              <a:rPr lang="vi-VN" altLang="en-US" dirty="0">
                <a:solidFill>
                  <a:srgbClr val="000000"/>
                </a:solidFill>
                <a:latin typeface="Times New Roman" pitchFamily="18" charset="0"/>
                <a:cs typeface="Times New Roman" pitchFamily="18" charset="0"/>
              </a:rPr>
              <a:t>ư</a:t>
            </a:r>
            <a:r>
              <a:rPr lang="en-US" altLang="en-US" dirty="0" err="1">
                <a:solidFill>
                  <a:srgbClr val="000000"/>
                </a:solidFill>
                <a:latin typeface="Times New Roman" pitchFamily="18" charset="0"/>
                <a:cs typeface="Times New Roman" pitchFamily="18" charset="0"/>
              </a:rPr>
              <a:t>ợc</a:t>
            </a:r>
            <a:endParaRPr lang="en-US" altLang="en-US"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8690692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52230">
                                            <p:txEl>
                                              <p:pRg st="0" end="0"/>
                                            </p:txEl>
                                          </p:spTgt>
                                        </p:tgtEl>
                                        <p:attrNameLst>
                                          <p:attrName>style.visibility</p:attrName>
                                        </p:attrNameLst>
                                      </p:cBhvr>
                                      <p:to>
                                        <p:strVal val="visible"/>
                                      </p:to>
                                    </p:set>
                                    <p:anim calcmode="lin" valueType="num">
                                      <p:cBhvr>
                                        <p:cTn id="7" dur="500" decel="50000" fill="hold">
                                          <p:stCondLst>
                                            <p:cond delay="0"/>
                                          </p:stCondLst>
                                        </p:cTn>
                                        <p:tgtEl>
                                          <p:spTgt spid="52230">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2230">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2230">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2230">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2230">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2230">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2230">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22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0"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A6FF4E-04A8-437E-BE9D-C3C1637C92B8}"/>
              </a:ext>
            </a:extLst>
          </p:cNvPr>
          <p:cNvSpPr>
            <a:spLocks noGrp="1"/>
          </p:cNvSpPr>
          <p:nvPr>
            <p:ph type="title"/>
          </p:nvPr>
        </p:nvSpPr>
        <p:spPr>
          <a:xfrm>
            <a:off x="465423" y="197700"/>
            <a:ext cx="10875498" cy="900967"/>
          </a:xfrm>
        </p:spPr>
        <p:txBody>
          <a:bodyPr>
            <a:normAutofit fontScale="90000"/>
          </a:bodyPr>
          <a:lstStyle/>
          <a:p>
            <a:r>
              <a:rPr lang="en-US" b="1" dirty="0">
                <a:latin typeface="Times New Roman" pitchFamily="18" charset="0"/>
                <a:cs typeface="Times New Roman" pitchFamily="18" charset="0"/>
              </a:rPr>
              <a:t>(2) </a:t>
            </a:r>
            <a:r>
              <a:rPr lang="en-US" b="1" dirty="0" err="1">
                <a:solidFill>
                  <a:srgbClr val="000000"/>
                </a:solidFill>
                <a:latin typeface="Times New Roman" pitchFamily="18" charset="0"/>
                <a:cs typeface="Times New Roman" pitchFamily="18" charset="0"/>
              </a:rPr>
              <a:t>Định</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kiến</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giới</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khuôn</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mẫu</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giới</a:t>
            </a:r>
            <a:r>
              <a:rPr lang="en-US" b="1" dirty="0">
                <a:solidFill>
                  <a:srgbClr val="000000"/>
                </a:solidFill>
                <a:latin typeface="Times New Roman" pitchFamily="18" charset="0"/>
                <a:cs typeface="Times New Roman" pitchFamily="18" charset="0"/>
              </a:rPr>
              <a:t> </a:t>
            </a:r>
            <a:br>
              <a:rPr lang="en-US" b="1" dirty="0">
                <a:solidFill>
                  <a:srgbClr val="000000"/>
                </a:solidFill>
                <a:latin typeface="Times New Roman" pitchFamily="18" charset="0"/>
                <a:cs typeface="Times New Roman" pitchFamily="18" charset="0"/>
              </a:rPr>
            </a:br>
            <a:r>
              <a:rPr lang="en-US" b="1" dirty="0" err="1">
                <a:solidFill>
                  <a:srgbClr val="000000"/>
                </a:solidFill>
                <a:latin typeface="Times New Roman" pitchFamily="18" charset="0"/>
                <a:cs typeface="Times New Roman" pitchFamily="18" charset="0"/>
              </a:rPr>
              <a:t>và</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phân</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biệt</a:t>
            </a:r>
            <a:r>
              <a:rPr lang="en-US" b="1" dirty="0">
                <a:solidFill>
                  <a:srgbClr val="000000"/>
                </a:solidFill>
                <a:latin typeface="Times New Roman" pitchFamily="18" charset="0"/>
                <a:cs typeface="Times New Roman" pitchFamily="18" charset="0"/>
              </a:rPr>
              <a:t> </a:t>
            </a:r>
            <a:r>
              <a:rPr lang="en-US" b="1" dirty="0" err="1">
                <a:solidFill>
                  <a:srgbClr val="000000"/>
                </a:solidFill>
                <a:latin typeface="Times New Roman" pitchFamily="18" charset="0"/>
                <a:cs typeface="Times New Roman" pitchFamily="18" charset="0"/>
              </a:rPr>
              <a:t>giới</a:t>
            </a:r>
            <a:endParaRPr lang="en-US" b="1" dirty="0">
              <a:solidFill>
                <a:srgbClr val="000000"/>
              </a:solidFill>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8398DA65-124F-41F5-9E4C-65DCA44E1643}"/>
              </a:ext>
            </a:extLst>
          </p:cNvPr>
          <p:cNvSpPr>
            <a:spLocks noGrp="1"/>
          </p:cNvSpPr>
          <p:nvPr>
            <p:ph idx="1"/>
          </p:nvPr>
        </p:nvSpPr>
        <p:spPr>
          <a:xfrm>
            <a:off x="478302" y="1378634"/>
            <a:ext cx="11155680" cy="4798329"/>
          </a:xfrm>
        </p:spPr>
        <p:txBody>
          <a:bodyPr>
            <a:noAutofit/>
          </a:bodyPr>
          <a:lstStyle/>
          <a:p>
            <a:pPr marL="0" indent="0">
              <a:buNone/>
            </a:pPr>
            <a:r>
              <a:rPr lang="pt-BR" altLang="en-US" sz="3200" b="1" dirty="0">
                <a:solidFill>
                  <a:srgbClr val="FF0000"/>
                </a:solidFill>
                <a:latin typeface="Times New Roman" pitchFamily="18" charset="0"/>
                <a:cs typeface="Times New Roman" pitchFamily="18" charset="0"/>
              </a:rPr>
              <a:t>- </a:t>
            </a:r>
            <a:r>
              <a:rPr lang="pt-BR" altLang="en-US" sz="3200" b="1" dirty="0" err="1">
                <a:solidFill>
                  <a:srgbClr val="FF0000"/>
                </a:solidFill>
                <a:latin typeface="Times New Roman" pitchFamily="18" charset="0"/>
                <a:cs typeface="Times New Roman" pitchFamily="18" charset="0"/>
              </a:rPr>
              <a:t>Định</a:t>
            </a:r>
            <a:r>
              <a:rPr lang="pt-BR" altLang="en-US" sz="3200" b="1" dirty="0">
                <a:solidFill>
                  <a:srgbClr val="FF0000"/>
                </a:solidFill>
                <a:latin typeface="Times New Roman" pitchFamily="18" charset="0"/>
                <a:cs typeface="Times New Roman" pitchFamily="18" charset="0"/>
              </a:rPr>
              <a:t> kiến giới:</a:t>
            </a:r>
            <a:r>
              <a:rPr lang="pt-BR" altLang="en-US" sz="3200" dirty="0">
                <a:solidFill>
                  <a:srgbClr val="002060"/>
                </a:solidFill>
                <a:latin typeface="Times New Roman" pitchFamily="18" charset="0"/>
                <a:cs typeface="Times New Roman" pitchFamily="18" charset="0"/>
              </a:rPr>
              <a:t> </a:t>
            </a:r>
            <a:r>
              <a:rPr lang="pt-BR" altLang="en-US" sz="3200" dirty="0">
                <a:solidFill>
                  <a:srgbClr val="0070C0"/>
                </a:solidFill>
                <a:latin typeface="Times New Roman" pitchFamily="18" charset="0"/>
                <a:cs typeface="Times New Roman" pitchFamily="18" charset="0"/>
              </a:rPr>
              <a:t>là nhận thức, thái độ và đánh giá thiên lệch, tiêu cực về đặc điểm, vị trí, vai trò, về năng lực của nam hoặc nữ.</a:t>
            </a:r>
          </a:p>
          <a:p>
            <a:pPr marL="0" indent="0" algn="just">
              <a:buNone/>
            </a:pPr>
            <a:r>
              <a:rPr lang="en-US" sz="3200" dirty="0" err="1">
                <a:latin typeface="Times New Roman" pitchFamily="18" charset="0"/>
                <a:cs typeface="Times New Roman" pitchFamily="18" charset="0"/>
              </a:rPr>
              <a:t>Định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kiến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dẫn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khuôn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mẫu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giới</a:t>
            </a:r>
            <a:endParaRPr lang="pt-BR" altLang="en-US" sz="3200" dirty="0">
              <a:latin typeface="Times New Roman" pitchFamily="18" charset="0"/>
              <a:cs typeface="Times New Roman" pitchFamily="18" charset="0"/>
            </a:endParaRPr>
          </a:p>
          <a:p>
            <a:pPr marL="0" indent="0" algn="just">
              <a:buNone/>
            </a:pPr>
            <a:r>
              <a:rPr lang="pt-BR" sz="3200" b="1" dirty="0">
                <a:solidFill>
                  <a:srgbClr val="FF0000"/>
                </a:solidFill>
                <a:latin typeface="Times New Roman" pitchFamily="18" charset="0"/>
                <a:cs typeface="Times New Roman" pitchFamily="18" charset="0"/>
              </a:rPr>
              <a:t>- </a:t>
            </a:r>
            <a:r>
              <a:rPr lang="pt-BR" sz="3200" b="1" dirty="0" err="1">
                <a:solidFill>
                  <a:srgbClr val="FF0000"/>
                </a:solidFill>
                <a:latin typeface="Times New Roman" pitchFamily="18" charset="0"/>
                <a:cs typeface="Times New Roman" pitchFamily="18" charset="0"/>
              </a:rPr>
              <a:t>Khuôn</a:t>
            </a:r>
            <a:r>
              <a:rPr lang="pt-BR" sz="3200" b="1" dirty="0">
                <a:solidFill>
                  <a:srgbClr val="FF0000"/>
                </a:solidFill>
                <a:latin typeface="Times New Roman" pitchFamily="18" charset="0"/>
                <a:cs typeface="Times New Roman" pitchFamily="18" charset="0"/>
              </a:rPr>
              <a:t> mẫu gi</a:t>
            </a:r>
            <a:r>
              <a:rPr lang="en-US" sz="3200" b="1" dirty="0" err="1">
                <a:solidFill>
                  <a:srgbClr val="FF0000"/>
                </a:solidFill>
                <a:latin typeface="Times New Roman" pitchFamily="18" charset="0"/>
                <a:cs typeface="Times New Roman" pitchFamily="18" charset="0"/>
              </a:rPr>
              <a:t>ới</a:t>
            </a:r>
            <a:r>
              <a:rPr lang="en-US" sz="3200" b="1" dirty="0">
                <a:solidFill>
                  <a:srgbClr val="FF0000"/>
                </a:solidFill>
                <a:latin typeface="Times New Roman" pitchFamily="18" charset="0"/>
                <a:cs typeface="Times New Roman" pitchFamily="18" charset="0"/>
              </a:rPr>
              <a:t>:</a:t>
            </a:r>
            <a:r>
              <a:rPr lang="en-US" sz="3200" dirty="0">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là</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những</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mẫu</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hình</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giá</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trị</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niềm</a:t>
            </a:r>
            <a:r>
              <a:rPr lang="en-US" sz="3200" dirty="0">
                <a:solidFill>
                  <a:srgbClr val="0070C0"/>
                </a:solidFill>
                <a:latin typeface="Times New Roman" pitchFamily="18" charset="0"/>
                <a:cs typeface="Times New Roman" pitchFamily="18" charset="0"/>
              </a:rPr>
              <a:t> tin </a:t>
            </a:r>
            <a:r>
              <a:rPr lang="en-US" sz="3200" dirty="0" err="1">
                <a:solidFill>
                  <a:srgbClr val="0070C0"/>
                </a:solidFill>
                <a:latin typeface="Times New Roman" pitchFamily="18" charset="0"/>
                <a:cs typeface="Times New Roman" pitchFamily="18" charset="0"/>
              </a:rPr>
              <a:t>được</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định</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sẵn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quy</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định</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những</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đặc</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điểm</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điển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hình</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của</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nam</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giới</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và</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phụ</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nữ</a:t>
            </a:r>
            <a:endParaRPr lang="en-US" sz="3200" dirty="0">
              <a:solidFill>
                <a:srgbClr val="0070C0"/>
              </a:solidFill>
              <a:latin typeface="Times New Roman" pitchFamily="18" charset="0"/>
              <a:cs typeface="Times New Roman" pitchFamily="18" charset="0"/>
            </a:endParaRPr>
          </a:p>
          <a:p>
            <a:pPr marL="0" indent="0" algn="just">
              <a:buNone/>
            </a:pPr>
            <a:r>
              <a:rPr lang="en-US" sz="3200" dirty="0" err="1">
                <a:latin typeface="Times New Roman" pitchFamily="18" charset="0"/>
                <a:cs typeface="Times New Roman" pitchFamily="18" charset="0"/>
              </a:rPr>
              <a:t>Định</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kiến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khuôn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mẫu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dẫn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đến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phân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biệt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đối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xử</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theo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giới</a:t>
            </a:r>
            <a:endParaRPr lang="en-US" sz="3200" dirty="0">
              <a:latin typeface="Times New Roman" pitchFamily="18" charset="0"/>
              <a:cs typeface="Times New Roman" pitchFamily="18" charset="0"/>
            </a:endParaRPr>
          </a:p>
          <a:p>
            <a:pPr marL="0" indent="0" algn="just">
              <a:buNone/>
            </a:pP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Phân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biệt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đối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xử</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theo</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giới</a:t>
            </a:r>
            <a:r>
              <a:rPr lang="en-US" sz="3200" b="1" dirty="0">
                <a:solidFill>
                  <a:srgbClr val="FF0000"/>
                </a:solidFill>
                <a:latin typeface="Times New Roman" pitchFamily="18" charset="0"/>
                <a:cs typeface="Times New Roman" pitchFamily="18" charset="0"/>
              </a:rPr>
              <a:t>:</a:t>
            </a:r>
            <a:r>
              <a:rPr lang="en-US" sz="3200" dirty="0">
                <a:solidFill>
                  <a:srgbClr val="FF000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là</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việc</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hạn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chế</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loại</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trừ</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không</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công</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nhận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hoặc</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không</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coi</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trọng</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vai</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trò</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vị</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trí</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quyền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của</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cá</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nhân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chỉ</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dựa</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trên</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việc</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họ</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là</a:t>
            </a:r>
            <a:r>
              <a:rPr lang="en-US" sz="3200" dirty="0">
                <a:solidFill>
                  <a:srgbClr val="0070C0"/>
                </a:solidFill>
                <a:latin typeface="Times New Roman" pitchFamily="18" charset="0"/>
                <a:cs typeface="Times New Roman" pitchFamily="18" charset="0"/>
              </a:rPr>
              <a:t> </a:t>
            </a:r>
            <a:r>
              <a:rPr lang="en-US" sz="3200" dirty="0" err="1">
                <a:solidFill>
                  <a:srgbClr val="0070C0"/>
                </a:solidFill>
                <a:latin typeface="Times New Roman" pitchFamily="18" charset="0"/>
                <a:cs typeface="Times New Roman" pitchFamily="18" charset="0"/>
              </a:rPr>
              <a:t>nam</a:t>
            </a:r>
            <a:r>
              <a:rPr lang="en-US" sz="3200" dirty="0">
                <a:solidFill>
                  <a:srgbClr val="0070C0"/>
                </a:solidFill>
                <a:latin typeface="Times New Roman" pitchFamily="18" charset="0"/>
                <a:cs typeface="Times New Roman" pitchFamily="18" charset="0"/>
              </a:rPr>
              <a:t> hay </a:t>
            </a:r>
            <a:r>
              <a:rPr lang="en-US" sz="3200" dirty="0" err="1">
                <a:solidFill>
                  <a:srgbClr val="0070C0"/>
                </a:solidFill>
                <a:latin typeface="Times New Roman" pitchFamily="18" charset="0"/>
                <a:cs typeface="Times New Roman" pitchFamily="18" charset="0"/>
              </a:rPr>
              <a:t>nữ</a:t>
            </a:r>
            <a:endParaRPr lang="en-US" sz="3200"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val="3565624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 xmlns:a16="http://schemas.microsoft.com/office/drawing/2014/main" id="{00715FC7-D6AD-4DE8-BEC4-C357268F515D}"/>
              </a:ext>
            </a:extLst>
          </p:cNvPr>
          <p:cNvSpPr>
            <a:spLocks noGrp="1" noChangeArrowheads="1"/>
          </p:cNvSpPr>
          <p:nvPr>
            <p:ph type="title"/>
          </p:nvPr>
        </p:nvSpPr>
        <p:spPr>
          <a:xfrm>
            <a:off x="347730" y="306181"/>
            <a:ext cx="11423560" cy="659680"/>
          </a:xfrm>
        </p:spPr>
        <p:txBody>
          <a:bodyPr>
            <a:noAutofit/>
          </a:bodyPr>
          <a:lstStyle/>
          <a:p>
            <a:r>
              <a:rPr lang="en-US" altLang="en-US" sz="3600" b="1" dirty="0">
                <a:solidFill>
                  <a:srgbClr val="0033CC"/>
                </a:solidFill>
                <a:latin typeface="Times New Roman" panose="02020603050405020304" pitchFamily="18" charset="0"/>
                <a:cs typeface="Times New Roman" panose="02020603050405020304" pitchFamily="18" charset="0"/>
              </a:rPr>
              <a:t>ĐỊNH KIẾN GIỚI, PHÂN BIỆT ĐỐI XỬ THEO GIỚI</a:t>
            </a:r>
          </a:p>
        </p:txBody>
      </p:sp>
      <p:sp>
        <p:nvSpPr>
          <p:cNvPr id="58371" name="Rectangle 3">
            <a:extLst>
              <a:ext uri="{FF2B5EF4-FFF2-40B4-BE49-F238E27FC236}">
                <a16:creationId xmlns="" xmlns:a16="http://schemas.microsoft.com/office/drawing/2014/main" id="{454E5916-433C-4474-9E63-EBF27146B102}"/>
              </a:ext>
            </a:extLst>
          </p:cNvPr>
          <p:cNvSpPr>
            <a:spLocks noGrp="1" noChangeArrowheads="1"/>
          </p:cNvSpPr>
          <p:nvPr>
            <p:ph type="body" idx="1"/>
          </p:nvPr>
        </p:nvSpPr>
        <p:spPr>
          <a:xfrm>
            <a:off x="1635616" y="1165238"/>
            <a:ext cx="8989454" cy="4572000"/>
          </a:xfrm>
        </p:spPr>
        <p:txBody>
          <a:bodyPr/>
          <a:lstStyle/>
          <a:p>
            <a:pPr>
              <a:buFont typeface="Wingdings" panose="05000000000000000000" pitchFamily="2" charset="2"/>
              <a:buChar char="§"/>
            </a:pPr>
            <a:r>
              <a:rPr lang="pt-BR" altLang="en-US" sz="3200" dirty="0">
                <a:solidFill>
                  <a:schemeClr val="accent1">
                    <a:lumMod val="75000"/>
                  </a:schemeClr>
                </a:solidFill>
                <a:latin typeface="Times New Roman" pitchFamily="18" charset="0"/>
                <a:cs typeface="Times New Roman" pitchFamily="18" charset="0"/>
              </a:rPr>
              <a:t>“Đàn ông nông nổi giếng kh</a:t>
            </a:r>
            <a:r>
              <a:rPr lang="vi-VN" altLang="en-US" sz="3200" dirty="0">
                <a:solidFill>
                  <a:schemeClr val="accent1">
                    <a:lumMod val="75000"/>
                  </a:schemeClr>
                </a:solidFill>
                <a:latin typeface="Times New Roman" pitchFamily="18" charset="0"/>
                <a:cs typeface="Times New Roman" pitchFamily="18" charset="0"/>
              </a:rPr>
              <a:t>ơ</a:t>
            </a:r>
            <a:r>
              <a:rPr lang="en-US" altLang="en-US" sz="3200" dirty="0" err="1">
                <a:solidFill>
                  <a:schemeClr val="accent1">
                    <a:lumMod val="75000"/>
                  </a:schemeClr>
                </a:solidFill>
                <a:latin typeface="Times New Roman" pitchFamily="18" charset="0"/>
                <a:cs typeface="Times New Roman" pitchFamily="18" charset="0"/>
              </a:rPr>
              <a:t>i</a:t>
            </a:r>
            <a:r>
              <a:rPr lang="pt-BR" altLang="en-US" sz="3200" dirty="0">
                <a:solidFill>
                  <a:schemeClr val="accent1">
                    <a:lumMod val="75000"/>
                  </a:schemeClr>
                </a:solidFill>
                <a:latin typeface="Times New Roman" pitchFamily="18" charset="0"/>
                <a:cs typeface="Times New Roman" pitchFamily="18" charset="0"/>
              </a:rPr>
              <a:t>, đàn bà sâu sắc nh</a:t>
            </a:r>
            <a:r>
              <a:rPr lang="vi-VN" altLang="en-US" sz="3200" dirty="0">
                <a:solidFill>
                  <a:schemeClr val="accent1">
                    <a:lumMod val="75000"/>
                  </a:schemeClr>
                </a:solidFill>
                <a:latin typeface="Times New Roman" pitchFamily="18" charset="0"/>
                <a:cs typeface="Times New Roman" pitchFamily="18" charset="0"/>
              </a:rPr>
              <a:t>ư</a:t>
            </a:r>
            <a:r>
              <a:rPr lang="en-US" altLang="en-US" sz="3200" dirty="0">
                <a:solidFill>
                  <a:schemeClr val="accent1">
                    <a:lumMod val="75000"/>
                  </a:schemeClr>
                </a:solidFill>
                <a:latin typeface="Times New Roman" pitchFamily="18" charset="0"/>
                <a:cs typeface="Times New Roman" pitchFamily="18" charset="0"/>
              </a:rPr>
              <a:t> c</a:t>
            </a:r>
            <a:r>
              <a:rPr lang="vi-VN" altLang="en-US" sz="3200" dirty="0">
                <a:solidFill>
                  <a:schemeClr val="accent1">
                    <a:lumMod val="75000"/>
                  </a:schemeClr>
                </a:solidFill>
                <a:latin typeface="Times New Roman" pitchFamily="18" charset="0"/>
                <a:cs typeface="Times New Roman" pitchFamily="18" charset="0"/>
              </a:rPr>
              <a:t>ơ</a:t>
            </a:r>
            <a:r>
              <a:rPr lang="en-US" altLang="en-US" sz="3200" dirty="0" err="1">
                <a:solidFill>
                  <a:schemeClr val="accent1">
                    <a:lumMod val="75000"/>
                  </a:schemeClr>
                </a:solidFill>
                <a:latin typeface="Times New Roman" pitchFamily="18" charset="0"/>
                <a:cs typeface="Times New Roman" pitchFamily="18" charset="0"/>
              </a:rPr>
              <a:t>i</a:t>
            </a:r>
            <a:r>
              <a:rPr lang="en-US" altLang="en-US" sz="3200" dirty="0">
                <a:solidFill>
                  <a:schemeClr val="accent1">
                    <a:lumMod val="75000"/>
                  </a:schemeClr>
                </a:solidFill>
                <a:latin typeface="Times New Roman" pitchFamily="18" charset="0"/>
                <a:cs typeface="Times New Roman" pitchFamily="18" charset="0"/>
              </a:rPr>
              <a:t> </a:t>
            </a:r>
            <a:r>
              <a:rPr lang="en-US" altLang="en-US" sz="3200" dirty="0" err="1">
                <a:solidFill>
                  <a:schemeClr val="accent1">
                    <a:lumMod val="75000"/>
                  </a:schemeClr>
                </a:solidFill>
                <a:latin typeface="Times New Roman" pitchFamily="18" charset="0"/>
                <a:cs typeface="Times New Roman" pitchFamily="18" charset="0"/>
              </a:rPr>
              <a:t>đựng</a:t>
            </a:r>
            <a:r>
              <a:rPr lang="en-US" altLang="en-US" sz="3200" dirty="0">
                <a:solidFill>
                  <a:schemeClr val="accent1">
                    <a:lumMod val="75000"/>
                  </a:schemeClr>
                </a:solidFill>
                <a:latin typeface="Times New Roman" pitchFamily="18" charset="0"/>
                <a:cs typeface="Times New Roman" pitchFamily="18" charset="0"/>
              </a:rPr>
              <a:t> </a:t>
            </a:r>
            <a:r>
              <a:rPr lang="en-US" altLang="en-US" sz="3200" dirty="0" err="1">
                <a:solidFill>
                  <a:schemeClr val="accent1">
                    <a:lumMod val="75000"/>
                  </a:schemeClr>
                </a:solidFill>
                <a:latin typeface="Times New Roman" pitchFamily="18" charset="0"/>
                <a:cs typeface="Times New Roman" pitchFamily="18" charset="0"/>
              </a:rPr>
              <a:t>trầu</a:t>
            </a:r>
            <a:r>
              <a:rPr lang="en-US" altLang="en-US" sz="3200" dirty="0">
                <a:solidFill>
                  <a:schemeClr val="accent1">
                    <a:lumMod val="75000"/>
                  </a:schemeClr>
                </a:solidFill>
                <a:latin typeface="Times New Roman" pitchFamily="18" charset="0"/>
                <a:cs typeface="Times New Roman" pitchFamily="18" charset="0"/>
              </a:rPr>
              <a:t>”</a:t>
            </a:r>
            <a:endParaRPr lang="pt-BR" altLang="en-US" sz="3200" dirty="0">
              <a:solidFill>
                <a:schemeClr val="accent1">
                  <a:lumMod val="75000"/>
                </a:schemeClr>
              </a:solidFill>
              <a:latin typeface="Times New Roman" pitchFamily="18" charset="0"/>
              <a:cs typeface="Times New Roman" pitchFamily="18" charset="0"/>
            </a:endParaRPr>
          </a:p>
          <a:p>
            <a:pPr>
              <a:buFont typeface="Wingdings" panose="05000000000000000000" pitchFamily="2" charset="2"/>
              <a:buChar char="§"/>
            </a:pPr>
            <a:r>
              <a:rPr lang="pt-BR" altLang="en-US" sz="3200" dirty="0">
                <a:solidFill>
                  <a:schemeClr val="accent1">
                    <a:lumMod val="75000"/>
                  </a:schemeClr>
                </a:solidFill>
                <a:latin typeface="Times New Roman" pitchFamily="18" charset="0"/>
                <a:cs typeface="Times New Roman" pitchFamily="18" charset="0"/>
              </a:rPr>
              <a:t>“Trai tay không chẳng ăn mày vợ, gái trăm vạn cũng thể nhờ chồng”</a:t>
            </a:r>
          </a:p>
          <a:p>
            <a:pPr>
              <a:buFont typeface="Wingdings" panose="05000000000000000000" pitchFamily="2" charset="2"/>
              <a:buChar char="§"/>
            </a:pPr>
            <a:r>
              <a:rPr lang="pt-BR" altLang="en-US" sz="3200" dirty="0">
                <a:solidFill>
                  <a:schemeClr val="accent1">
                    <a:lumMod val="75000"/>
                  </a:schemeClr>
                </a:solidFill>
                <a:latin typeface="Times New Roman" pitchFamily="18" charset="0"/>
                <a:cs typeface="Times New Roman" pitchFamily="18" charset="0"/>
              </a:rPr>
              <a:t>“Vắng đàn ông quạnh nhà, vắng đàn bà quạnh bếp”</a:t>
            </a:r>
          </a:p>
          <a:p>
            <a:pPr>
              <a:buFont typeface="Wingdings" panose="05000000000000000000" pitchFamily="2" charset="2"/>
              <a:buChar char="§"/>
            </a:pPr>
            <a:r>
              <a:rPr lang="pt-BR" altLang="en-US" sz="3200" dirty="0">
                <a:solidFill>
                  <a:schemeClr val="accent1">
                    <a:lumMod val="75000"/>
                  </a:schemeClr>
                </a:solidFill>
                <a:latin typeface="Times New Roman" pitchFamily="18" charset="0"/>
                <a:cs typeface="Times New Roman" pitchFamily="18" charset="0"/>
              </a:rPr>
              <a:t>“Con hư tại mẹ, cháu hư tại </a:t>
            </a:r>
            <a:r>
              <a:rPr lang="pt-BR" altLang="en-US" sz="3200" dirty="0" err="1">
                <a:solidFill>
                  <a:schemeClr val="accent1">
                    <a:lumMod val="75000"/>
                  </a:schemeClr>
                </a:solidFill>
                <a:latin typeface="Times New Roman" pitchFamily="18" charset="0"/>
                <a:cs typeface="Times New Roman" pitchFamily="18" charset="0"/>
              </a:rPr>
              <a:t>bà</a:t>
            </a:r>
            <a:r>
              <a:rPr lang="pt-BR" altLang="en-US" sz="3200" dirty="0">
                <a:solidFill>
                  <a:schemeClr val="accent1">
                    <a:lumMod val="75000"/>
                  </a:schemeClr>
                </a:solidFill>
                <a:latin typeface="Times New Roman" pitchFamily="18" charset="0"/>
                <a:cs typeface="Times New Roman" pitchFamily="18" charset="0"/>
              </a:rPr>
              <a:t>”</a:t>
            </a:r>
          </a:p>
          <a:p>
            <a:pPr>
              <a:buFont typeface="Wingdings" panose="05000000000000000000" pitchFamily="2" charset="2"/>
              <a:buChar char="§"/>
            </a:pPr>
            <a:r>
              <a:rPr lang="pt-BR" altLang="en-US" sz="3200" dirty="0">
                <a:solidFill>
                  <a:schemeClr val="accent1">
                    <a:lumMod val="75000"/>
                  </a:schemeClr>
                </a:solidFill>
                <a:latin typeface="Times New Roman" pitchFamily="18" charset="0"/>
                <a:cs typeface="Times New Roman" pitchFamily="18" charset="0"/>
              </a:rPr>
              <a:t>Cho </a:t>
            </a:r>
            <a:r>
              <a:rPr lang="pt-BR" altLang="en-US" sz="3200" dirty="0" err="1">
                <a:solidFill>
                  <a:schemeClr val="accent1">
                    <a:lumMod val="75000"/>
                  </a:schemeClr>
                </a:solidFill>
                <a:latin typeface="Times New Roman" pitchFamily="18" charset="0"/>
                <a:cs typeface="Times New Roman" pitchFamily="18" charset="0"/>
              </a:rPr>
              <a:t>con</a:t>
            </a:r>
            <a:r>
              <a:rPr lang="pt-BR" altLang="en-US" sz="3200" dirty="0">
                <a:solidFill>
                  <a:schemeClr val="accent1">
                    <a:lumMod val="75000"/>
                  </a:schemeClr>
                </a:solidFill>
                <a:latin typeface="Times New Roman" pitchFamily="18" charset="0"/>
                <a:cs typeface="Times New Roman" pitchFamily="18" charset="0"/>
              </a:rPr>
              <a:t> trai </a:t>
            </a:r>
            <a:r>
              <a:rPr lang="pt-BR" altLang="en-US" sz="3200" dirty="0" err="1">
                <a:solidFill>
                  <a:schemeClr val="accent1">
                    <a:lumMod val="75000"/>
                  </a:schemeClr>
                </a:solidFill>
                <a:latin typeface="Times New Roman" pitchFamily="18" charset="0"/>
                <a:cs typeface="Times New Roman" pitchFamily="18" charset="0"/>
              </a:rPr>
              <a:t>đi</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học</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con</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gái</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ở</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nhà</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phụ</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giúp</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gia</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đình</a:t>
            </a:r>
            <a:endParaRPr lang="pt-BR" altLang="en-US" sz="3200" dirty="0">
              <a:solidFill>
                <a:schemeClr val="accent1">
                  <a:lumMod val="75000"/>
                </a:schemeClr>
              </a:solidFill>
              <a:latin typeface="Times New Roman" pitchFamily="18" charset="0"/>
              <a:cs typeface="Times New Roman" pitchFamily="18" charset="0"/>
            </a:endParaRPr>
          </a:p>
          <a:p>
            <a:pPr>
              <a:buFont typeface="Wingdings" panose="05000000000000000000" pitchFamily="2" charset="2"/>
              <a:buChar char="§"/>
            </a:pPr>
            <a:r>
              <a:rPr lang="pt-BR" altLang="en-US" sz="3200" dirty="0" err="1">
                <a:solidFill>
                  <a:schemeClr val="accent1">
                    <a:lumMod val="75000"/>
                  </a:schemeClr>
                </a:solidFill>
                <a:latin typeface="Times New Roman" pitchFamily="18" charset="0"/>
                <a:cs typeface="Times New Roman" pitchFamily="18" charset="0"/>
              </a:rPr>
              <a:t>Các</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quy</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định</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thiếu</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lồng</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ghép</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giới</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thiên</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lệch</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đối</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với</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sự</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tham</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gia</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đóng</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góp</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và</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thụ</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thưởng</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của</a:t>
            </a:r>
            <a:r>
              <a:rPr lang="pt-BR" altLang="en-US" sz="3200" dirty="0">
                <a:solidFill>
                  <a:schemeClr val="accent1">
                    <a:lumMod val="75000"/>
                  </a:schemeClr>
                </a:solidFill>
                <a:latin typeface="Times New Roman" pitchFamily="18" charset="0"/>
                <a:cs typeface="Times New Roman" pitchFamily="18" charset="0"/>
              </a:rPr>
              <a:t> </a:t>
            </a:r>
            <a:r>
              <a:rPr lang="pt-BR" altLang="en-US" sz="3200" dirty="0" err="1">
                <a:solidFill>
                  <a:schemeClr val="accent1">
                    <a:lumMod val="75000"/>
                  </a:schemeClr>
                </a:solidFill>
                <a:latin typeface="Times New Roman" pitchFamily="18" charset="0"/>
                <a:cs typeface="Times New Roman" pitchFamily="18" charset="0"/>
              </a:rPr>
              <a:t>các</a:t>
            </a:r>
            <a:r>
              <a:rPr lang="pt-BR" altLang="en-US" sz="3200" dirty="0">
                <a:solidFill>
                  <a:schemeClr val="accent1">
                    <a:lumMod val="75000"/>
                  </a:schemeClr>
                </a:solidFill>
                <a:latin typeface="Times New Roman" pitchFamily="18" charset="0"/>
                <a:cs typeface="Times New Roman" pitchFamily="18" charset="0"/>
              </a:rPr>
              <a:t> cá </a:t>
            </a:r>
            <a:r>
              <a:rPr lang="pt-BR" altLang="en-US" sz="3200" dirty="0" err="1">
                <a:solidFill>
                  <a:schemeClr val="accent1">
                    <a:lumMod val="75000"/>
                  </a:schemeClr>
                </a:solidFill>
                <a:latin typeface="Times New Roman" pitchFamily="18" charset="0"/>
                <a:cs typeface="Times New Roman" pitchFamily="18" charset="0"/>
              </a:rPr>
              <a:t>nhân</a:t>
            </a:r>
            <a:endParaRPr lang="pt-BR" altLang="en-US" sz="3200" dirty="0">
              <a:solidFill>
                <a:schemeClr val="accent1">
                  <a:lumMod val="75000"/>
                </a:schemeClr>
              </a:solidFill>
              <a:latin typeface="Times New Roman" pitchFamily="18" charset="0"/>
              <a:cs typeface="Times New Roman" pitchFamily="18" charset="0"/>
            </a:endParaRPr>
          </a:p>
          <a:p>
            <a:pPr>
              <a:buFont typeface="Wingdings" panose="05000000000000000000" pitchFamily="2" charset="2"/>
              <a:buChar char="§"/>
            </a:pPr>
            <a:endParaRPr lang="en-US" altLang="en-US" sz="3200" dirty="0">
              <a:solidFill>
                <a:schemeClr val="accent1">
                  <a:lumMod val="75000"/>
                </a:schemeClr>
              </a:solidFill>
              <a:latin typeface="Times New Roman" pitchFamily="18" charset="0"/>
              <a:cs typeface="Times New Roman" pitchFamily="18" charset="0"/>
            </a:endParaRPr>
          </a:p>
        </p:txBody>
      </p:sp>
      <p:pic>
        <p:nvPicPr>
          <p:cNvPr id="6" name="Picture 3" descr="Copy of Capture47">
            <a:extLst>
              <a:ext uri="{FF2B5EF4-FFF2-40B4-BE49-F238E27FC236}">
                <a16:creationId xmlns="" xmlns:a16="http://schemas.microsoft.com/office/drawing/2014/main" id="{2FC4668F-8725-4ABF-BDDD-13EBB47400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76135"/>
            <a:ext cx="1879600" cy="3657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 name="Picture 4" descr="Copy (2) of Capture47">
            <a:extLst>
              <a:ext uri="{FF2B5EF4-FFF2-40B4-BE49-F238E27FC236}">
                <a16:creationId xmlns="" xmlns:a16="http://schemas.microsoft.com/office/drawing/2014/main" id="{4CE6FF03-2E58-4EB4-A912-8431CC1401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02900" y="2817104"/>
            <a:ext cx="16891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9389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6" name="Picture 2" descr="G:\UNIFEM_YU\Pics\27286_2_468.jpeg">
            <a:extLst>
              <a:ext uri="{FF2B5EF4-FFF2-40B4-BE49-F238E27FC236}">
                <a16:creationId xmlns="" xmlns:a16="http://schemas.microsoft.com/office/drawing/2014/main" id="{9C7EF1EF-7319-41AB-847F-2F90E75FA98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9251" y="502277"/>
            <a:ext cx="5072174" cy="5499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7" name="Picture 3" descr="G:\UNIFEM_YU\Pics\willie.jpg">
            <a:extLst>
              <a:ext uri="{FF2B5EF4-FFF2-40B4-BE49-F238E27FC236}">
                <a16:creationId xmlns="" xmlns:a16="http://schemas.microsoft.com/office/drawing/2014/main" id="{4A9D29CC-C76E-4F19-9178-D917D7DA2D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799" y="502277"/>
            <a:ext cx="5022761" cy="549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 xmlns:a16="http://schemas.microsoft.com/office/drawing/2014/main" id="{F7324E52-532D-49D7-A057-381729256C62}"/>
              </a:ext>
            </a:extLst>
          </p:cNvPr>
          <p:cNvSpPr>
            <a:spLocks noGrp="1" noChangeArrowheads="1"/>
          </p:cNvSpPr>
          <p:nvPr>
            <p:ph type="title"/>
          </p:nvPr>
        </p:nvSpPr>
        <p:spPr>
          <a:xfrm>
            <a:off x="584200" y="96838"/>
            <a:ext cx="11214100" cy="1008062"/>
          </a:xfrm>
        </p:spPr>
        <p:txBody>
          <a:bodyPr>
            <a:normAutofit/>
          </a:bodyPr>
          <a:lstStyle/>
          <a:p>
            <a:r>
              <a:rPr lang="pt-BR" altLang="en-US" sz="4000" b="1" dirty="0">
                <a:solidFill>
                  <a:srgbClr val="0033CC"/>
                </a:solidFill>
                <a:latin typeface="Times New Roman" panose="02020603050405020304" pitchFamily="18" charset="0"/>
                <a:cs typeface="Times New Roman" panose="02020603050405020304" pitchFamily="18" charset="0"/>
              </a:rPr>
              <a:t>(3) BẤT BÌNH ĐẲNG GI</a:t>
            </a:r>
            <a:r>
              <a:rPr lang="en-US" altLang="en-US" sz="4000" b="1" dirty="0">
                <a:solidFill>
                  <a:srgbClr val="0033CC"/>
                </a:solidFill>
                <a:latin typeface="Times New Roman" panose="02020603050405020304" pitchFamily="18" charset="0"/>
                <a:cs typeface="Times New Roman" panose="02020603050405020304" pitchFamily="18" charset="0"/>
              </a:rPr>
              <a:t>ỚI</a:t>
            </a:r>
            <a:endParaRPr lang="en-US" altLang="en-US" sz="4000" b="1" dirty="0">
              <a:latin typeface="Times New Roman" panose="02020603050405020304" pitchFamily="18" charset="0"/>
              <a:cs typeface="Times New Roman" panose="02020603050405020304" pitchFamily="18" charset="0"/>
            </a:endParaRPr>
          </a:p>
        </p:txBody>
      </p:sp>
      <p:sp>
        <p:nvSpPr>
          <p:cNvPr id="63493" name="Rectangle 5">
            <a:extLst>
              <a:ext uri="{FF2B5EF4-FFF2-40B4-BE49-F238E27FC236}">
                <a16:creationId xmlns="" xmlns:a16="http://schemas.microsoft.com/office/drawing/2014/main" id="{6E232E38-2A0C-428B-BC99-025BDB4DE76B}"/>
              </a:ext>
            </a:extLst>
          </p:cNvPr>
          <p:cNvSpPr>
            <a:spLocks noChangeArrowheads="1"/>
          </p:cNvSpPr>
          <p:nvPr/>
        </p:nvSpPr>
        <p:spPr bwMode="auto">
          <a:xfrm>
            <a:off x="990599" y="1384300"/>
            <a:ext cx="10110989"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SzPct val="70000"/>
              <a:buFont typeface="Wingdings" panose="05000000000000000000" pitchFamily="2" charset="2"/>
              <a:defRPr sz="3200">
                <a:solidFill>
                  <a:schemeClr val="tx1"/>
                </a:solidFill>
                <a:latin typeface="Arial" panose="020B0604020202020204" pitchFamily="34" charset="0"/>
              </a:defRPr>
            </a:lvl1pPr>
            <a:lvl2pPr marL="449263" algn="ctr">
              <a:spcBef>
                <a:spcPct val="20000"/>
              </a:spcBef>
              <a:buClr>
                <a:schemeClr val="hlink"/>
              </a:buClr>
              <a:buSzPct val="65000"/>
              <a:buFont typeface="Wingdings" panose="05000000000000000000" pitchFamily="2" charset="2"/>
              <a:defRPr sz="2800">
                <a:solidFill>
                  <a:schemeClr val="tx1"/>
                </a:solidFill>
                <a:latin typeface="Arial" panose="020B0604020202020204" pitchFamily="34" charset="0"/>
              </a:defRPr>
            </a:lvl2pPr>
            <a:lvl3pPr marL="890588" algn="ctr">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3pPr>
            <a:lvl4pPr marL="1295400" algn="ctr">
              <a:spcBef>
                <a:spcPct val="20000"/>
              </a:spcBef>
              <a:buClr>
                <a:schemeClr val="hlink"/>
              </a:buClr>
              <a:buSzPct val="75000"/>
              <a:buFont typeface="Wingdings" panose="05000000000000000000" pitchFamily="2" charset="2"/>
              <a:defRPr sz="2000">
                <a:solidFill>
                  <a:schemeClr val="tx1"/>
                </a:solidFill>
                <a:latin typeface="Arial" panose="020B0604020202020204" pitchFamily="34" charset="0"/>
              </a:defRPr>
            </a:lvl4pPr>
            <a:lvl5pPr marL="1682750" algn="ct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5pPr>
            <a:lvl6pPr marL="21399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6pPr>
            <a:lvl7pPr marL="25971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7pPr>
            <a:lvl8pPr marL="30543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8pPr>
            <a:lvl9pPr marL="35115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9pPr>
          </a:lstStyle>
          <a:p>
            <a:pPr eaLnBrk="1" hangingPunct="1">
              <a:lnSpc>
                <a:spcPct val="80000"/>
              </a:lnSpc>
            </a:pPr>
            <a:r>
              <a:rPr lang="pt-BR" altLang="en-US" dirty="0">
                <a:solidFill>
                  <a:schemeClr val="accent1">
                    <a:lumMod val="75000"/>
                  </a:schemeClr>
                </a:solidFill>
                <a:latin typeface="Times New Roman" pitchFamily="18" charset="0"/>
                <a:cs typeface="Times New Roman" pitchFamily="18" charset="0"/>
              </a:rPr>
              <a:t>Bất bình đẳng giới là sự đối xử khác biệt với nam và nữ dựa trên cơ sở </a:t>
            </a:r>
            <a:r>
              <a:rPr lang="pt-BR" altLang="en-US" dirty="0" err="1">
                <a:solidFill>
                  <a:schemeClr val="accent1">
                    <a:lumMod val="75000"/>
                  </a:schemeClr>
                </a:solidFill>
                <a:latin typeface="Times New Roman" pitchFamily="18" charset="0"/>
                <a:cs typeface="Times New Roman" pitchFamily="18" charset="0"/>
              </a:rPr>
              <a:t>giới</a:t>
            </a:r>
            <a:r>
              <a:rPr lang="pt-BR" altLang="en-US" dirty="0">
                <a:solidFill>
                  <a:schemeClr val="accent1">
                    <a:lumMod val="75000"/>
                  </a:schemeClr>
                </a:solidFill>
                <a:latin typeface="Times New Roman" pitchFamily="18" charset="0"/>
                <a:cs typeface="Times New Roman" pitchFamily="18" charset="0"/>
              </a:rPr>
              <a:t> </a:t>
            </a:r>
            <a:r>
              <a:rPr lang="pt-BR" altLang="en-US" dirty="0" err="1">
                <a:solidFill>
                  <a:schemeClr val="accent1">
                    <a:lumMod val="75000"/>
                  </a:schemeClr>
                </a:solidFill>
                <a:latin typeface="Times New Roman" pitchFamily="18" charset="0"/>
                <a:cs typeface="Times New Roman" pitchFamily="18" charset="0"/>
              </a:rPr>
              <a:t>tính</a:t>
            </a:r>
            <a:r>
              <a:rPr lang="pt-BR" altLang="en-US" dirty="0">
                <a:solidFill>
                  <a:schemeClr val="accent1">
                    <a:lumMod val="75000"/>
                  </a:schemeClr>
                </a:solidFill>
                <a:latin typeface="Times New Roman" pitchFamily="18" charset="0"/>
                <a:cs typeface="Times New Roman" pitchFamily="18" charset="0"/>
              </a:rPr>
              <a:t>, dẫn đến:</a:t>
            </a:r>
          </a:p>
          <a:p>
            <a:pPr lvl="1" algn="l" eaLnBrk="1" hangingPunct="1">
              <a:buFont typeface="Wingdings" panose="05000000000000000000" pitchFamily="2" charset="2"/>
              <a:buChar char="§"/>
            </a:pPr>
            <a:r>
              <a:rPr lang="pt-BR" altLang="en-US" sz="3200" dirty="0">
                <a:solidFill>
                  <a:schemeClr val="accent1">
                    <a:lumMod val="75000"/>
                  </a:schemeClr>
                </a:solidFill>
                <a:latin typeface="Times New Roman" pitchFamily="18" charset="0"/>
                <a:cs typeface="Times New Roman" pitchFamily="18" charset="0"/>
              </a:rPr>
              <a:t> Cơ hội khác nhau</a:t>
            </a:r>
            <a:endParaRPr lang="de-DE" altLang="en-US" sz="3200" dirty="0">
              <a:solidFill>
                <a:schemeClr val="accent1">
                  <a:lumMod val="75000"/>
                </a:schemeClr>
              </a:solidFill>
              <a:latin typeface="Times New Roman" pitchFamily="18" charset="0"/>
              <a:cs typeface="Times New Roman" pitchFamily="18" charset="0"/>
            </a:endParaRPr>
          </a:p>
          <a:p>
            <a:pPr lvl="1" algn="l" eaLnBrk="1" hangingPunct="1">
              <a:buFont typeface="Wingdings" panose="05000000000000000000" pitchFamily="2" charset="2"/>
              <a:buChar char="§"/>
            </a:pPr>
            <a:r>
              <a:rPr lang="de-DE" altLang="en-US" sz="3200" dirty="0">
                <a:solidFill>
                  <a:schemeClr val="accent1">
                    <a:lumMod val="75000"/>
                  </a:schemeClr>
                </a:solidFill>
                <a:latin typeface="Times New Roman" pitchFamily="18" charset="0"/>
                <a:cs typeface="Times New Roman" pitchFamily="18" charset="0"/>
              </a:rPr>
              <a:t> Sự tham gia khác nhau</a:t>
            </a:r>
          </a:p>
          <a:p>
            <a:pPr lvl="1" algn="l" eaLnBrk="1" hangingPunct="1">
              <a:buFont typeface="Wingdings" panose="05000000000000000000" pitchFamily="2" charset="2"/>
              <a:buChar char="§"/>
            </a:pPr>
            <a:r>
              <a:rPr lang="de-DE" altLang="en-US" sz="3200" dirty="0">
                <a:solidFill>
                  <a:schemeClr val="accent1">
                    <a:lumMod val="75000"/>
                  </a:schemeClr>
                </a:solidFill>
                <a:latin typeface="Times New Roman" pitchFamily="18" charset="0"/>
                <a:cs typeface="Times New Roman" pitchFamily="18" charset="0"/>
              </a:rPr>
              <a:t> Tiếp cận và kiểm soát </a:t>
            </a:r>
            <a:r>
              <a:rPr lang="de-DE" altLang="en-US" sz="3200" dirty="0" smtClean="0">
                <a:solidFill>
                  <a:schemeClr val="accent1">
                    <a:lumMod val="75000"/>
                  </a:schemeClr>
                </a:solidFill>
                <a:latin typeface="Times New Roman" pitchFamily="18" charset="0"/>
                <a:cs typeface="Times New Roman" pitchFamily="18" charset="0"/>
              </a:rPr>
              <a:t>các </a:t>
            </a:r>
            <a:r>
              <a:rPr lang="de-DE" altLang="en-US" sz="3200" dirty="0">
                <a:solidFill>
                  <a:schemeClr val="accent1">
                    <a:lumMod val="75000"/>
                  </a:schemeClr>
                </a:solidFill>
                <a:latin typeface="Times New Roman" pitchFamily="18" charset="0"/>
                <a:cs typeface="Times New Roman" pitchFamily="18" charset="0"/>
              </a:rPr>
              <a:t>nguồn phát triển khác nhau </a:t>
            </a:r>
          </a:p>
          <a:p>
            <a:pPr lvl="1" algn="l" eaLnBrk="1" hangingPunct="1">
              <a:buFont typeface="Wingdings" panose="05000000000000000000" pitchFamily="2" charset="2"/>
              <a:buChar char="§"/>
            </a:pPr>
            <a:r>
              <a:rPr lang="de-DE" altLang="en-US" sz="3200" dirty="0">
                <a:solidFill>
                  <a:schemeClr val="accent1">
                    <a:lumMod val="75000"/>
                  </a:schemeClr>
                </a:solidFill>
                <a:latin typeface="Times New Roman" pitchFamily="18" charset="0"/>
                <a:cs typeface="Times New Roman" pitchFamily="18" charset="0"/>
              </a:rPr>
              <a:t> Thụ hưởng </a:t>
            </a:r>
            <a:r>
              <a:rPr lang="de-DE" altLang="en-US" sz="3200" dirty="0" err="1">
                <a:solidFill>
                  <a:schemeClr val="accent1">
                    <a:lumMod val="75000"/>
                  </a:schemeClr>
                </a:solidFill>
                <a:latin typeface="Times New Roman" pitchFamily="18" charset="0"/>
                <a:cs typeface="Times New Roman" pitchFamily="18" charset="0"/>
              </a:rPr>
              <a:t>khác</a:t>
            </a:r>
            <a:r>
              <a:rPr lang="de-DE" altLang="en-US" sz="3200" dirty="0">
                <a:solidFill>
                  <a:schemeClr val="accent1">
                    <a:lumMod val="75000"/>
                  </a:schemeClr>
                </a:solidFill>
                <a:latin typeface="Times New Roman" pitchFamily="18" charset="0"/>
                <a:cs typeface="Times New Roman" pitchFamily="18" charset="0"/>
              </a:rPr>
              <a:t> </a:t>
            </a:r>
            <a:r>
              <a:rPr lang="de-DE" altLang="en-US" sz="3200" dirty="0" err="1">
                <a:solidFill>
                  <a:schemeClr val="accent1">
                    <a:lumMod val="75000"/>
                  </a:schemeClr>
                </a:solidFill>
                <a:latin typeface="Times New Roman" pitchFamily="18" charset="0"/>
                <a:cs typeface="Times New Roman" pitchFamily="18" charset="0"/>
              </a:rPr>
              <a:t>nhau</a:t>
            </a:r>
            <a:r>
              <a:rPr lang="de-DE" altLang="en-US" sz="3200" dirty="0">
                <a:solidFill>
                  <a:schemeClr val="accent1">
                    <a:lumMod val="75000"/>
                  </a:schemeClr>
                </a:solidFill>
                <a:latin typeface="Times New Roman" pitchFamily="18" charset="0"/>
                <a:cs typeface="Times New Roman" pitchFamily="18" charset="0"/>
              </a:rPr>
              <a:t> </a:t>
            </a:r>
            <a:r>
              <a:rPr lang="de-DE" altLang="en-US" sz="3200" dirty="0" err="1">
                <a:solidFill>
                  <a:schemeClr val="accent1">
                    <a:lumMod val="75000"/>
                  </a:schemeClr>
                </a:solidFill>
                <a:latin typeface="Times New Roman" pitchFamily="18" charset="0"/>
                <a:cs typeface="Times New Roman" pitchFamily="18" charset="0"/>
              </a:rPr>
              <a:t>về</a:t>
            </a:r>
            <a:r>
              <a:rPr lang="de-DE" altLang="en-US" sz="3200" dirty="0">
                <a:solidFill>
                  <a:schemeClr val="accent1">
                    <a:lumMod val="75000"/>
                  </a:schemeClr>
                </a:solidFill>
                <a:latin typeface="Times New Roman" pitchFamily="18" charset="0"/>
                <a:cs typeface="Times New Roman" pitchFamily="18" charset="0"/>
              </a:rPr>
              <a:t> </a:t>
            </a:r>
            <a:r>
              <a:rPr lang="de-DE" altLang="en-US" sz="3200" dirty="0" err="1">
                <a:solidFill>
                  <a:schemeClr val="accent1">
                    <a:lumMod val="75000"/>
                  </a:schemeClr>
                </a:solidFill>
                <a:latin typeface="Times New Roman" pitchFamily="18" charset="0"/>
                <a:cs typeface="Times New Roman" pitchFamily="18" charset="0"/>
              </a:rPr>
              <a:t>thành</a:t>
            </a:r>
            <a:r>
              <a:rPr lang="de-DE" altLang="en-US" sz="3200" dirty="0">
                <a:solidFill>
                  <a:schemeClr val="accent1">
                    <a:lumMod val="75000"/>
                  </a:schemeClr>
                </a:solidFill>
                <a:latin typeface="Times New Roman" pitchFamily="18" charset="0"/>
                <a:cs typeface="Times New Roman" pitchFamily="18" charset="0"/>
              </a:rPr>
              <a:t> </a:t>
            </a:r>
            <a:r>
              <a:rPr lang="de-DE" altLang="en-US" sz="3200" dirty="0" err="1">
                <a:solidFill>
                  <a:schemeClr val="accent1">
                    <a:lumMod val="75000"/>
                  </a:schemeClr>
                </a:solidFill>
                <a:latin typeface="Times New Roman" pitchFamily="18" charset="0"/>
                <a:cs typeface="Times New Roman" pitchFamily="18" charset="0"/>
              </a:rPr>
              <a:t>quả</a:t>
            </a:r>
            <a:r>
              <a:rPr lang="de-DE" altLang="en-US" sz="3200" dirty="0">
                <a:solidFill>
                  <a:schemeClr val="accent1">
                    <a:lumMod val="75000"/>
                  </a:schemeClr>
                </a:solidFill>
                <a:latin typeface="Times New Roman" pitchFamily="18" charset="0"/>
                <a:cs typeface="Times New Roman" pitchFamily="18" charset="0"/>
              </a:rPr>
              <a:t> </a:t>
            </a:r>
            <a:endParaRPr lang="en-US" altLang="en-US" sz="3200" dirty="0">
              <a:solidFill>
                <a:schemeClr val="accent1">
                  <a:lumMod val="75000"/>
                </a:schemeClr>
              </a:solidFill>
              <a:latin typeface="Times New Roman" pitchFamily="18" charset="0"/>
              <a:cs typeface="Times New Roman" pitchFamily="18" charset="0"/>
            </a:endParaRPr>
          </a:p>
          <a:p>
            <a:pPr eaLnBrk="1" hangingPunct="1">
              <a:lnSpc>
                <a:spcPct val="80000"/>
              </a:lnSpc>
            </a:pPr>
            <a:endParaRPr lang="en-US" altLang="en-US" dirty="0">
              <a:solidFill>
                <a:schemeClr val="accent1">
                  <a:lumMod val="75000"/>
                </a:schemeClr>
              </a:solidFill>
              <a:latin typeface="Times New Roman" pitchFamily="18" charset="0"/>
              <a:cs typeface="Times New Roman" pitchFamily="18" charset="0"/>
            </a:endParaRPr>
          </a:p>
        </p:txBody>
      </p:sp>
      <p:pic>
        <p:nvPicPr>
          <p:cNvPr id="63494" name="Picture 6">
            <a:extLst>
              <a:ext uri="{FF2B5EF4-FFF2-40B4-BE49-F238E27FC236}">
                <a16:creationId xmlns="" xmlns:a16="http://schemas.microsoft.com/office/drawing/2014/main" id="{86EC3922-C4FC-48CD-82CD-A187BB152DD8}"/>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7778879" y="4087509"/>
            <a:ext cx="4232275" cy="22733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 xmlns:a16="http://schemas.microsoft.com/office/drawing/2014/main" id="{C978202D-40AA-4203-B8CB-5C8DF8A52051}"/>
              </a:ext>
            </a:extLst>
          </p:cNvPr>
          <p:cNvSpPr>
            <a:spLocks noGrp="1" noChangeArrowheads="1"/>
          </p:cNvSpPr>
          <p:nvPr>
            <p:ph type="title"/>
          </p:nvPr>
        </p:nvSpPr>
        <p:spPr>
          <a:xfrm>
            <a:off x="575883" y="-155016"/>
            <a:ext cx="10877639" cy="1223962"/>
          </a:xfrm>
        </p:spPr>
        <p:txBody>
          <a:bodyPr>
            <a:normAutofit/>
          </a:bodyPr>
          <a:lstStyle/>
          <a:p>
            <a:r>
              <a:rPr lang="pt-BR" altLang="en-US" sz="4000" b="1" dirty="0">
                <a:solidFill>
                  <a:schemeClr val="accent6">
                    <a:lumMod val="75000"/>
                  </a:schemeClr>
                </a:solidFill>
                <a:latin typeface="Times New Roman" panose="02020603050405020304" pitchFamily="18" charset="0"/>
                <a:cs typeface="Times New Roman" panose="02020603050405020304" pitchFamily="18" charset="0"/>
              </a:rPr>
              <a:t>Những biểu hiện của bất bình đẳng giới:</a:t>
            </a:r>
            <a:r>
              <a:rPr lang="en-US" altLang="en-US" sz="4000" b="1" dirty="0">
                <a:solidFill>
                  <a:schemeClr val="accent6">
                    <a:lumMod val="75000"/>
                  </a:schemeClr>
                </a:solidFill>
                <a:latin typeface="Times New Roman" panose="02020603050405020304" pitchFamily="18" charset="0"/>
                <a:cs typeface="Times New Roman" panose="02020603050405020304" pitchFamily="18" charset="0"/>
              </a:rPr>
              <a:t> </a:t>
            </a:r>
          </a:p>
        </p:txBody>
      </p:sp>
      <p:sp>
        <p:nvSpPr>
          <p:cNvPr id="64515" name="Rectangle 3">
            <a:extLst>
              <a:ext uri="{FF2B5EF4-FFF2-40B4-BE49-F238E27FC236}">
                <a16:creationId xmlns="" xmlns:a16="http://schemas.microsoft.com/office/drawing/2014/main" id="{E55B0EFE-912C-4D8F-8505-AF58CC2D2426}"/>
              </a:ext>
            </a:extLst>
          </p:cNvPr>
          <p:cNvSpPr>
            <a:spLocks noChangeArrowheads="1"/>
          </p:cNvSpPr>
          <p:nvPr/>
        </p:nvSpPr>
        <p:spPr bwMode="auto">
          <a:xfrm>
            <a:off x="1556197" y="940157"/>
            <a:ext cx="9171904" cy="4719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SzPct val="70000"/>
              <a:buFont typeface="Wingdings" panose="05000000000000000000" pitchFamily="2" charset="2"/>
              <a:defRPr sz="3200">
                <a:solidFill>
                  <a:schemeClr val="tx1"/>
                </a:solidFill>
                <a:latin typeface="Arial" panose="020B0604020202020204" pitchFamily="34" charset="0"/>
              </a:defRPr>
            </a:lvl1pPr>
            <a:lvl2pPr marL="449263" algn="ctr">
              <a:spcBef>
                <a:spcPct val="20000"/>
              </a:spcBef>
              <a:buClr>
                <a:schemeClr val="hlink"/>
              </a:buClr>
              <a:buSzPct val="65000"/>
              <a:buFont typeface="Wingdings" panose="05000000000000000000" pitchFamily="2" charset="2"/>
              <a:defRPr sz="2800">
                <a:solidFill>
                  <a:schemeClr val="tx1"/>
                </a:solidFill>
                <a:latin typeface="Arial" panose="020B0604020202020204" pitchFamily="34" charset="0"/>
              </a:defRPr>
            </a:lvl2pPr>
            <a:lvl3pPr marL="890588" algn="ctr">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3pPr>
            <a:lvl4pPr marL="1295400" algn="ctr">
              <a:spcBef>
                <a:spcPct val="20000"/>
              </a:spcBef>
              <a:buClr>
                <a:schemeClr val="hlink"/>
              </a:buClr>
              <a:buSzPct val="75000"/>
              <a:buFont typeface="Wingdings" panose="05000000000000000000" pitchFamily="2" charset="2"/>
              <a:defRPr sz="2000">
                <a:solidFill>
                  <a:schemeClr val="tx1"/>
                </a:solidFill>
                <a:latin typeface="Arial" panose="020B0604020202020204" pitchFamily="34" charset="0"/>
              </a:defRPr>
            </a:lvl4pPr>
            <a:lvl5pPr marL="1682750" algn="ct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5pPr>
            <a:lvl6pPr marL="21399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6pPr>
            <a:lvl7pPr marL="25971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7pPr>
            <a:lvl8pPr marL="30543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8pPr>
            <a:lvl9pPr marL="35115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9pPr>
          </a:lstStyle>
          <a:p>
            <a:pPr eaLnBrk="1" hangingPunct="1"/>
            <a:r>
              <a:rPr lang="pt-BR" altLang="en-US" sz="2800" dirty="0" err="1">
                <a:solidFill>
                  <a:srgbClr val="0033CC"/>
                </a:solidFill>
                <a:latin typeface="Times New Roman" pitchFamily="18" charset="0"/>
                <a:cs typeface="Times New Roman" pitchFamily="18" charset="0"/>
              </a:rPr>
              <a:t>Cụ</a:t>
            </a:r>
            <a:r>
              <a:rPr lang="pt-BR" altLang="en-US" sz="2800" dirty="0">
                <a:solidFill>
                  <a:srgbClr val="0033CC"/>
                </a:solidFill>
                <a:latin typeface="Times New Roman" pitchFamily="18" charset="0"/>
                <a:cs typeface="Times New Roman" pitchFamily="18" charset="0"/>
              </a:rPr>
              <a:t> thể là:</a:t>
            </a:r>
          </a:p>
          <a:p>
            <a:pPr eaLnBrk="1" hangingPunct="1">
              <a:buFont typeface="Wingdings" panose="05000000000000000000" pitchFamily="2" charset="2"/>
              <a:buChar char="§"/>
            </a:pPr>
            <a:r>
              <a:rPr lang="pt-BR" altLang="en-US" sz="2800" dirty="0">
                <a:solidFill>
                  <a:srgbClr val="0033CC"/>
                </a:solidFill>
                <a:latin typeface="Times New Roman" pitchFamily="18" charset="0"/>
                <a:cs typeface="Times New Roman" pitchFamily="18" charset="0"/>
              </a:rPr>
              <a:t> </a:t>
            </a:r>
            <a:r>
              <a:rPr lang="pt-BR" altLang="en-US" sz="2800" dirty="0">
                <a:solidFill>
                  <a:srgbClr val="FF0000"/>
                </a:solidFill>
                <a:latin typeface="Times New Roman" pitchFamily="18" charset="0"/>
                <a:cs typeface="Times New Roman" pitchFamily="18" charset="0"/>
              </a:rPr>
              <a:t>Phân công lao động:</a:t>
            </a:r>
            <a:r>
              <a:rPr lang="pt-BR" altLang="en-US" sz="2800" dirty="0">
                <a:solidFill>
                  <a:srgbClr val="0033CC"/>
                </a:solidFill>
                <a:latin typeface="Times New Roman" pitchFamily="18" charset="0"/>
                <a:cs typeface="Times New Roman" pitchFamily="18" charset="0"/>
              </a:rPr>
              <a:t> Phụ nữ phải làm việc nhiều thời gian hơn nam giới, một số công việc của họ không được trả công (chăm sóc, nội tr</a:t>
            </a:r>
            <a:r>
              <a:rPr lang="en-US" altLang="en-US" sz="2800" dirty="0">
                <a:solidFill>
                  <a:srgbClr val="0033CC"/>
                </a:solidFill>
                <a:latin typeface="Times New Roman" pitchFamily="18" charset="0"/>
                <a:cs typeface="Times New Roman" pitchFamily="18" charset="0"/>
              </a:rPr>
              <a:t>ợ, </a:t>
            </a:r>
            <a:r>
              <a:rPr lang="en-US" altLang="en-US" sz="2800" dirty="0" err="1">
                <a:solidFill>
                  <a:srgbClr val="0033CC"/>
                </a:solidFill>
                <a:latin typeface="Times New Roman" pitchFamily="18" charset="0"/>
                <a:cs typeface="Times New Roman" pitchFamily="18" charset="0"/>
              </a:rPr>
              <a:t>hỗ</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trợ</a:t>
            </a:r>
            <a:r>
              <a:rPr lang="en-US" altLang="en-US" sz="2800" dirty="0">
                <a:solidFill>
                  <a:srgbClr val="0033CC"/>
                </a:solidFill>
                <a:latin typeface="Times New Roman" pitchFamily="18" charset="0"/>
                <a:cs typeface="Times New Roman" pitchFamily="18" charset="0"/>
              </a:rPr>
              <a:t>...</a:t>
            </a:r>
            <a:r>
              <a:rPr lang="pt-BR" altLang="en-US" sz="2800" dirty="0">
                <a:solidFill>
                  <a:srgbClr val="0033CC"/>
                </a:solidFill>
                <a:latin typeface="Times New Roman" pitchFamily="18" charset="0"/>
                <a:cs typeface="Times New Roman" pitchFamily="18" charset="0"/>
              </a:rPr>
              <a:t>) nên họ bị coi là không đóng góp nhiều cho xã hội.</a:t>
            </a:r>
          </a:p>
          <a:p>
            <a:pPr eaLnBrk="1" hangingPunct="1">
              <a:buFont typeface="Wingdings" panose="05000000000000000000" pitchFamily="2" charset="2"/>
              <a:buChar char="§"/>
            </a:pPr>
            <a:r>
              <a:rPr lang="pt-BR" altLang="en-US" sz="2800" dirty="0">
                <a:solidFill>
                  <a:srgbClr val="0033CC"/>
                </a:solidFill>
                <a:latin typeface="Times New Roman" pitchFamily="18" charset="0"/>
                <a:cs typeface="Times New Roman" pitchFamily="18" charset="0"/>
              </a:rPr>
              <a:t> </a:t>
            </a:r>
            <a:r>
              <a:rPr lang="pt-BR" altLang="en-US" sz="2800" dirty="0">
                <a:solidFill>
                  <a:srgbClr val="FF0000"/>
                </a:solidFill>
                <a:latin typeface="Times New Roman" pitchFamily="18" charset="0"/>
                <a:cs typeface="Times New Roman" pitchFamily="18" charset="0"/>
              </a:rPr>
              <a:t>Cơ hội tiếp cận nguồn lực:</a:t>
            </a:r>
            <a:r>
              <a:rPr lang="pt-BR" altLang="en-US" sz="2800" dirty="0">
                <a:solidFill>
                  <a:srgbClr val="0033CC"/>
                </a:solidFill>
                <a:latin typeface="Times New Roman" pitchFamily="18" charset="0"/>
                <a:cs typeface="Times New Roman" pitchFamily="18" charset="0"/>
              </a:rPr>
              <a:t> Phụ nữ hạn chế hơn nam giới trong việc tiếp cận giáo dục – đào tạo, dạy nghề. </a:t>
            </a:r>
          </a:p>
          <a:p>
            <a:pPr eaLnBrk="1" hangingPunct="1">
              <a:buFont typeface="Wingdings" panose="05000000000000000000" pitchFamily="2" charset="2"/>
              <a:buChar char="§"/>
            </a:pPr>
            <a:r>
              <a:rPr lang="pt-BR" altLang="en-US" sz="2800" dirty="0">
                <a:solidFill>
                  <a:srgbClr val="0033CC"/>
                </a:solidFill>
                <a:latin typeface="Times New Roman" pitchFamily="18" charset="0"/>
                <a:cs typeface="Times New Roman" pitchFamily="18" charset="0"/>
              </a:rPr>
              <a:t> </a:t>
            </a:r>
            <a:r>
              <a:rPr lang="pt-BR" altLang="en-US" sz="2800" dirty="0">
                <a:solidFill>
                  <a:srgbClr val="FF0000"/>
                </a:solidFill>
                <a:latin typeface="Times New Roman" pitchFamily="18" charset="0"/>
                <a:cs typeface="Times New Roman" pitchFamily="18" charset="0"/>
              </a:rPr>
              <a:t>Vị trí:</a:t>
            </a:r>
            <a:r>
              <a:rPr lang="pt-BR" altLang="en-US" sz="2800" dirty="0">
                <a:solidFill>
                  <a:srgbClr val="0033CC"/>
                </a:solidFill>
                <a:latin typeface="Times New Roman" pitchFamily="18" charset="0"/>
                <a:cs typeface="Times New Roman" pitchFamily="18" charset="0"/>
              </a:rPr>
              <a:t> Vị trí của phụ nữ trong gia đình và ngoài xã hội thường thấp hơn nam giới. Phụ nữ không có tiếng nói trong việc ra những quyết định của gia đình.</a:t>
            </a:r>
          </a:p>
          <a:p>
            <a:pPr eaLnBrk="1" hangingPunct="1">
              <a:buFont typeface="Wingdings" panose="05000000000000000000" pitchFamily="2" charset="2"/>
              <a:buChar char="§"/>
            </a:pPr>
            <a:r>
              <a:rPr lang="pt-BR" altLang="en-US" sz="2800" dirty="0">
                <a:solidFill>
                  <a:srgbClr val="0033CC"/>
                </a:solidFill>
                <a:latin typeface="Times New Roman" pitchFamily="18" charset="0"/>
                <a:cs typeface="Times New Roman" pitchFamily="18" charset="0"/>
              </a:rPr>
              <a:t> </a:t>
            </a:r>
            <a:r>
              <a:rPr lang="pt-BR" altLang="en-US" sz="2800" dirty="0">
                <a:solidFill>
                  <a:srgbClr val="FF0000"/>
                </a:solidFill>
                <a:latin typeface="Times New Roman" pitchFamily="18" charset="0"/>
                <a:cs typeface="Times New Roman" pitchFamily="18" charset="0"/>
              </a:rPr>
              <a:t>Hưởng thụ thành quả lao động: </a:t>
            </a:r>
            <a:r>
              <a:rPr lang="pt-BR" altLang="en-US" sz="2800" dirty="0">
                <a:solidFill>
                  <a:srgbClr val="0033CC"/>
                </a:solidFill>
                <a:latin typeface="Times New Roman" pitchFamily="18" charset="0"/>
                <a:cs typeface="Times New Roman" pitchFamily="18" charset="0"/>
              </a:rPr>
              <a:t>Cùng một công việc nhưng nữ được trả lương thấp hơn.</a:t>
            </a:r>
            <a:r>
              <a:rPr lang="en-US" altLang="en-US" sz="2800" dirty="0">
                <a:solidFill>
                  <a:srgbClr val="0033CC"/>
                </a:solidFill>
                <a:latin typeface="Times New Roman" pitchFamily="18" charset="0"/>
                <a:cs typeface="Times New Roman" pitchFamily="18" charset="0"/>
              </a:rPr>
              <a:t> </a:t>
            </a:r>
          </a:p>
        </p:txBody>
      </p:sp>
      <p:pic>
        <p:nvPicPr>
          <p:cNvPr id="4" name="Picture 3" descr="Copy of Capture47">
            <a:extLst>
              <a:ext uri="{FF2B5EF4-FFF2-40B4-BE49-F238E27FC236}">
                <a16:creationId xmlns="" xmlns:a16="http://schemas.microsoft.com/office/drawing/2014/main" id="{38902597-1A30-470F-BFFF-D3845F002B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403" y="3200400"/>
            <a:ext cx="1879600" cy="3657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4" descr="Copy (2) of Capture47">
            <a:extLst>
              <a:ext uri="{FF2B5EF4-FFF2-40B4-BE49-F238E27FC236}">
                <a16:creationId xmlns="" xmlns:a16="http://schemas.microsoft.com/office/drawing/2014/main" id="{3AC8F4A2-0C39-4D37-8197-D186F26B53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08972" y="3073810"/>
            <a:ext cx="1689100" cy="3810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a:extLst>
              <a:ext uri="{FF2B5EF4-FFF2-40B4-BE49-F238E27FC236}">
                <a16:creationId xmlns="" xmlns:a16="http://schemas.microsoft.com/office/drawing/2014/main" id="{7AFF803B-B47D-403C-B6C7-72B356C76ECA}"/>
              </a:ext>
            </a:extLst>
          </p:cNvPr>
          <p:cNvSpPr>
            <a:spLocks noChangeArrowheads="1"/>
          </p:cNvSpPr>
          <p:nvPr/>
        </p:nvSpPr>
        <p:spPr bwMode="auto">
          <a:xfrm>
            <a:off x="502277" y="1094704"/>
            <a:ext cx="11037194" cy="49326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SzPct val="70000"/>
              <a:buFont typeface="Wingdings" panose="05000000000000000000" pitchFamily="2" charset="2"/>
              <a:defRPr sz="3200">
                <a:solidFill>
                  <a:schemeClr val="tx1"/>
                </a:solidFill>
                <a:latin typeface="Arial" panose="020B0604020202020204" pitchFamily="34" charset="0"/>
              </a:defRPr>
            </a:lvl1pPr>
            <a:lvl2pPr marL="449263" algn="ctr">
              <a:spcBef>
                <a:spcPct val="20000"/>
              </a:spcBef>
              <a:buClr>
                <a:schemeClr val="hlink"/>
              </a:buClr>
              <a:buSzPct val="65000"/>
              <a:buFont typeface="Wingdings" panose="05000000000000000000" pitchFamily="2" charset="2"/>
              <a:defRPr sz="2800">
                <a:solidFill>
                  <a:schemeClr val="tx1"/>
                </a:solidFill>
                <a:latin typeface="Arial" panose="020B0604020202020204" pitchFamily="34" charset="0"/>
              </a:defRPr>
            </a:lvl2pPr>
            <a:lvl3pPr marL="890588" algn="ctr">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3pPr>
            <a:lvl4pPr marL="1295400" algn="ctr">
              <a:spcBef>
                <a:spcPct val="20000"/>
              </a:spcBef>
              <a:buClr>
                <a:schemeClr val="hlink"/>
              </a:buClr>
              <a:buSzPct val="75000"/>
              <a:buFont typeface="Wingdings" panose="05000000000000000000" pitchFamily="2" charset="2"/>
              <a:defRPr sz="2000">
                <a:solidFill>
                  <a:schemeClr val="tx1"/>
                </a:solidFill>
                <a:latin typeface="Arial" panose="020B0604020202020204" pitchFamily="34" charset="0"/>
              </a:defRPr>
            </a:lvl4pPr>
            <a:lvl5pPr marL="1682750" algn="ct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5pPr>
            <a:lvl6pPr marL="21399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6pPr>
            <a:lvl7pPr marL="25971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7pPr>
            <a:lvl8pPr marL="30543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8pPr>
            <a:lvl9pPr marL="35115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9pPr>
          </a:lstStyle>
          <a:p>
            <a:pPr algn="just" eaLnBrk="1" hangingPunct="1">
              <a:lnSpc>
                <a:spcPct val="80000"/>
              </a:lnSpc>
            </a:pPr>
            <a:r>
              <a:rPr lang="pt-BR" altLang="en-US" sz="3600" b="1" dirty="0">
                <a:solidFill>
                  <a:schemeClr val="accent1"/>
                </a:solidFill>
                <a:latin typeface="Times New Roman" pitchFamily="18" charset="0"/>
                <a:cs typeface="Times New Roman" pitchFamily="18" charset="0"/>
              </a:rPr>
              <a:t>Bình đẳng giới</a:t>
            </a:r>
            <a:r>
              <a:rPr lang="pt-BR" altLang="en-US" sz="3600" dirty="0">
                <a:solidFill>
                  <a:srgbClr val="0033CC"/>
                </a:solidFill>
                <a:latin typeface="Times New Roman" pitchFamily="18" charset="0"/>
                <a:cs typeface="Times New Roman" pitchFamily="18" charset="0"/>
              </a:rPr>
              <a:t> là việc nam nữ có vị trí, vai trò ngang nhau được tạo điều kiện và cơ hội để phát huy năng lực của mình cho sự phát triển của cộng đồng, của gia đình và thụ hưởng như nhau về </a:t>
            </a:r>
            <a:r>
              <a:rPr lang="pt-BR" altLang="en-US" sz="3600" dirty="0" smtClean="0">
                <a:solidFill>
                  <a:srgbClr val="0033CC"/>
                </a:solidFill>
                <a:latin typeface="Times New Roman" pitchFamily="18" charset="0"/>
                <a:cs typeface="Times New Roman" pitchFamily="18" charset="0"/>
              </a:rPr>
              <a:t>thành </a:t>
            </a:r>
            <a:r>
              <a:rPr lang="pt-BR" altLang="en-US" sz="3600" dirty="0">
                <a:solidFill>
                  <a:srgbClr val="0033CC"/>
                </a:solidFill>
                <a:latin typeface="Times New Roman" pitchFamily="18" charset="0"/>
                <a:cs typeface="Times New Roman" pitchFamily="18" charset="0"/>
              </a:rPr>
              <a:t>quả của sự phát triển </a:t>
            </a:r>
            <a:r>
              <a:rPr lang="pt-BR" altLang="en-US" sz="3600" dirty="0" smtClean="0">
                <a:solidFill>
                  <a:srgbClr val="0033CC"/>
                </a:solidFill>
                <a:latin typeface="Times New Roman" pitchFamily="18" charset="0"/>
                <a:cs typeface="Times New Roman" pitchFamily="18" charset="0"/>
              </a:rPr>
              <a:t>đó.</a:t>
            </a:r>
            <a:endParaRPr lang="pt-BR" altLang="en-US" sz="3600" dirty="0">
              <a:solidFill>
                <a:srgbClr val="0033CC"/>
              </a:solidFill>
              <a:latin typeface="Times New Roman" pitchFamily="18" charset="0"/>
              <a:cs typeface="Times New Roman" pitchFamily="18" charset="0"/>
            </a:endParaRPr>
          </a:p>
          <a:p>
            <a:pPr algn="just" eaLnBrk="1" hangingPunct="1">
              <a:lnSpc>
                <a:spcPct val="80000"/>
              </a:lnSpc>
            </a:pPr>
            <a:endParaRPr lang="pt-BR" altLang="en-US" sz="3600" b="1" dirty="0" smtClean="0">
              <a:latin typeface="Times New Roman" pitchFamily="18" charset="0"/>
              <a:cs typeface="Times New Roman" pitchFamily="18" charset="0"/>
            </a:endParaRPr>
          </a:p>
          <a:p>
            <a:pPr algn="just" eaLnBrk="1" hangingPunct="1">
              <a:lnSpc>
                <a:spcPct val="80000"/>
              </a:lnSpc>
            </a:pPr>
            <a:r>
              <a:rPr lang="pt-BR" altLang="en-US" sz="3600" b="1" dirty="0" smtClean="0">
                <a:latin typeface="Times New Roman" pitchFamily="18" charset="0"/>
                <a:cs typeface="Times New Roman" pitchFamily="18" charset="0"/>
              </a:rPr>
              <a:t>Bình </a:t>
            </a:r>
            <a:r>
              <a:rPr lang="pt-BR" altLang="en-US" sz="3600" b="1" dirty="0">
                <a:latin typeface="Times New Roman" pitchFamily="18" charset="0"/>
                <a:cs typeface="Times New Roman" pitchFamily="18" charset="0"/>
              </a:rPr>
              <a:t>đẳng gi</a:t>
            </a:r>
            <a:r>
              <a:rPr lang="en-US" altLang="en-US" sz="3600" b="1" dirty="0" err="1">
                <a:latin typeface="Times New Roman" pitchFamily="18" charset="0"/>
                <a:cs typeface="Times New Roman" pitchFamily="18" charset="0"/>
              </a:rPr>
              <a:t>ới</a:t>
            </a:r>
            <a:r>
              <a:rPr lang="en-US" altLang="en-US" sz="3600" b="1" dirty="0">
                <a:latin typeface="Times New Roman" pitchFamily="18" charset="0"/>
                <a:cs typeface="Times New Roman" pitchFamily="18" charset="0"/>
              </a:rPr>
              <a:t> </a:t>
            </a:r>
            <a:r>
              <a:rPr lang="pt-BR" altLang="en-US" sz="3600" b="1" dirty="0">
                <a:latin typeface="Times New Roman" pitchFamily="18" charset="0"/>
                <a:cs typeface="Times New Roman" pitchFamily="18" charset="0"/>
              </a:rPr>
              <a:t>thực chất</a:t>
            </a:r>
            <a:r>
              <a:rPr lang="pt-BR" altLang="en-US" sz="3600" dirty="0">
                <a:solidFill>
                  <a:schemeClr val="accent1"/>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là</a:t>
            </a:r>
            <a:endParaRPr lang="en-US" altLang="en-US" sz="3600" dirty="0">
              <a:solidFill>
                <a:srgbClr val="FF0000"/>
              </a:solidFill>
              <a:latin typeface="Times New Roman" pitchFamily="18" charset="0"/>
              <a:cs typeface="Times New Roman" pitchFamily="18" charset="0"/>
            </a:endParaRPr>
          </a:p>
          <a:p>
            <a:pPr algn="just">
              <a:lnSpc>
                <a:spcPct val="80000"/>
              </a:lnSpc>
            </a:pPr>
            <a:r>
              <a:rPr lang="en-US" altLang="en-US" sz="3600" dirty="0" err="1">
                <a:solidFill>
                  <a:srgbClr val="FF0000"/>
                </a:solidFill>
                <a:latin typeface="Times New Roman" pitchFamily="18" charset="0"/>
                <a:cs typeface="Times New Roman" pitchFamily="18" charset="0"/>
              </a:rPr>
              <a:t>bình</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đẳng</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về</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quyền</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về</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nghĩa</a:t>
            </a:r>
            <a:endParaRPr lang="en-US" altLang="en-US" sz="3600" dirty="0">
              <a:solidFill>
                <a:srgbClr val="FF0000"/>
              </a:solidFill>
              <a:latin typeface="Times New Roman" pitchFamily="18" charset="0"/>
              <a:cs typeface="Times New Roman" pitchFamily="18" charset="0"/>
            </a:endParaRPr>
          </a:p>
          <a:p>
            <a:pPr algn="just">
              <a:lnSpc>
                <a:spcPct val="80000"/>
              </a:lnSpc>
            </a:pPr>
            <a:r>
              <a:rPr lang="en-US" altLang="en-US" sz="3600" dirty="0" err="1">
                <a:solidFill>
                  <a:srgbClr val="FF0000"/>
                </a:solidFill>
                <a:latin typeface="Times New Roman" pitchFamily="18" charset="0"/>
                <a:cs typeface="Times New Roman" pitchFamily="18" charset="0"/>
              </a:rPr>
              <a:t>vụ</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về</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việc</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được</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hưởng</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mọi</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cơ</a:t>
            </a:r>
            <a:r>
              <a:rPr lang="en-US" altLang="en-US" sz="3600" dirty="0">
                <a:solidFill>
                  <a:srgbClr val="FF0000"/>
                </a:solidFill>
                <a:latin typeface="Times New Roman" pitchFamily="18" charset="0"/>
                <a:cs typeface="Times New Roman" pitchFamily="18" charset="0"/>
              </a:rPr>
              <a:t> </a:t>
            </a:r>
          </a:p>
          <a:p>
            <a:pPr algn="just">
              <a:lnSpc>
                <a:spcPct val="80000"/>
              </a:lnSpc>
            </a:pPr>
            <a:r>
              <a:rPr lang="en-US" altLang="en-US" sz="3600" dirty="0" err="1">
                <a:solidFill>
                  <a:srgbClr val="FF0000"/>
                </a:solidFill>
                <a:latin typeface="Times New Roman" pitchFamily="18" charset="0"/>
                <a:cs typeface="Times New Roman" pitchFamily="18" charset="0"/>
              </a:rPr>
              <a:t>hội</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và</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kết</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quả</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của</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nam</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và</a:t>
            </a:r>
            <a:r>
              <a:rPr lang="en-US" altLang="en-US" sz="3600" dirty="0">
                <a:solidFill>
                  <a:srgbClr val="FF0000"/>
                </a:solidFill>
                <a:latin typeface="Times New Roman" pitchFamily="18" charset="0"/>
                <a:cs typeface="Times New Roman" pitchFamily="18" charset="0"/>
              </a:rPr>
              <a:t> </a:t>
            </a:r>
            <a:r>
              <a:rPr lang="en-US" altLang="en-US" sz="3600" dirty="0" err="1">
                <a:solidFill>
                  <a:srgbClr val="FF0000"/>
                </a:solidFill>
                <a:latin typeface="Times New Roman" pitchFamily="18" charset="0"/>
                <a:cs typeface="Times New Roman" pitchFamily="18" charset="0"/>
              </a:rPr>
              <a:t>nữ</a:t>
            </a:r>
            <a:r>
              <a:rPr lang="en-US" altLang="en-US" sz="3600" dirty="0">
                <a:solidFill>
                  <a:srgbClr val="FF0000"/>
                </a:solidFill>
                <a:latin typeface="Times New Roman" pitchFamily="18" charset="0"/>
                <a:cs typeface="Times New Roman" pitchFamily="18" charset="0"/>
              </a:rPr>
              <a:t>.</a:t>
            </a:r>
            <a:endParaRPr lang="en-US" altLang="en-US" sz="3600" dirty="0">
              <a:solidFill>
                <a:srgbClr val="0033CC"/>
              </a:solidFill>
              <a:latin typeface="Times New Roman" pitchFamily="18" charset="0"/>
              <a:cs typeface="Times New Roman" pitchFamily="18" charset="0"/>
            </a:endParaRPr>
          </a:p>
        </p:txBody>
      </p:sp>
      <p:pic>
        <p:nvPicPr>
          <p:cNvPr id="65540" name="Picture 4">
            <a:extLst>
              <a:ext uri="{FF2B5EF4-FFF2-40B4-BE49-F238E27FC236}">
                <a16:creationId xmlns="" xmlns:a16="http://schemas.microsoft.com/office/drawing/2014/main" id="{BEA1FC8B-815B-48C5-A6B3-774026A9DF15}"/>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7683500" y="3530600"/>
            <a:ext cx="4279901" cy="2273300"/>
          </a:xfrm>
        </p:spPr>
      </p:pic>
      <p:sp>
        <p:nvSpPr>
          <p:cNvPr id="65541" name="Rectangle 5">
            <a:extLst>
              <a:ext uri="{FF2B5EF4-FFF2-40B4-BE49-F238E27FC236}">
                <a16:creationId xmlns="" xmlns:a16="http://schemas.microsoft.com/office/drawing/2014/main" id="{DDC71ABF-2B2A-4665-9500-4DDAB7028A8B}"/>
              </a:ext>
            </a:extLst>
          </p:cNvPr>
          <p:cNvSpPr>
            <a:spLocks noGrp="1" noChangeArrowheads="1"/>
          </p:cNvSpPr>
          <p:nvPr>
            <p:ph type="title"/>
          </p:nvPr>
        </p:nvSpPr>
        <p:spPr>
          <a:xfrm>
            <a:off x="838200" y="94669"/>
            <a:ext cx="10515600" cy="1082675"/>
          </a:xfrm>
          <a:noFill/>
          <a:ln/>
        </p:spPr>
        <p:txBody>
          <a:bodyPr/>
          <a:lstStyle/>
          <a:p>
            <a:r>
              <a:rPr lang="en-US" altLang="en-US" b="1" dirty="0">
                <a:solidFill>
                  <a:schemeClr val="accent1">
                    <a:lumMod val="75000"/>
                  </a:schemeClr>
                </a:solidFill>
                <a:latin typeface="Times New Roman" panose="02020603050405020304" pitchFamily="18" charset="0"/>
                <a:cs typeface="Times New Roman" panose="02020603050405020304" pitchFamily="18" charset="0"/>
              </a:rPr>
              <a:t>BÌNH ĐẲNG GIỚI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 xmlns:a16="http://schemas.microsoft.com/office/drawing/2014/main" id="{A8C81306-FFC6-4166-869F-ABD234842B3D}"/>
              </a:ext>
            </a:extLst>
          </p:cNvPr>
          <p:cNvSpPr>
            <a:spLocks noGrp="1"/>
          </p:cNvSpPr>
          <p:nvPr>
            <p:ph type="title"/>
          </p:nvPr>
        </p:nvSpPr>
        <p:spPr/>
        <p:txBody>
          <a:bodyPr>
            <a:noAutofit/>
          </a:bodyPr>
          <a:lstStyle/>
          <a:p>
            <a:pPr eaLnBrk="1" hangingPunct="1"/>
            <a:r>
              <a:rPr lang="en-US" altLang="en-US" sz="4800" b="1" dirty="0" err="1">
                <a:solidFill>
                  <a:schemeClr val="accent1">
                    <a:lumMod val="75000"/>
                  </a:schemeClr>
                </a:solidFill>
                <a:latin typeface="Times New Roman" panose="02020603050405020304" pitchFamily="18" charset="0"/>
                <a:cs typeface="Times New Roman" panose="02020603050405020304" pitchFamily="18" charset="0"/>
              </a:rPr>
              <a:t>Bình</a:t>
            </a:r>
            <a:r>
              <a:rPr lang="en-US" altLang="en-US" sz="4800" b="1" dirty="0">
                <a:solidFill>
                  <a:schemeClr val="accent1">
                    <a:lumMod val="75000"/>
                  </a:schemeClr>
                </a:solidFill>
                <a:latin typeface="Times New Roman" panose="02020603050405020304" pitchFamily="18" charset="0"/>
                <a:cs typeface="Times New Roman" panose="02020603050405020304" pitchFamily="18" charset="0"/>
              </a:rPr>
              <a:t> </a:t>
            </a:r>
            <a:r>
              <a:rPr lang="en-US" altLang="en-US" sz="4800" b="1" dirty="0" err="1">
                <a:solidFill>
                  <a:schemeClr val="accent1">
                    <a:lumMod val="75000"/>
                  </a:schemeClr>
                </a:solidFill>
                <a:latin typeface="Times New Roman" panose="02020603050405020304" pitchFamily="18" charset="0"/>
                <a:cs typeface="Times New Roman" panose="02020603050405020304" pitchFamily="18" charset="0"/>
              </a:rPr>
              <a:t>đẳng</a:t>
            </a:r>
            <a:r>
              <a:rPr lang="en-US" altLang="en-US" sz="4800" b="1" dirty="0">
                <a:solidFill>
                  <a:schemeClr val="accent1">
                    <a:lumMod val="75000"/>
                  </a:schemeClr>
                </a:solidFill>
                <a:latin typeface="Times New Roman" panose="02020603050405020304" pitchFamily="18" charset="0"/>
                <a:cs typeface="Times New Roman" panose="02020603050405020304" pitchFamily="18" charset="0"/>
              </a:rPr>
              <a:t> </a:t>
            </a:r>
            <a:r>
              <a:rPr lang="en-US" altLang="en-US" sz="4800" b="1" dirty="0" err="1">
                <a:solidFill>
                  <a:schemeClr val="accent1">
                    <a:lumMod val="75000"/>
                  </a:schemeClr>
                </a:solidFill>
                <a:latin typeface="Times New Roman" panose="02020603050405020304" pitchFamily="18" charset="0"/>
                <a:cs typeface="Times New Roman" panose="02020603050405020304" pitchFamily="18" charset="0"/>
              </a:rPr>
              <a:t>giới</a:t>
            </a:r>
            <a:endParaRPr lang="en-US" altLang="en-US" sz="4800" b="1" dirty="0">
              <a:solidFill>
                <a:schemeClr val="accent1">
                  <a:lumMod val="75000"/>
                </a:schemeClr>
              </a:solidFill>
              <a:latin typeface="Times New Roman" panose="02020603050405020304" pitchFamily="18" charset="0"/>
              <a:cs typeface="Times New Roman" panose="02020603050405020304" pitchFamily="18" charset="0"/>
            </a:endParaRPr>
          </a:p>
        </p:txBody>
      </p:sp>
      <p:pic>
        <p:nvPicPr>
          <p:cNvPr id="20484" name="Picture 2">
            <a:extLst>
              <a:ext uri="{FF2B5EF4-FFF2-40B4-BE49-F238E27FC236}">
                <a16:creationId xmlns="" xmlns:a16="http://schemas.microsoft.com/office/drawing/2014/main" id="{58971E8D-BD52-436A-B55C-4BE62598E0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304" y="1210614"/>
            <a:ext cx="11616743" cy="5383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4747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16:creationId xmlns="" xmlns:a16="http://schemas.microsoft.com/office/drawing/2014/main" id="{D7D98BB5-A4DE-4499-83A2-4DEA1B0F2E9F}"/>
              </a:ext>
            </a:extLst>
          </p:cNvPr>
          <p:cNvSpPr>
            <a:spLocks noChangeArrowheads="1"/>
          </p:cNvSpPr>
          <p:nvPr/>
        </p:nvSpPr>
        <p:spPr bwMode="auto">
          <a:xfrm>
            <a:off x="482600" y="991673"/>
            <a:ext cx="11049000" cy="4913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accent1"/>
              </a:buClr>
              <a:buSzPct val="70000"/>
              <a:buFont typeface="Wingdings" panose="05000000000000000000" pitchFamily="2" charset="2"/>
              <a:defRPr sz="3200">
                <a:solidFill>
                  <a:schemeClr val="tx1"/>
                </a:solidFill>
                <a:latin typeface="Arial" panose="020B0604020202020204" pitchFamily="34" charset="0"/>
              </a:defRPr>
            </a:lvl1pPr>
            <a:lvl2pPr marL="449263" algn="ctr">
              <a:spcBef>
                <a:spcPct val="20000"/>
              </a:spcBef>
              <a:buClr>
                <a:schemeClr val="hlink"/>
              </a:buClr>
              <a:buSzPct val="65000"/>
              <a:buFont typeface="Wingdings" panose="05000000000000000000" pitchFamily="2" charset="2"/>
              <a:defRPr sz="2800">
                <a:solidFill>
                  <a:schemeClr val="tx1"/>
                </a:solidFill>
                <a:latin typeface="Arial" panose="020B0604020202020204" pitchFamily="34" charset="0"/>
              </a:defRPr>
            </a:lvl2pPr>
            <a:lvl3pPr marL="890588" algn="ctr">
              <a:spcBef>
                <a:spcPct val="20000"/>
              </a:spcBef>
              <a:buClr>
                <a:schemeClr val="accent1"/>
              </a:buClr>
              <a:buSzPct val="70000"/>
              <a:buFont typeface="Wingdings" panose="05000000000000000000" pitchFamily="2" charset="2"/>
              <a:defRPr sz="2400">
                <a:solidFill>
                  <a:schemeClr val="tx1"/>
                </a:solidFill>
                <a:latin typeface="Arial" panose="020B0604020202020204" pitchFamily="34" charset="0"/>
              </a:defRPr>
            </a:lvl3pPr>
            <a:lvl4pPr marL="1295400" algn="ctr">
              <a:spcBef>
                <a:spcPct val="20000"/>
              </a:spcBef>
              <a:buClr>
                <a:schemeClr val="hlink"/>
              </a:buClr>
              <a:buSzPct val="75000"/>
              <a:buFont typeface="Wingdings" panose="05000000000000000000" pitchFamily="2" charset="2"/>
              <a:defRPr sz="2000">
                <a:solidFill>
                  <a:schemeClr val="tx1"/>
                </a:solidFill>
                <a:latin typeface="Arial" panose="020B0604020202020204" pitchFamily="34" charset="0"/>
              </a:defRPr>
            </a:lvl4pPr>
            <a:lvl5pPr marL="1682750" algn="ctr">
              <a:spcBef>
                <a:spcPct val="20000"/>
              </a:spcBef>
              <a:buClr>
                <a:schemeClr val="accent1"/>
              </a:buClr>
              <a:buSzPct val="70000"/>
              <a:buFont typeface="Wingdings" panose="05000000000000000000" pitchFamily="2" charset="2"/>
              <a:defRPr sz="2000">
                <a:solidFill>
                  <a:schemeClr val="tx1"/>
                </a:solidFill>
                <a:latin typeface="Arial" panose="020B0604020202020204" pitchFamily="34" charset="0"/>
              </a:defRPr>
            </a:lvl5pPr>
            <a:lvl6pPr marL="21399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6pPr>
            <a:lvl7pPr marL="25971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7pPr>
            <a:lvl8pPr marL="30543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8pPr>
            <a:lvl9pPr marL="3511550" algn="ctr" fontAlgn="base">
              <a:spcBef>
                <a:spcPct val="20000"/>
              </a:spcBef>
              <a:spcAft>
                <a:spcPct val="0"/>
              </a:spcAft>
              <a:buClr>
                <a:schemeClr val="accent1"/>
              </a:buClr>
              <a:buSzPct val="70000"/>
              <a:buFont typeface="Wingdings" panose="05000000000000000000" pitchFamily="2" charset="2"/>
              <a:defRPr sz="2000">
                <a:solidFill>
                  <a:schemeClr val="tx1"/>
                </a:solidFill>
                <a:latin typeface="Arial" panose="020B0604020202020204" pitchFamily="34" charset="0"/>
              </a:defRPr>
            </a:lvl9pPr>
          </a:lstStyle>
          <a:p>
            <a:pPr algn="just">
              <a:lnSpc>
                <a:spcPct val="80000"/>
              </a:lnSpc>
            </a:pPr>
            <a:r>
              <a:rPr lang="pt-BR" altLang="en-US" sz="2400" b="1" dirty="0">
                <a:latin typeface="Times New Roman" pitchFamily="18" charset="0"/>
                <a:cs typeface="Times New Roman" pitchFamily="18" charset="0"/>
              </a:rPr>
              <a:t>Bình đẳng gi</a:t>
            </a:r>
            <a:r>
              <a:rPr lang="en-US" altLang="en-US" sz="2400" b="1" dirty="0" err="1">
                <a:latin typeface="Times New Roman" pitchFamily="18" charset="0"/>
                <a:cs typeface="Times New Roman" pitchFamily="18" charset="0"/>
              </a:rPr>
              <a:t>ới</a:t>
            </a:r>
            <a:r>
              <a:rPr lang="en-US" altLang="en-US" sz="2400" b="1" dirty="0">
                <a:latin typeface="Times New Roman" pitchFamily="18" charset="0"/>
                <a:cs typeface="Times New Roman" pitchFamily="18" charset="0"/>
              </a:rPr>
              <a:t> </a:t>
            </a:r>
            <a:r>
              <a:rPr lang="pt-BR" altLang="en-US" sz="2400" b="1" dirty="0">
                <a:latin typeface="Times New Roman" pitchFamily="18" charset="0"/>
                <a:cs typeface="Times New Roman" pitchFamily="18" charset="0"/>
              </a:rPr>
              <a:t>thực chất</a:t>
            </a:r>
            <a:r>
              <a:rPr lang="pt-BR" altLang="en-US" sz="2400" dirty="0">
                <a:solidFill>
                  <a:schemeClr val="accent1"/>
                </a:solidFill>
                <a:latin typeface="Times New Roman" pitchFamily="18" charset="0"/>
                <a:cs typeface="Times New Roman" pitchFamily="18" charset="0"/>
              </a:rPr>
              <a:t> </a:t>
            </a:r>
            <a:r>
              <a:rPr lang="pt-BR" altLang="en-US" sz="2400" dirty="0">
                <a:solidFill>
                  <a:srgbClr val="FF0000"/>
                </a:solidFill>
                <a:latin typeface="Times New Roman" pitchFamily="18" charset="0"/>
                <a:cs typeface="Times New Roman" pitchFamily="18" charset="0"/>
              </a:rPr>
              <a:t>không phải là </a:t>
            </a:r>
            <a:r>
              <a:rPr lang="pt-BR" altLang="en-US" sz="2400" dirty="0">
                <a:solidFill>
                  <a:srgbClr val="0033CC"/>
                </a:solidFill>
                <a:latin typeface="Times New Roman" pitchFamily="18" charset="0"/>
                <a:cs typeface="Times New Roman" pitchFamily="18" charset="0"/>
              </a:rPr>
              <a:t>đối xử giống nhau đối với phụ nữ và nam giới; </a:t>
            </a:r>
            <a:r>
              <a:rPr lang="pt-BR" altLang="en-US" sz="2400" dirty="0">
                <a:solidFill>
                  <a:srgbClr val="FF0000"/>
                </a:solidFill>
                <a:latin typeface="Times New Roman" pitchFamily="18" charset="0"/>
                <a:cs typeface="Times New Roman" pitchFamily="18" charset="0"/>
              </a:rPr>
              <a:t>Mà là </a:t>
            </a:r>
            <a:r>
              <a:rPr lang="pt-BR" altLang="en-US" sz="2400" dirty="0">
                <a:solidFill>
                  <a:srgbClr val="0033CC"/>
                </a:solidFill>
                <a:latin typeface="Times New Roman" pitchFamily="18" charset="0"/>
                <a:cs typeface="Times New Roman" pitchFamily="18" charset="0"/>
              </a:rPr>
              <a:t>cần suy chiếu và tôn trọng những khác biệt sinh học (giới tính) của nam và nữ để đưa ra những biện pháp đảm bảo bình đẳng.</a:t>
            </a:r>
          </a:p>
          <a:p>
            <a:pPr algn="just">
              <a:lnSpc>
                <a:spcPct val="80000"/>
              </a:lnSpc>
            </a:pPr>
            <a:endParaRPr lang="pt-BR" altLang="en-US" sz="2400" b="1" dirty="0">
              <a:latin typeface="Times New Roman" pitchFamily="18" charset="0"/>
              <a:cs typeface="Times New Roman" pitchFamily="18" charset="0"/>
            </a:endParaRPr>
          </a:p>
          <a:p>
            <a:pPr algn="just">
              <a:lnSpc>
                <a:spcPct val="80000"/>
              </a:lnSpc>
            </a:pPr>
            <a:r>
              <a:rPr lang="pt-BR" altLang="en-US" sz="2400" b="1" dirty="0">
                <a:latin typeface="Times New Roman" pitchFamily="18" charset="0"/>
                <a:cs typeface="Times New Roman" pitchFamily="18" charset="0"/>
              </a:rPr>
              <a:t>Bình đẳng giới</a:t>
            </a:r>
            <a:r>
              <a:rPr lang="pt-BR" altLang="en-US" sz="2400" dirty="0">
                <a:solidFill>
                  <a:srgbClr val="0033CC"/>
                </a:solidFill>
                <a:latin typeface="Times New Roman" pitchFamily="18" charset="0"/>
                <a:cs typeface="Times New Roman" pitchFamily="18" charset="0"/>
              </a:rPr>
              <a:t> </a:t>
            </a:r>
            <a:r>
              <a:rPr lang="pt-BR" altLang="en-US" sz="2400" dirty="0">
                <a:solidFill>
                  <a:srgbClr val="FF0000"/>
                </a:solidFill>
                <a:latin typeface="Times New Roman" pitchFamily="18" charset="0"/>
                <a:cs typeface="Times New Roman" pitchFamily="18" charset="0"/>
              </a:rPr>
              <a:t>không có nghĩa là </a:t>
            </a:r>
            <a:r>
              <a:rPr lang="pt-BR" altLang="en-US" sz="2400" dirty="0">
                <a:solidFill>
                  <a:srgbClr val="0033CC"/>
                </a:solidFill>
                <a:latin typeface="Times New Roman" pitchFamily="18" charset="0"/>
                <a:cs typeface="Times New Roman" pitchFamily="18" charset="0"/>
              </a:rPr>
              <a:t>phụ nữ và nam giới </a:t>
            </a:r>
          </a:p>
          <a:p>
            <a:pPr algn="just">
              <a:lnSpc>
                <a:spcPct val="80000"/>
              </a:lnSpc>
            </a:pPr>
            <a:r>
              <a:rPr lang="pt-BR" altLang="en-US" sz="2400" dirty="0">
                <a:solidFill>
                  <a:srgbClr val="0033CC"/>
                </a:solidFill>
                <a:latin typeface="Times New Roman" pitchFamily="18" charset="0"/>
                <a:cs typeface="Times New Roman" pitchFamily="18" charset="0"/>
              </a:rPr>
              <a:t>có số lượng bằng nhau trong mọi loại công việc, </a:t>
            </a:r>
          </a:p>
          <a:p>
            <a:pPr algn="just">
              <a:lnSpc>
                <a:spcPct val="80000"/>
              </a:lnSpc>
            </a:pPr>
            <a:r>
              <a:rPr lang="pt-BR" altLang="en-US" sz="2400" dirty="0">
                <a:solidFill>
                  <a:srgbClr val="FF0000"/>
                </a:solidFill>
                <a:latin typeface="Times New Roman" pitchFamily="18" charset="0"/>
                <a:cs typeface="Times New Roman" pitchFamily="18" charset="0"/>
              </a:rPr>
              <a:t>mà là </a:t>
            </a:r>
            <a:r>
              <a:rPr lang="pt-BR" altLang="en-US" sz="2400" dirty="0">
                <a:solidFill>
                  <a:srgbClr val="0033CC"/>
                </a:solidFill>
                <a:latin typeface="Times New Roman" pitchFamily="18" charset="0"/>
                <a:cs typeface="Times New Roman" pitchFamily="18" charset="0"/>
              </a:rPr>
              <a:t>phụ nữ, nam giới có khả năng và sở thích làm việc gì </a:t>
            </a:r>
          </a:p>
          <a:p>
            <a:pPr algn="just">
              <a:lnSpc>
                <a:spcPct val="80000"/>
              </a:lnSpc>
            </a:pPr>
            <a:r>
              <a:rPr lang="pt-BR" altLang="en-US" sz="2400" dirty="0">
                <a:solidFill>
                  <a:srgbClr val="0033CC"/>
                </a:solidFill>
                <a:latin typeface="Times New Roman" pitchFamily="18" charset="0"/>
                <a:cs typeface="Times New Roman" pitchFamily="18" charset="0"/>
              </a:rPr>
              <a:t>thì được tạo điều kiện và trao cơ hội để họ làm việc đó.</a:t>
            </a:r>
          </a:p>
          <a:p>
            <a:pPr algn="just">
              <a:lnSpc>
                <a:spcPct val="80000"/>
              </a:lnSpc>
            </a:pPr>
            <a:endParaRPr lang="pt-BR" altLang="en-US" sz="2400" dirty="0">
              <a:solidFill>
                <a:srgbClr val="0033CC"/>
              </a:solidFill>
              <a:latin typeface="Times New Roman" pitchFamily="18" charset="0"/>
              <a:cs typeface="Times New Roman" pitchFamily="18" charset="0"/>
            </a:endParaRPr>
          </a:p>
          <a:p>
            <a:r>
              <a:rPr lang="pt-BR" altLang="en-US" sz="2400" b="1" dirty="0">
                <a:solidFill>
                  <a:srgbClr val="FF0000"/>
                </a:solidFill>
                <a:latin typeface="Times New Roman" pitchFamily="18" charset="0"/>
                <a:cs typeface="Times New Roman" pitchFamily="18" charset="0"/>
              </a:rPr>
              <a:t>Công bằng gi</a:t>
            </a:r>
            <a:r>
              <a:rPr lang="en-US" altLang="en-US" sz="2400" b="1" dirty="0" err="1">
                <a:solidFill>
                  <a:srgbClr val="FF0000"/>
                </a:solidFill>
                <a:latin typeface="Times New Roman" pitchFamily="18" charset="0"/>
                <a:cs typeface="Times New Roman" pitchFamily="18" charset="0"/>
              </a:rPr>
              <a:t>ới</a:t>
            </a:r>
            <a:r>
              <a:rPr lang="en-US" altLang="en-US" sz="2400" b="1" dirty="0">
                <a:solidFill>
                  <a:srgbClr val="FF000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là</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cách</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thức</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đối</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xử</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phù</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hợp</a:t>
            </a:r>
            <a:r>
              <a:rPr lang="en-US" sz="2400" dirty="0">
                <a:solidFill>
                  <a:srgbClr val="0070C0"/>
                </a:solidFill>
                <a:latin typeface="Times New Roman" pitchFamily="18" charset="0"/>
                <a:cs typeface="Times New Roman" pitchFamily="18" charset="0"/>
              </a:rPr>
              <a:t> </a:t>
            </a:r>
          </a:p>
          <a:p>
            <a:r>
              <a:rPr lang="en-US" sz="2400" dirty="0" err="1">
                <a:solidFill>
                  <a:srgbClr val="0070C0"/>
                </a:solidFill>
                <a:latin typeface="Times New Roman" pitchFamily="18" charset="0"/>
                <a:cs typeface="Times New Roman" pitchFamily="18" charset="0"/>
              </a:rPr>
              <a:t>với</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phụ</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nữ</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và</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nam</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giới</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trên</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cơ</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sở</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xem</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xét</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và</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coi</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trọng</a:t>
            </a:r>
            <a:r>
              <a:rPr lang="en-US" sz="2400" dirty="0">
                <a:solidFill>
                  <a:srgbClr val="0070C0"/>
                </a:solidFill>
                <a:latin typeface="Times New Roman" pitchFamily="18" charset="0"/>
                <a:cs typeface="Times New Roman" pitchFamily="18" charset="0"/>
              </a:rPr>
              <a:t> </a:t>
            </a:r>
          </a:p>
          <a:p>
            <a:r>
              <a:rPr lang="en-US" sz="2400" dirty="0" err="1">
                <a:solidFill>
                  <a:srgbClr val="0070C0"/>
                </a:solidFill>
                <a:latin typeface="Times New Roman" pitchFamily="18" charset="0"/>
                <a:cs typeface="Times New Roman" pitchFamily="18" charset="0"/>
              </a:rPr>
              <a:t>sự</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khác</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biệt</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về</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nhu</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cầu</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rào</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cản</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văn</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hóa</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năng</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lực</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để</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tạo</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điều</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kiện</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thuận</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lợi</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cho</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họ</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phát</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huy</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tối</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đa</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khả</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năng</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của</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mình</a:t>
            </a:r>
            <a:r>
              <a:rPr lang="en-US" sz="2400" dirty="0">
                <a:solidFill>
                  <a:srgbClr val="0070C0"/>
                </a:solidFill>
                <a:latin typeface="Times New Roman" pitchFamily="18" charset="0"/>
                <a:cs typeface="Times New Roman" pitchFamily="18" charset="0"/>
              </a:rPr>
              <a:t>, </a:t>
            </a:r>
            <a:r>
              <a:rPr lang="en-US" sz="2400" dirty="0" err="1">
                <a:solidFill>
                  <a:srgbClr val="0070C0"/>
                </a:solidFill>
                <a:latin typeface="Times New Roman" pitchFamily="18" charset="0"/>
                <a:cs typeface="Times New Roman" pitchFamily="18" charset="0"/>
              </a:rPr>
              <a:t>nhằm</a:t>
            </a:r>
            <a:r>
              <a:rPr lang="en-US" sz="2400" dirty="0">
                <a:solidFill>
                  <a:srgbClr val="0070C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đảm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bảo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cho</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nam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giới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và</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phụ</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nữ</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có</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cơ</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hội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và</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điều</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kiện</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tham</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gia</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và</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hưởng</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lợi</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một</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cách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bình</a:t>
            </a:r>
            <a:r>
              <a:rPr lang="en-US" sz="2400" dirty="0">
                <a:solidFill>
                  <a:srgbClr val="FF0000"/>
                </a:solidFill>
                <a:latin typeface="Times New Roman" pitchFamily="18" charset="0"/>
                <a:cs typeface="Times New Roman" pitchFamily="18" charset="0"/>
              </a:rPr>
              <a:t> </a:t>
            </a:r>
            <a:r>
              <a:rPr lang="en-US" sz="2400" dirty="0" err="1">
                <a:solidFill>
                  <a:srgbClr val="FF0000"/>
                </a:solidFill>
                <a:latin typeface="Times New Roman" pitchFamily="18" charset="0"/>
                <a:cs typeface="Times New Roman" pitchFamily="18" charset="0"/>
              </a:rPr>
              <a:t>đẳng</a:t>
            </a:r>
            <a:r>
              <a:rPr lang="en-US" sz="2400" dirty="0">
                <a:solidFill>
                  <a:srgbClr val="FF0000"/>
                </a:solidFill>
                <a:latin typeface="Times New Roman" pitchFamily="18" charset="0"/>
                <a:cs typeface="Times New Roman" pitchFamily="18" charset="0"/>
              </a:rPr>
              <a:t>.</a:t>
            </a:r>
            <a:r>
              <a:rPr lang="en-US" sz="2400"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a:p>
            <a:pPr algn="just">
              <a:lnSpc>
                <a:spcPct val="80000"/>
              </a:lnSpc>
            </a:pPr>
            <a:endParaRPr lang="en-US" altLang="en-US" sz="2400" b="1" dirty="0">
              <a:solidFill>
                <a:srgbClr val="FF0000"/>
              </a:solidFill>
              <a:latin typeface="Times New Roman" pitchFamily="18" charset="0"/>
              <a:cs typeface="Times New Roman" pitchFamily="18" charset="0"/>
            </a:endParaRPr>
          </a:p>
        </p:txBody>
      </p:sp>
      <p:pic>
        <p:nvPicPr>
          <p:cNvPr id="66563" name="Picture 3">
            <a:extLst>
              <a:ext uri="{FF2B5EF4-FFF2-40B4-BE49-F238E27FC236}">
                <a16:creationId xmlns="" xmlns:a16="http://schemas.microsoft.com/office/drawing/2014/main" id="{4BCABB54-19BD-4591-8DCA-5A11DA9E3C53}"/>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8267700" y="2959100"/>
            <a:ext cx="4038600" cy="2273300"/>
          </a:xfrm>
        </p:spPr>
      </p:pic>
      <p:sp>
        <p:nvSpPr>
          <p:cNvPr id="66564" name="Rectangle 4">
            <a:extLst>
              <a:ext uri="{FF2B5EF4-FFF2-40B4-BE49-F238E27FC236}">
                <a16:creationId xmlns="" xmlns:a16="http://schemas.microsoft.com/office/drawing/2014/main" id="{63B7D6BA-A8E7-49E1-A5A7-774E2CF98809}"/>
              </a:ext>
            </a:extLst>
          </p:cNvPr>
          <p:cNvSpPr>
            <a:spLocks noGrp="1" noChangeArrowheads="1"/>
          </p:cNvSpPr>
          <p:nvPr>
            <p:ph type="title"/>
          </p:nvPr>
        </p:nvSpPr>
        <p:spPr>
          <a:xfrm>
            <a:off x="482600" y="0"/>
            <a:ext cx="11430000" cy="981075"/>
          </a:xfrm>
          <a:noFill/>
          <a:ln/>
        </p:spPr>
        <p:txBody>
          <a:bodyPr>
            <a:noAutofit/>
          </a:bodyPr>
          <a:lstStyle/>
          <a:p>
            <a:r>
              <a:rPr lang="en-US" altLang="en-US" sz="3600" b="1" dirty="0">
                <a:solidFill>
                  <a:srgbClr val="0033CC"/>
                </a:solidFill>
                <a:latin typeface="Times New Roman" panose="02020603050405020304" pitchFamily="18" charset="0"/>
                <a:cs typeface="Times New Roman" panose="02020603050405020304" pitchFamily="18" charset="0"/>
              </a:rPr>
              <a:t>(3) BÌNH ĐẲNG GIỚI - CÔNG BẰNG GIỚI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6A002B6-6523-4248-8990-83CC680BE704}"/>
              </a:ext>
            </a:extLst>
          </p:cNvPr>
          <p:cNvSpPr>
            <a:spLocks noGrp="1"/>
          </p:cNvSpPr>
          <p:nvPr>
            <p:ph type="title"/>
          </p:nvPr>
        </p:nvSpPr>
        <p:spPr>
          <a:xfrm>
            <a:off x="838200" y="133305"/>
            <a:ext cx="10515600" cy="841375"/>
          </a:xfrm>
        </p:spPr>
        <p:txBody>
          <a:bodyPr>
            <a:normAutofit/>
          </a:bodyPr>
          <a:lstStyle/>
          <a:p>
            <a:r>
              <a:rPr lang="en-US" sz="4000" dirty="0">
                <a:solidFill>
                  <a:schemeClr val="accent1"/>
                </a:solidFill>
                <a:latin typeface="Times New Roman" panose="02020603050405020304" pitchFamily="18" charset="0"/>
                <a:cs typeface="Times New Roman" panose="02020603050405020304" pitchFamily="18" charset="0"/>
              </a:rPr>
              <a:t>  (4) </a:t>
            </a:r>
            <a:r>
              <a:rPr lang="en-US" sz="4000" b="1" dirty="0">
                <a:solidFill>
                  <a:schemeClr val="accent1"/>
                </a:solidFill>
                <a:latin typeface="Times New Roman" panose="02020603050405020304" pitchFamily="18" charset="0"/>
                <a:cs typeface="Times New Roman" panose="02020603050405020304" pitchFamily="18" charset="0"/>
              </a:rPr>
              <a:t>NHẠY CẢM GIỚI VÀ ĐÁP ỨNG GIỚI</a:t>
            </a:r>
          </a:p>
        </p:txBody>
      </p:sp>
      <p:sp>
        <p:nvSpPr>
          <p:cNvPr id="3" name="Content Placeholder 2">
            <a:extLst>
              <a:ext uri="{FF2B5EF4-FFF2-40B4-BE49-F238E27FC236}">
                <a16:creationId xmlns="" xmlns:a16="http://schemas.microsoft.com/office/drawing/2014/main" id="{E43B7D3C-8D89-4A93-868C-0CE5F6EA3D4F}"/>
              </a:ext>
            </a:extLst>
          </p:cNvPr>
          <p:cNvSpPr>
            <a:spLocks noGrp="1"/>
          </p:cNvSpPr>
          <p:nvPr>
            <p:ph idx="1"/>
          </p:nvPr>
        </p:nvSpPr>
        <p:spPr>
          <a:xfrm>
            <a:off x="661181" y="1206500"/>
            <a:ext cx="11097229" cy="5286375"/>
          </a:xfrm>
        </p:spPr>
        <p:txBody>
          <a:bodyPr/>
          <a:lstStyle/>
          <a:p>
            <a:pPr marL="0" indent="0" algn="just">
              <a:buNone/>
            </a:pPr>
            <a:r>
              <a:rPr lang="en-US" sz="3200" b="1" dirty="0" err="1">
                <a:solidFill>
                  <a:srgbClr val="0070C0"/>
                </a:solidFill>
                <a:latin typeface="Times New Roman" pitchFamily="18" charset="0"/>
                <a:cs typeface="Times New Roman" pitchFamily="18" charset="0"/>
              </a:rPr>
              <a:t>Nhạy</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cảm</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giới</a:t>
            </a:r>
            <a:r>
              <a:rPr lang="en-US" sz="3200" b="1" dirty="0">
                <a:solidFill>
                  <a:srgbClr val="0070C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nói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đến</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khả</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năng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của</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một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cá</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nhân</a:t>
            </a:r>
            <a:r>
              <a:rPr lang="en-US" sz="3200" dirty="0">
                <a:solidFill>
                  <a:srgbClr val="FF0000"/>
                </a:solidFill>
                <a:latin typeface="Times New Roman" pitchFamily="18" charset="0"/>
                <a:cs typeface="Times New Roman" pitchFamily="18" charset="0"/>
              </a:rPr>
              <a:t> hay </a:t>
            </a:r>
            <a:r>
              <a:rPr lang="en-US" sz="3200" dirty="0" err="1">
                <a:solidFill>
                  <a:srgbClr val="FF0000"/>
                </a:solidFill>
                <a:latin typeface="Times New Roman" pitchFamily="18" charset="0"/>
                <a:cs typeface="Times New Roman" pitchFamily="18" charset="0"/>
              </a:rPr>
              <a:t>một</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tổ</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chức</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trong</a:t>
            </a:r>
            <a:r>
              <a:rPr lang="en-US" sz="3200" dirty="0">
                <a:solidFill>
                  <a:srgbClr val="FF0000"/>
                </a:solidFill>
                <a:latin typeface="Times New Roman" pitchFamily="18" charset="0"/>
                <a:cs typeface="Times New Roman" pitchFamily="18" charset="0"/>
              </a:rPr>
              <a:t> </a:t>
            </a:r>
            <a:r>
              <a:rPr lang="en-US" sz="3200" dirty="0" err="1">
                <a:solidFill>
                  <a:srgbClr val="FF0000"/>
                </a:solidFill>
                <a:latin typeface="Times New Roman" pitchFamily="18" charset="0"/>
                <a:cs typeface="Times New Roman" pitchFamily="18" charset="0"/>
              </a:rPr>
              <a:t>việc</a:t>
            </a:r>
            <a:r>
              <a:rPr lang="en-US" sz="3200"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nhận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thức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đầy</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đủ</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đúng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đắn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về</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vấn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đề</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giới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nhận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ra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nguyên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nhân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dẫn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đến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bất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bình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đẳng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tổ</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chức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và</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trong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hoạt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động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cụ</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thể</a:t>
            </a:r>
            <a:endParaRPr lang="en-US" sz="3200" b="1" dirty="0">
              <a:latin typeface="Times New Roman" pitchFamily="18" charset="0"/>
              <a:cs typeface="Times New Roman" pitchFamily="18" charset="0"/>
            </a:endParaRPr>
          </a:p>
          <a:p>
            <a:pPr marL="0" indent="0" algn="just">
              <a:buNone/>
            </a:pPr>
            <a:r>
              <a:rPr lang="en-US" sz="3200" dirty="0">
                <a:latin typeface="Times New Roman" pitchFamily="18" charset="0"/>
                <a:cs typeface="Times New Roman" pitchFamily="18" charset="0"/>
              </a:rPr>
              <a:t>VD: GV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nhạy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giới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sẽ</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biết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đặt</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câu</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hỏi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trước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các</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hiện</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tượng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thường</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xảy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ra</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tại</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sao</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Tài</a:t>
            </a:r>
            <a:r>
              <a:rPr lang="en-US" sz="3200" dirty="0">
                <a:latin typeface="Times New Roman" pitchFamily="18" charset="0"/>
                <a:cs typeface="Times New Roman" pitchFamily="18" charset="0"/>
              </a:rPr>
              <a:t> lieu </a:t>
            </a:r>
            <a:r>
              <a:rPr lang="en-US" sz="3200" dirty="0" err="1">
                <a:latin typeface="Times New Roman" pitchFamily="18" charset="0"/>
                <a:cs typeface="Times New Roman" pitchFamily="18" charset="0"/>
              </a:rPr>
              <a:t>có</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nhạy</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cảm</a:t>
            </a:r>
            <a:r>
              <a:rPr lang="en-US" sz="3200" dirty="0">
                <a:latin typeface="Times New Roman" pitchFamily="18" charset="0"/>
                <a:cs typeface="Times New Roman" pitchFamily="18" charset="0"/>
              </a:rPr>
              <a:t> </a:t>
            </a:r>
            <a:r>
              <a:rPr lang="en-US" sz="3200" dirty="0" err="1">
                <a:latin typeface="Times New Roman" pitchFamily="18" charset="0"/>
                <a:cs typeface="Times New Roman" pitchFamily="18" charset="0"/>
              </a:rPr>
              <a:t>giới</a:t>
            </a:r>
            <a:r>
              <a:rPr lang="en-US" sz="3200" dirty="0">
                <a:latin typeface="Times New Roman" pitchFamily="18" charset="0"/>
                <a:cs typeface="Times New Roman" pitchFamily="18" charset="0"/>
              </a:rPr>
              <a:t>…</a:t>
            </a:r>
          </a:p>
          <a:p>
            <a:pPr marL="0" indent="0" algn="just">
              <a:buNone/>
            </a:pPr>
            <a:r>
              <a:rPr lang="en-US" sz="3200" b="1" dirty="0" err="1">
                <a:solidFill>
                  <a:srgbClr val="0070C0"/>
                </a:solidFill>
                <a:latin typeface="Times New Roman" pitchFamily="18" charset="0"/>
                <a:cs typeface="Times New Roman" pitchFamily="18" charset="0"/>
              </a:rPr>
              <a:t>Đáp</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ứng</a:t>
            </a:r>
            <a:r>
              <a:rPr lang="en-US" sz="3200" b="1" dirty="0">
                <a:solidFill>
                  <a:srgbClr val="0070C0"/>
                </a:solidFill>
                <a:latin typeface="Times New Roman" pitchFamily="18" charset="0"/>
                <a:cs typeface="Times New Roman" pitchFamily="18" charset="0"/>
              </a:rPr>
              <a:t> </a:t>
            </a:r>
            <a:r>
              <a:rPr lang="en-US" sz="3200" b="1" dirty="0" err="1">
                <a:solidFill>
                  <a:srgbClr val="0070C0"/>
                </a:solidFill>
                <a:latin typeface="Times New Roman" pitchFamily="18" charset="0"/>
                <a:cs typeface="Times New Roman" pitchFamily="18" charset="0"/>
              </a:rPr>
              <a:t>giới</a:t>
            </a:r>
            <a:r>
              <a:rPr lang="en-US" sz="3200" b="1" dirty="0">
                <a:solidFill>
                  <a:srgbClr val="0070C0"/>
                </a:solidFill>
                <a:latin typeface="Times New Roman" pitchFamily="18" charset="0"/>
                <a:cs typeface="Times New Roman" pitchFamily="18" charset="0"/>
              </a:rPr>
              <a: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là</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nói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đến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khả</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năng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hành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động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để</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giải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quyết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tình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huống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tình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trạng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bất</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bình</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đẳng</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giới</a:t>
            </a:r>
            <a:r>
              <a:rPr lang="en-US" sz="3200" b="1" dirty="0">
                <a:solidFill>
                  <a:srgbClr val="FF0000"/>
                </a:solidFill>
                <a:latin typeface="Times New Roman" pitchFamily="18" charset="0"/>
                <a:cs typeface="Times New Roman" pitchFamily="18" charset="0"/>
              </a:rPr>
              <a:t>.</a:t>
            </a:r>
          </a:p>
          <a:p>
            <a:pPr marL="0" indent="0" algn="just">
              <a:buNone/>
            </a:pPr>
            <a:r>
              <a:rPr lang="en-US" sz="3200" b="1" dirty="0">
                <a:solidFill>
                  <a:srgbClr val="000000"/>
                </a:solidFill>
                <a:latin typeface="Times New Roman" pitchFamily="18" charset="0"/>
                <a:cs typeface="Times New Roman" pitchFamily="18" charset="0"/>
              </a:rPr>
              <a:t>VD: GV </a:t>
            </a:r>
            <a:r>
              <a:rPr lang="en-US" sz="3200" b="1" dirty="0" err="1">
                <a:solidFill>
                  <a:srgbClr val="000000"/>
                </a:solidFill>
                <a:latin typeface="Times New Roman" pitchFamily="18" charset="0"/>
                <a:cs typeface="Times New Roman" pitchFamily="18" charset="0"/>
              </a:rPr>
              <a:t>có</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các</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hành</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động</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cụ</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thể</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để</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trẻ</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em</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gái</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được</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tham</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gia</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các</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hoạt</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động</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bình</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đẳng</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như</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trẻ</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em</a:t>
            </a:r>
            <a:r>
              <a:rPr lang="en-US" sz="3200" b="1" dirty="0">
                <a:solidFill>
                  <a:srgbClr val="000000"/>
                </a:solidFill>
                <a:latin typeface="Times New Roman" pitchFamily="18" charset="0"/>
                <a:cs typeface="Times New Roman" pitchFamily="18" charset="0"/>
              </a:rPr>
              <a:t> </a:t>
            </a:r>
            <a:r>
              <a:rPr lang="en-US" sz="3200" b="1" dirty="0" err="1">
                <a:solidFill>
                  <a:srgbClr val="000000"/>
                </a:solidFill>
                <a:latin typeface="Times New Roman" pitchFamily="18" charset="0"/>
                <a:cs typeface="Times New Roman" pitchFamily="18" charset="0"/>
              </a:rPr>
              <a:t>trai</a:t>
            </a:r>
            <a:r>
              <a:rPr lang="en-US" sz="3200" b="1" dirty="0">
                <a:solidFill>
                  <a:srgbClr val="000000"/>
                </a:solidFill>
                <a:latin typeface="Times New Roman" pitchFamily="18" charset="0"/>
                <a:cs typeface="Times New Roman" pitchFamily="18" charset="0"/>
              </a:rPr>
              <a:t>..</a:t>
            </a:r>
          </a:p>
          <a:p>
            <a:pPr marL="0" indent="0" algn="just">
              <a:buNone/>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3208339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 26"/>
          <p:cNvGrpSpPr/>
          <p:nvPr/>
        </p:nvGrpSpPr>
        <p:grpSpPr>
          <a:xfrm>
            <a:off x="762000" y="1291164"/>
            <a:ext cx="10854500" cy="4968201"/>
            <a:chOff x="1219200" y="1433286"/>
            <a:chExt cx="6853058" cy="4710912"/>
          </a:xfrm>
        </p:grpSpPr>
        <p:sp>
          <p:nvSpPr>
            <p:cNvPr id="28" name="Rounded Rectangle 27"/>
            <p:cNvSpPr/>
            <p:nvPr/>
          </p:nvSpPr>
          <p:spPr>
            <a:xfrm>
              <a:off x="1219200" y="2081907"/>
              <a:ext cx="6853058" cy="4062291"/>
            </a:xfrm>
            <a:prstGeom prst="roundRect">
              <a:avLst>
                <a:gd name="adj" fmla="val 6629"/>
              </a:avLst>
            </a:prstGeom>
            <a:solidFill>
              <a:schemeClr val="accent1"/>
            </a:solidFill>
            <a:ln w="25400" cap="flat" cmpd="sng" algn="ctr">
              <a:noFill/>
              <a:prstDash val="solid"/>
            </a:ln>
            <a:effectLst>
              <a:innerShdw blurRad="101600">
                <a:prstClr val="black"/>
              </a:innerShdw>
            </a:effectLst>
          </p:spPr>
          <p:txBody>
            <a:bodyPr anchor="ctr"/>
            <a:lstStyle/>
            <a:p>
              <a:pPr algn="ctr">
                <a:defRPr/>
              </a:pPr>
              <a:endParaRPr lang="en-US" kern="0">
                <a:solidFill>
                  <a:srgbClr val="000000">
                    <a:lumMod val="75000"/>
                    <a:lumOff val="25000"/>
                  </a:srgbClr>
                </a:solidFill>
                <a:cs typeface="Arial" charset="0"/>
              </a:endParaRPr>
            </a:p>
          </p:txBody>
        </p:sp>
        <p:sp>
          <p:nvSpPr>
            <p:cNvPr id="29" name="Rounded Rectangle 28"/>
            <p:cNvSpPr/>
            <p:nvPr/>
          </p:nvSpPr>
          <p:spPr>
            <a:xfrm>
              <a:off x="1395034" y="2245168"/>
              <a:ext cx="6501390" cy="3725739"/>
            </a:xfrm>
            <a:prstGeom prst="roundRect">
              <a:avLst>
                <a:gd name="adj" fmla="val 5426"/>
              </a:avLst>
            </a:prstGeom>
            <a:solidFill>
              <a:srgbClr val="FFFFFF">
                <a:lumMod val="95000"/>
              </a:srgbClr>
            </a:solidFill>
            <a:ln w="25400" cap="flat" cmpd="sng" algn="ctr">
              <a:noFill/>
              <a:prstDash val="solid"/>
            </a:ln>
            <a:effectLst>
              <a:innerShdw blurRad="101600">
                <a:prstClr val="black"/>
              </a:innerShdw>
            </a:effectLst>
          </p:spPr>
          <p:txBody>
            <a:bodyPr anchor="ctr"/>
            <a:lstStyle/>
            <a:p>
              <a:pPr algn="ctr">
                <a:defRPr/>
              </a:pPr>
              <a:endParaRPr lang="en-US" kern="0">
                <a:solidFill>
                  <a:srgbClr val="000000">
                    <a:lumMod val="75000"/>
                    <a:lumOff val="25000"/>
                  </a:srgbClr>
                </a:solidFill>
                <a:cs typeface="Arial" charset="0"/>
              </a:endParaRPr>
            </a:p>
          </p:txBody>
        </p:sp>
        <p:grpSp>
          <p:nvGrpSpPr>
            <p:cNvPr id="30" name="Group 7177"/>
            <p:cNvGrpSpPr>
              <a:grpSpLocks/>
            </p:cNvGrpSpPr>
            <p:nvPr/>
          </p:nvGrpSpPr>
          <p:grpSpPr bwMode="auto">
            <a:xfrm>
              <a:off x="2892533" y="1433286"/>
              <a:ext cx="3717799" cy="1092200"/>
              <a:chOff x="3371850" y="1509486"/>
              <a:chExt cx="2480086" cy="730346"/>
            </a:xfrm>
          </p:grpSpPr>
          <p:sp>
            <p:nvSpPr>
              <p:cNvPr id="34" name="Oval 33"/>
              <p:cNvSpPr/>
              <p:nvPr/>
            </p:nvSpPr>
            <p:spPr>
              <a:xfrm>
                <a:off x="5749028" y="2136676"/>
                <a:ext cx="102908" cy="103156"/>
              </a:xfrm>
              <a:prstGeom prst="ellipse">
                <a:avLst/>
              </a:prstGeom>
              <a:solidFill>
                <a:schemeClr val="accent1">
                  <a:lumMod val="50000"/>
                </a:schemeClr>
              </a:solidFill>
              <a:ln w="25400" cap="flat" cmpd="sng" algn="ctr">
                <a:noFill/>
                <a:prstDash val="solid"/>
              </a:ln>
              <a:effectLst/>
            </p:spPr>
            <p:txBody>
              <a:bodyPr anchor="ctr"/>
              <a:lstStyle/>
              <a:p>
                <a:pPr algn="ctr">
                  <a:defRPr/>
                </a:pPr>
                <a:endParaRPr lang="en-US" kern="0">
                  <a:solidFill>
                    <a:srgbClr val="000000">
                      <a:lumMod val="75000"/>
                      <a:lumOff val="25000"/>
                    </a:srgbClr>
                  </a:solidFill>
                  <a:cs typeface="Arial" charset="0"/>
                </a:endParaRPr>
              </a:p>
            </p:txBody>
          </p:sp>
          <p:sp>
            <p:nvSpPr>
              <p:cNvPr id="35" name="Oval 34"/>
              <p:cNvSpPr/>
              <p:nvPr/>
            </p:nvSpPr>
            <p:spPr>
              <a:xfrm>
                <a:off x="3371850" y="2136676"/>
                <a:ext cx="102908" cy="103156"/>
              </a:xfrm>
              <a:prstGeom prst="ellipse">
                <a:avLst/>
              </a:prstGeom>
              <a:solidFill>
                <a:schemeClr val="accent1">
                  <a:lumMod val="50000"/>
                </a:schemeClr>
              </a:solidFill>
              <a:ln w="25400" cap="flat" cmpd="sng" algn="ctr">
                <a:noFill/>
                <a:prstDash val="solid"/>
              </a:ln>
              <a:effectLst/>
            </p:spPr>
            <p:txBody>
              <a:bodyPr anchor="ctr"/>
              <a:lstStyle/>
              <a:p>
                <a:pPr algn="ctr">
                  <a:defRPr/>
                </a:pPr>
                <a:endParaRPr lang="en-US" kern="0">
                  <a:solidFill>
                    <a:srgbClr val="000000">
                      <a:lumMod val="75000"/>
                      <a:lumOff val="25000"/>
                    </a:srgbClr>
                  </a:solidFill>
                  <a:cs typeface="Arial" charset="0"/>
                </a:endParaRPr>
              </a:p>
            </p:txBody>
          </p:sp>
          <p:sp>
            <p:nvSpPr>
              <p:cNvPr id="36" name="Oval 35"/>
              <p:cNvSpPr/>
              <p:nvPr/>
            </p:nvSpPr>
            <p:spPr>
              <a:xfrm>
                <a:off x="4466997" y="1509486"/>
                <a:ext cx="276225" cy="276225"/>
              </a:xfrm>
              <a:prstGeom prst="ellipse">
                <a:avLst/>
              </a:prstGeom>
              <a:gradFill flip="none" rotWithShape="1">
                <a:gsLst>
                  <a:gs pos="0">
                    <a:srgbClr val="FFFFFF">
                      <a:lumMod val="95000"/>
                      <a:shade val="30000"/>
                      <a:satMod val="115000"/>
                    </a:srgbClr>
                  </a:gs>
                  <a:gs pos="50000">
                    <a:srgbClr val="FFFFFF">
                      <a:lumMod val="95000"/>
                      <a:shade val="67500"/>
                      <a:satMod val="115000"/>
                    </a:srgbClr>
                  </a:gs>
                  <a:gs pos="100000">
                    <a:srgbClr val="FFFFFF">
                      <a:lumMod val="95000"/>
                      <a:shade val="100000"/>
                      <a:satMod val="115000"/>
                    </a:srgbClr>
                  </a:gs>
                </a:gsLst>
                <a:lin ang="16200000" scaled="1"/>
                <a:tileRect/>
              </a:gradFill>
              <a:ln w="25400" cap="flat" cmpd="sng" algn="ctr">
                <a:noFill/>
                <a:prstDash val="solid"/>
              </a:ln>
              <a:effectLst>
                <a:glow rad="25400">
                  <a:srgbClr val="DADADA">
                    <a:lumMod val="50000"/>
                    <a:alpha val="64000"/>
                  </a:srgbClr>
                </a:glow>
              </a:effectLst>
            </p:spPr>
            <p:txBody>
              <a:bodyPr anchor="ctr"/>
              <a:lstStyle/>
              <a:p>
                <a:pPr algn="ctr">
                  <a:defRPr/>
                </a:pPr>
                <a:endParaRPr lang="en-US" kern="0">
                  <a:solidFill>
                    <a:srgbClr val="000000">
                      <a:lumMod val="75000"/>
                      <a:lumOff val="25000"/>
                    </a:srgbClr>
                  </a:solidFill>
                  <a:cs typeface="Arial" charset="0"/>
                </a:endParaRPr>
              </a:p>
            </p:txBody>
          </p:sp>
          <p:cxnSp>
            <p:nvCxnSpPr>
              <p:cNvPr id="37" name="Straight Connector 36"/>
              <p:cNvCxnSpPr>
                <a:cxnSpLocks noChangeShapeType="1"/>
              </p:cNvCxnSpPr>
              <p:nvPr/>
            </p:nvCxnSpPr>
            <p:spPr bwMode="auto">
              <a:xfrm>
                <a:off x="4605102" y="1611489"/>
                <a:ext cx="1195222" cy="561701"/>
              </a:xfrm>
              <a:prstGeom prst="line">
                <a:avLst/>
              </a:prstGeom>
              <a:noFill/>
              <a:ln w="28575" algn="ctr">
                <a:solidFill>
                  <a:schemeClr val="accent1">
                    <a:lumMod val="75000"/>
                  </a:schemeClr>
                </a:solidFill>
                <a:round/>
                <a:headEnd/>
                <a:tailEnd/>
              </a:ln>
              <a:extLst>
                <a:ext uri="{909E8E84-426E-40DD-AFC4-6F175D3DCCD1}">
                  <a14:hiddenFill xmlns:a14="http://schemas.microsoft.com/office/drawing/2010/main">
                    <a:noFill/>
                  </a14:hiddenFill>
                </a:ext>
              </a:extLst>
            </p:spPr>
          </p:cxnSp>
          <p:cxnSp>
            <p:nvCxnSpPr>
              <p:cNvPr id="38" name="Straight Connector 37"/>
              <p:cNvCxnSpPr>
                <a:cxnSpLocks noChangeShapeType="1"/>
              </p:cNvCxnSpPr>
              <p:nvPr/>
            </p:nvCxnSpPr>
            <p:spPr bwMode="auto">
              <a:xfrm flipH="1">
                <a:off x="3413955" y="1611489"/>
                <a:ext cx="1196580" cy="561701"/>
              </a:xfrm>
              <a:prstGeom prst="line">
                <a:avLst/>
              </a:prstGeom>
              <a:noFill/>
              <a:ln w="28575" algn="ctr">
                <a:solidFill>
                  <a:schemeClr val="accent1">
                    <a:lumMod val="75000"/>
                  </a:schemeClr>
                </a:solidFill>
                <a:round/>
                <a:headEnd/>
                <a:tailEnd/>
              </a:ln>
              <a:extLst>
                <a:ext uri="{909E8E84-426E-40DD-AFC4-6F175D3DCCD1}">
                  <a14:hiddenFill xmlns:a14="http://schemas.microsoft.com/office/drawing/2010/main">
                    <a:noFill/>
                  </a14:hiddenFill>
                </a:ext>
              </a:extLst>
            </p:spPr>
          </p:cxnSp>
          <p:sp>
            <p:nvSpPr>
              <p:cNvPr id="39" name="Oval 38"/>
              <p:cNvSpPr/>
              <p:nvPr/>
            </p:nvSpPr>
            <p:spPr>
              <a:xfrm>
                <a:off x="4551283" y="1585985"/>
                <a:ext cx="107651" cy="107651"/>
              </a:xfrm>
              <a:prstGeom prst="ellipse">
                <a:avLst/>
              </a:prstGeom>
              <a:solidFill>
                <a:srgbClr val="FFFFFF">
                  <a:lumMod val="85000"/>
                  <a:alpha val="85000"/>
                </a:srgbClr>
              </a:solidFill>
              <a:ln w="9525" cap="flat" cmpd="sng" algn="ctr">
                <a:solidFill>
                  <a:srgbClr val="DADADA">
                    <a:lumMod val="25000"/>
                    <a:alpha val="64000"/>
                  </a:srgbClr>
                </a:solidFill>
                <a:prstDash val="solid"/>
              </a:ln>
              <a:effectLst/>
              <a:scene3d>
                <a:camera prst="orthographicFront"/>
                <a:lightRig rig="threePt" dir="t"/>
              </a:scene3d>
              <a:sp3d>
                <a:bevelT w="114300" prst="hardEdge"/>
              </a:sp3d>
            </p:spPr>
            <p:txBody>
              <a:bodyPr anchor="ctr"/>
              <a:lstStyle/>
              <a:p>
                <a:pPr algn="ctr">
                  <a:defRPr/>
                </a:pPr>
                <a:endParaRPr lang="en-US" kern="0">
                  <a:solidFill>
                    <a:srgbClr val="000000">
                      <a:lumMod val="75000"/>
                      <a:lumOff val="25000"/>
                    </a:srgbClr>
                  </a:solidFill>
                  <a:cs typeface="Arial" charset="0"/>
                </a:endParaRPr>
              </a:p>
            </p:txBody>
          </p:sp>
        </p:grpSp>
        <p:grpSp>
          <p:nvGrpSpPr>
            <p:cNvPr id="31" name="Group 30"/>
            <p:cNvGrpSpPr>
              <a:grpSpLocks/>
            </p:cNvGrpSpPr>
            <p:nvPr/>
          </p:nvGrpSpPr>
          <p:grpSpPr bwMode="auto">
            <a:xfrm>
              <a:off x="1423458" y="2642113"/>
              <a:ext cx="6485683" cy="3064341"/>
              <a:chOff x="905025" y="918386"/>
              <a:chExt cx="7451425" cy="3519640"/>
            </a:xfrm>
          </p:grpSpPr>
          <p:pic>
            <p:nvPicPr>
              <p:cNvPr id="32" name="Picture 345" descr="shadow_1_m"/>
              <p:cNvPicPr>
                <a:picLocks noChangeAspect="1" noChangeArrowheads="1"/>
              </p:cNvPicPr>
              <p:nvPr/>
            </p:nvPicPr>
            <p:blipFill>
              <a:blip r:embed="rId3">
                <a:extLst>
                  <a:ext uri="{28A0092B-C50C-407E-A947-70E740481C1C}">
                    <a14:useLocalDpi xmlns:a14="http://schemas.microsoft.com/office/drawing/2010/main" val="0"/>
                  </a:ext>
                </a:extLst>
              </a:blip>
              <a:srcRect t="61411"/>
              <a:stretch>
                <a:fillRect/>
              </a:stretch>
            </p:blipFill>
            <p:spPr bwMode="gray">
              <a:xfrm>
                <a:off x="905025" y="4332913"/>
                <a:ext cx="7451425" cy="1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ounded Rectangle 32"/>
              <p:cNvSpPr/>
              <p:nvPr/>
            </p:nvSpPr>
            <p:spPr>
              <a:xfrm>
                <a:off x="1162190" y="918386"/>
                <a:ext cx="6897410" cy="3411724"/>
              </a:xfrm>
              <a:prstGeom prst="roundRect">
                <a:avLst>
                  <a:gd name="adj" fmla="val 6758"/>
                </a:avLst>
              </a:prstGeom>
              <a:solidFill>
                <a:srgbClr val="FFFFFF"/>
              </a:solidFill>
              <a:ln w="25400" cap="flat" cmpd="sng" algn="ctr">
                <a:noFill/>
                <a:prstDash val="solid"/>
              </a:ln>
              <a:effectLst>
                <a:outerShdw blurRad="63500" sx="102000" sy="102000" algn="ctr" rotWithShape="0">
                  <a:prstClr val="black">
                    <a:alpha val="7000"/>
                  </a:prstClr>
                </a:outerShdw>
              </a:effectLst>
            </p:spPr>
            <p:txBody>
              <a:bodyPr anchor="ctr"/>
              <a:lstStyle/>
              <a:p>
                <a:pPr algn="ctr">
                  <a:defRPr/>
                </a:pPr>
                <a:endParaRPr lang="en-US" kern="0" dirty="0">
                  <a:solidFill>
                    <a:srgbClr val="000000">
                      <a:lumMod val="75000"/>
                      <a:lumOff val="25000"/>
                    </a:srgbClr>
                  </a:solidFill>
                  <a:cs typeface="Arial" charset="0"/>
                </a:endParaRPr>
              </a:p>
            </p:txBody>
          </p:sp>
        </p:grpSp>
      </p:grpSp>
      <p:sp>
        <p:nvSpPr>
          <p:cNvPr id="40" name="Text Placeholder 2"/>
          <p:cNvSpPr txBox="1">
            <a:spLocks/>
          </p:cNvSpPr>
          <p:nvPr/>
        </p:nvSpPr>
        <p:spPr>
          <a:xfrm>
            <a:off x="9237044" y="6426059"/>
            <a:ext cx="2041378" cy="211549"/>
          </a:xfrm>
          <a:prstGeom prst="rect">
            <a:avLst/>
          </a:prstGeom>
        </p:spPr>
        <p:txBody>
          <a:bodyPr vert="horz" lIns="91440" tIns="45720" rIns="91440" bIns="45720" rtlCol="0" anchor="ctr">
            <a:normAutofit fontScale="77500" lnSpcReduction="20000"/>
          </a:bodyP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a:t>Tác giả: Nguyễn Tô Quốc Thái</a:t>
            </a:r>
          </a:p>
        </p:txBody>
      </p:sp>
      <p:sp>
        <p:nvSpPr>
          <p:cNvPr id="18" name="TextBox 2"/>
          <p:cNvSpPr txBox="1"/>
          <p:nvPr/>
        </p:nvSpPr>
        <p:spPr>
          <a:xfrm>
            <a:off x="2626719" y="285156"/>
            <a:ext cx="6938567" cy="701731"/>
          </a:xfrm>
          <a:prstGeom prst="rect">
            <a:avLst/>
          </a:prstGeom>
          <a:noFill/>
        </p:spPr>
        <p:txBody>
          <a:bodyPr wrap="none" rtlCol="0" anchor="ctr">
            <a:spAutoFit/>
          </a:bodyPr>
          <a:lstStyle/>
          <a:p>
            <a:pPr algn="ctr">
              <a:lnSpc>
                <a:spcPct val="90000"/>
              </a:lnSpc>
              <a:spcBef>
                <a:spcPct val="0"/>
              </a:spcBef>
            </a:pPr>
            <a:r>
              <a:rPr lang="en-US" sz="44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A. GIỚI THIỆU TÀI LIỆU </a:t>
            </a:r>
          </a:p>
        </p:txBody>
      </p:sp>
      <p:sp>
        <p:nvSpPr>
          <p:cNvPr id="2" name="Slide Number Placeholder 1"/>
          <p:cNvSpPr>
            <a:spLocks noGrp="1"/>
          </p:cNvSpPr>
          <p:nvPr>
            <p:ph type="sldNum" sz="quarter" idx="12"/>
          </p:nvPr>
        </p:nvSpPr>
        <p:spPr/>
        <p:txBody>
          <a:bodyPr/>
          <a:lstStyle/>
          <a:p>
            <a:fld id="{2B0A5C23-9A0D-4D31-9768-FD96BB453C39}" type="slidenum">
              <a:rPr lang="en-US" smtClean="0"/>
              <a:t>2</a:t>
            </a:fld>
            <a:endParaRPr lang="en-US"/>
          </a:p>
        </p:txBody>
      </p:sp>
      <p:sp>
        <p:nvSpPr>
          <p:cNvPr id="21" name="TextBox 20">
            <a:extLst>
              <a:ext uri="{FF2B5EF4-FFF2-40B4-BE49-F238E27FC236}">
                <a16:creationId xmlns="" xmlns:a16="http://schemas.microsoft.com/office/drawing/2014/main" id="{4E225DBB-8331-CADD-5BE2-0331D25A136C}"/>
              </a:ext>
            </a:extLst>
          </p:cNvPr>
          <p:cNvSpPr txBox="1"/>
          <p:nvPr/>
        </p:nvSpPr>
        <p:spPr>
          <a:xfrm>
            <a:off x="1085523" y="2839587"/>
            <a:ext cx="10192899" cy="2400657"/>
          </a:xfrm>
          <a:prstGeom prst="rect">
            <a:avLst/>
          </a:prstGeom>
          <a:noFill/>
        </p:spPr>
        <p:txBody>
          <a:bodyPr wrap="square">
            <a:spAutoFit/>
          </a:bodyPr>
          <a:lstStyle/>
          <a:p>
            <a:pPr algn="ctr"/>
            <a:r>
              <a:rPr lang="en-US" sz="4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HƯỚNG DẪN GIÁO DỤC GIỚI TRONG CÁC HOẠT ĐỘNG GIÁO DỤC</a:t>
            </a:r>
            <a:r>
              <a:rPr lang="en-US" sz="54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4800" b="1"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CHO TRẺ EM MẦM NON</a:t>
            </a:r>
            <a:endParaRPr lang="en-US" sz="54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60494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ppt_x"/>
                                          </p:val>
                                        </p:tav>
                                        <p:tav tm="100000">
                                          <p:val>
                                            <p:strVal val="#ppt_x"/>
                                          </p:val>
                                        </p:tav>
                                      </p:tavLst>
                                    </p:anim>
                                    <p:anim calcmode="lin" valueType="num">
                                      <p:cBhvr additive="base">
                                        <p:cTn id="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animEffect transition="in" filter="barn(inVertical)">
                                      <p:cBhvr>
                                        <p:cTn id="13" dur="500"/>
                                        <p:tgtEl>
                                          <p:spTgt spid="27"/>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wipe(down)">
                                      <p:cBhvr>
                                        <p:cTn id="18"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337643-65E5-97A0-6D80-D4467FD93268}"/>
              </a:ext>
            </a:extLst>
          </p:cNvPr>
          <p:cNvSpPr>
            <a:spLocks noGrp="1"/>
          </p:cNvSpPr>
          <p:nvPr>
            <p:ph type="title"/>
          </p:nvPr>
        </p:nvSpPr>
        <p:spPr>
          <a:xfrm>
            <a:off x="812442" y="164513"/>
            <a:ext cx="10515600" cy="659680"/>
          </a:xfrm>
        </p:spPr>
        <p:txBody>
          <a:bodyPr>
            <a:normAutofit fontScale="90000"/>
          </a:bodyPr>
          <a:lstStyle/>
          <a:p>
            <a:r>
              <a:rPr lang="x-none" dirty="0">
                <a:solidFill>
                  <a:srgbClr val="0070C0"/>
                </a:solidFill>
                <a:latin typeface="Times New Roman" pitchFamily="18" charset="0"/>
                <a:cs typeface="Times New Roman" pitchFamily="18" charset="0"/>
              </a:rPr>
              <a:t>(5) GIÁO DỤC GIỚI</a:t>
            </a:r>
          </a:p>
        </p:txBody>
      </p:sp>
      <p:sp>
        <p:nvSpPr>
          <p:cNvPr id="3" name="Content Placeholder 2">
            <a:extLst>
              <a:ext uri="{FF2B5EF4-FFF2-40B4-BE49-F238E27FC236}">
                <a16:creationId xmlns="" xmlns:a16="http://schemas.microsoft.com/office/drawing/2014/main" id="{7D7237D8-5FDD-040E-E19B-7956F06333DA}"/>
              </a:ext>
            </a:extLst>
          </p:cNvPr>
          <p:cNvSpPr>
            <a:spLocks noGrp="1"/>
          </p:cNvSpPr>
          <p:nvPr>
            <p:ph idx="1"/>
          </p:nvPr>
        </p:nvSpPr>
        <p:spPr>
          <a:xfrm>
            <a:off x="528035" y="991673"/>
            <a:ext cx="11320528" cy="5185290"/>
          </a:xfrm>
        </p:spPr>
        <p:txBody>
          <a:bodyPr/>
          <a:lstStyle/>
          <a:p>
            <a:pPr marL="0" indent="0" algn="just">
              <a:buNone/>
            </a:pPr>
            <a:r>
              <a:rPr lang="x-none" sz="3200" dirty="0">
                <a:solidFill>
                  <a:srgbClr val="000000"/>
                </a:solidFill>
                <a:latin typeface="Times New Roman" pitchFamily="18" charset="0"/>
                <a:cs typeface="Times New Roman" pitchFamily="18" charset="0"/>
              </a:rPr>
              <a:t>GDG là con đường chủ đạo để phát triển các năng lực giới theo mục tiêu đặt ra.</a:t>
            </a:r>
          </a:p>
          <a:p>
            <a:pPr marL="0" indent="0" algn="just">
              <a:buNone/>
            </a:pPr>
            <a:r>
              <a:rPr lang="x-none" sz="3200" dirty="0">
                <a:solidFill>
                  <a:srgbClr val="0070C0"/>
                </a:solidFill>
                <a:latin typeface="Times New Roman" pitchFamily="18" charset="0"/>
                <a:cs typeface="Times New Roman" pitchFamily="18" charset="0"/>
              </a:rPr>
              <a:t>Theo nghĩa rộng:</a:t>
            </a:r>
            <a:r>
              <a:rPr lang="x-none" sz="3200" dirty="0">
                <a:solidFill>
                  <a:srgbClr val="000000"/>
                </a:solidFill>
                <a:latin typeface="Times New Roman" pitchFamily="18" charset="0"/>
                <a:cs typeface="Times New Roman" pitchFamily="18" charset="0"/>
              </a:rPr>
              <a:t> GDG là quá trình cải cách giáo dục, hướng đến hình thành và phát triển văn hoá chấp nhận, tôn trọng và hành động/ hoạt động để giải quyết bất bình đẳng giới, từ đó giúp cho mọi trẻ em được hưởng đầy đủ quyền của mình trong vui, học tập và phát triển toàn diện, mà không phụ thuộc vào việc trẻ em là trai hay gái.</a:t>
            </a:r>
          </a:p>
          <a:p>
            <a:pPr marL="0" indent="0" algn="just">
              <a:buNone/>
            </a:pPr>
            <a:r>
              <a:rPr lang="x-none" sz="3200" dirty="0">
                <a:solidFill>
                  <a:srgbClr val="0070C0"/>
                </a:solidFill>
                <a:latin typeface="Times New Roman" pitchFamily="18" charset="0"/>
                <a:cs typeface="Times New Roman" pitchFamily="18" charset="0"/>
              </a:rPr>
              <a:t>Theo nghĩa hẹp:</a:t>
            </a:r>
            <a:r>
              <a:rPr lang="x-none" sz="3200" dirty="0">
                <a:solidFill>
                  <a:srgbClr val="000000"/>
                </a:solidFill>
                <a:latin typeface="Times New Roman" pitchFamily="18" charset="0"/>
                <a:cs typeface="Times New Roman" pitchFamily="18" charset="0"/>
              </a:rPr>
              <a:t> </a:t>
            </a:r>
            <a:r>
              <a:rPr lang="x-none" sz="3200" dirty="0">
                <a:solidFill>
                  <a:srgbClr val="FF0000"/>
                </a:solidFill>
                <a:latin typeface="Times New Roman" pitchFamily="18" charset="0"/>
                <a:cs typeface="Times New Roman" pitchFamily="18" charset="0"/>
              </a:rPr>
              <a:t>GDG cho trẻ MN là quá trình tác động có hướng đích của nhà giáo dục nhằm hình thành hệ thống hiểu biết về giới, thái độ chấp nhận, tôn trọng sự khác biệt về giới và hành động xây dựng môi trường nhạy cảm giới ở cơ sở GDMN</a:t>
            </a:r>
          </a:p>
        </p:txBody>
      </p:sp>
      <p:sp>
        <p:nvSpPr>
          <p:cNvPr id="4" name="Slide Number Placeholder 3">
            <a:extLst>
              <a:ext uri="{FF2B5EF4-FFF2-40B4-BE49-F238E27FC236}">
                <a16:creationId xmlns="" xmlns:a16="http://schemas.microsoft.com/office/drawing/2014/main" id="{4CB3BCC6-D315-4E46-959E-3B2F52C6F35C}"/>
              </a:ext>
            </a:extLst>
          </p:cNvPr>
          <p:cNvSpPr>
            <a:spLocks noGrp="1"/>
          </p:cNvSpPr>
          <p:nvPr>
            <p:ph type="sldNum" sz="quarter" idx="12"/>
          </p:nvPr>
        </p:nvSpPr>
        <p:spPr/>
        <p:txBody>
          <a:bodyPr/>
          <a:lstStyle/>
          <a:p>
            <a:fld id="{2B0A5C23-9A0D-4D31-9768-FD96BB453C39}" type="slidenum">
              <a:rPr lang="en-US" smtClean="0"/>
              <a:t>20</a:t>
            </a:fld>
            <a:endParaRPr lang="en-US"/>
          </a:p>
        </p:txBody>
      </p:sp>
    </p:spTree>
    <p:extLst>
      <p:ext uri="{BB962C8B-B14F-4D97-AF65-F5344CB8AC3E}">
        <p14:creationId xmlns:p14="http://schemas.microsoft.com/office/powerpoint/2010/main" val="2878645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6FDFCA-095C-4497-B286-76F466540F3A}"/>
              </a:ext>
            </a:extLst>
          </p:cNvPr>
          <p:cNvSpPr>
            <a:spLocks noGrp="1"/>
          </p:cNvSpPr>
          <p:nvPr>
            <p:ph type="title"/>
          </p:nvPr>
        </p:nvSpPr>
        <p:spPr>
          <a:xfrm>
            <a:off x="486714" y="133305"/>
            <a:ext cx="11163300" cy="1325563"/>
          </a:xfrm>
        </p:spPr>
        <p:txBody>
          <a:bodyPr/>
          <a:lstStyle/>
          <a:p>
            <a:r>
              <a:rPr lang="en-US" b="1" dirty="0">
                <a:solidFill>
                  <a:srgbClr val="0070C0"/>
                </a:solidFill>
                <a:latin typeface="Times New Roman" pitchFamily="18" charset="0"/>
                <a:cs typeface="Times New Roman" pitchFamily="18" charset="0"/>
              </a:rPr>
              <a:t>I.  VAI TRÒ CỦA GD GIỚI CHO TRẺ MN</a:t>
            </a:r>
          </a:p>
        </p:txBody>
      </p:sp>
      <p:sp>
        <p:nvSpPr>
          <p:cNvPr id="3" name="Content Placeholder 2">
            <a:extLst>
              <a:ext uri="{FF2B5EF4-FFF2-40B4-BE49-F238E27FC236}">
                <a16:creationId xmlns="" xmlns:a16="http://schemas.microsoft.com/office/drawing/2014/main" id="{D87C107D-CA42-4F57-8EF8-3839E5FA12EF}"/>
              </a:ext>
            </a:extLst>
          </p:cNvPr>
          <p:cNvSpPr>
            <a:spLocks noGrp="1"/>
          </p:cNvSpPr>
          <p:nvPr>
            <p:ph idx="1"/>
          </p:nvPr>
        </p:nvSpPr>
        <p:spPr>
          <a:xfrm>
            <a:off x="540913" y="1452138"/>
            <a:ext cx="11217497" cy="4351338"/>
          </a:xfrm>
        </p:spPr>
        <p:txBody>
          <a:bodyPr/>
          <a:lstStyle/>
          <a:p>
            <a:pPr marL="514350" indent="-514350" algn="just">
              <a:buAutoNum type="arabicPeriod"/>
            </a:pPr>
            <a:r>
              <a:rPr lang="en-US" sz="3600" dirty="0" err="1">
                <a:solidFill>
                  <a:srgbClr val="000000"/>
                </a:solidFill>
                <a:latin typeface="Times New Roman" pitchFamily="18" charset="0"/>
                <a:cs typeface="Times New Roman" pitchFamily="18" charset="0"/>
              </a:rPr>
              <a:t>Phát</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triển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nhận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thức</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thái</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độ</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hành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động</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giới</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phù</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hợp</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với</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trẻ</a:t>
            </a:r>
            <a:r>
              <a:rPr lang="en-US" sz="3600" dirty="0">
                <a:solidFill>
                  <a:srgbClr val="000000"/>
                </a:solidFill>
                <a:latin typeface="Times New Roman" pitchFamily="18" charset="0"/>
                <a:cs typeface="Times New Roman" pitchFamily="18" charset="0"/>
              </a:rPr>
              <a:t> MN, </a:t>
            </a:r>
            <a:r>
              <a:rPr lang="en-US" sz="3600" dirty="0" err="1">
                <a:solidFill>
                  <a:srgbClr val="000000"/>
                </a:solidFill>
                <a:latin typeface="Times New Roman" pitchFamily="18" charset="0"/>
                <a:cs typeface="Times New Roman" pitchFamily="18" charset="0"/>
              </a:rPr>
              <a:t>giúp</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trẻ</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em</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học</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tập</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có</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chất</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lượng</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và</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phát</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triển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toàn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diện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cơ</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sở</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hình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thành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trách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nhiệm</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giới</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của</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người</a:t>
            </a:r>
            <a:r>
              <a:rPr lang="en-US" sz="3600" dirty="0">
                <a:solidFill>
                  <a:srgbClr val="000000"/>
                </a:solidFill>
                <a:latin typeface="Times New Roman" pitchFamily="18" charset="0"/>
                <a:cs typeface="Times New Roman" pitchFamily="18" charset="0"/>
              </a:rPr>
              <a:t> HS, </a:t>
            </a:r>
            <a:r>
              <a:rPr lang="en-US" sz="3600" dirty="0" err="1">
                <a:solidFill>
                  <a:srgbClr val="000000"/>
                </a:solidFill>
                <a:latin typeface="Times New Roman" pitchFamily="18" charset="0"/>
                <a:cs typeface="Times New Roman" pitchFamily="18" charset="0"/>
              </a:rPr>
              <a:t>phát</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triển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giá</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trị</a:t>
            </a:r>
            <a:r>
              <a:rPr lang="en-US" sz="3600" dirty="0">
                <a:solidFill>
                  <a:srgbClr val="000000"/>
                </a:solidFill>
                <a:latin typeface="Times New Roman" pitchFamily="18" charset="0"/>
                <a:cs typeface="Times New Roman" pitchFamily="18" charset="0"/>
              </a:rPr>
              <a:t>, NL </a:t>
            </a:r>
            <a:r>
              <a:rPr lang="en-US" sz="3600" dirty="0" err="1">
                <a:solidFill>
                  <a:srgbClr val="000000"/>
                </a:solidFill>
                <a:latin typeface="Times New Roman" pitchFamily="18" charset="0"/>
                <a:cs typeface="Times New Roman" pitchFamily="18" charset="0"/>
              </a:rPr>
              <a:t>sống</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văn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minh</a:t>
            </a:r>
            <a:r>
              <a:rPr lang="en-US" sz="3600" dirty="0">
                <a:solidFill>
                  <a:srgbClr val="000000"/>
                </a:solidFill>
                <a:latin typeface="Times New Roman" pitchFamily="18" charset="0"/>
                <a:cs typeface="Times New Roman" pitchFamily="18" charset="0"/>
              </a:rPr>
              <a:t>…</a:t>
            </a:r>
          </a:p>
          <a:p>
            <a:pPr marL="514350" indent="-514350" algn="just">
              <a:buAutoNum type="arabicPeriod"/>
            </a:pPr>
            <a:r>
              <a:rPr lang="en-US" sz="3600" dirty="0" err="1">
                <a:solidFill>
                  <a:srgbClr val="000000"/>
                </a:solidFill>
                <a:latin typeface="Times New Roman" pitchFamily="18" charset="0"/>
                <a:cs typeface="Times New Roman" pitchFamily="18" charset="0"/>
              </a:rPr>
              <a:t>Bảo</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đảm</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quyền</a:t>
            </a:r>
            <a:r>
              <a:rPr lang="en-US" sz="3600" dirty="0">
                <a:solidFill>
                  <a:srgbClr val="000000"/>
                </a:solidFill>
                <a:latin typeface="Times New Roman" pitchFamily="18" charset="0"/>
                <a:cs typeface="Times New Roman" pitchFamily="18" charset="0"/>
              </a:rPr>
              <a:t> TE, </a:t>
            </a:r>
            <a:r>
              <a:rPr lang="en-US" sz="3600" dirty="0" err="1">
                <a:solidFill>
                  <a:srgbClr val="000000"/>
                </a:solidFill>
                <a:latin typeface="Times New Roman" pitchFamily="18" charset="0"/>
                <a:cs typeface="Times New Roman" pitchFamily="18" charset="0"/>
              </a:rPr>
              <a:t>góp</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phần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giải</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quyết</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các</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bất</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bình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đẳng</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trong</a:t>
            </a:r>
            <a:r>
              <a:rPr lang="en-US" sz="3600" dirty="0">
                <a:solidFill>
                  <a:srgbClr val="000000"/>
                </a:solidFill>
                <a:latin typeface="Times New Roman" pitchFamily="18" charset="0"/>
                <a:cs typeface="Times New Roman" pitchFamily="18" charset="0"/>
              </a:rPr>
              <a:t> c</a:t>
            </a:r>
            <a:r>
              <a:rPr lang="vi-VN" sz="3600" dirty="0">
                <a:solidFill>
                  <a:srgbClr val="000000"/>
                </a:solidFill>
                <a:latin typeface="Times New Roman" pitchFamily="18" charset="0"/>
                <a:cs typeface="Times New Roman" pitchFamily="18" charset="0"/>
              </a:rPr>
              <a:t>ơ</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sở</a:t>
            </a:r>
            <a:r>
              <a:rPr lang="en-US" sz="3600" dirty="0">
                <a:solidFill>
                  <a:srgbClr val="000000"/>
                </a:solidFill>
                <a:latin typeface="Times New Roman" pitchFamily="18" charset="0"/>
                <a:cs typeface="Times New Roman" pitchFamily="18" charset="0"/>
              </a:rPr>
              <a:t> GDMN </a:t>
            </a:r>
            <a:r>
              <a:rPr lang="en-US" sz="3600" dirty="0" err="1">
                <a:solidFill>
                  <a:srgbClr val="000000"/>
                </a:solidFill>
                <a:latin typeface="Times New Roman" pitchFamily="18" charset="0"/>
                <a:cs typeface="Times New Roman" pitchFamily="18" charset="0"/>
              </a:rPr>
              <a:t>và</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nâng</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cao</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chất</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lượng</a:t>
            </a:r>
            <a:r>
              <a:rPr lang="en-US" sz="3600" dirty="0">
                <a:solidFill>
                  <a:srgbClr val="000000"/>
                </a:solidFill>
                <a:latin typeface="Times New Roman" pitchFamily="18" charset="0"/>
                <a:cs typeface="Times New Roman" pitchFamily="18" charset="0"/>
              </a:rPr>
              <a:t> GDMN</a:t>
            </a:r>
          </a:p>
          <a:p>
            <a:pPr marL="514350" indent="-514350" algn="just">
              <a:buAutoNum type="arabicPeriod"/>
            </a:pPr>
            <a:r>
              <a:rPr lang="en-US" sz="3600" dirty="0" err="1">
                <a:solidFill>
                  <a:srgbClr val="000000"/>
                </a:solidFill>
                <a:latin typeface="Times New Roman" pitchFamily="18" charset="0"/>
                <a:cs typeface="Times New Roman" pitchFamily="18" charset="0"/>
              </a:rPr>
              <a:t>Thực</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hiện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được</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các</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quy</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định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về</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Quyền</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bình</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đẳng</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giới</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trong</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giáo</a:t>
            </a:r>
            <a:r>
              <a:rPr lang="en-US" sz="3600" dirty="0">
                <a:solidFill>
                  <a:srgbClr val="000000"/>
                </a:solidFill>
                <a:latin typeface="Times New Roman" pitchFamily="18" charset="0"/>
                <a:cs typeface="Times New Roman" pitchFamily="18" charset="0"/>
              </a:rPr>
              <a:t> </a:t>
            </a:r>
            <a:r>
              <a:rPr lang="en-US" sz="3600" dirty="0" err="1">
                <a:solidFill>
                  <a:srgbClr val="000000"/>
                </a:solidFill>
                <a:latin typeface="Times New Roman" pitchFamily="18" charset="0"/>
                <a:cs typeface="Times New Roman" pitchFamily="18" charset="0"/>
              </a:rPr>
              <a:t>dục</a:t>
            </a:r>
            <a:endParaRPr lang="en-US" sz="36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67155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11CCBD17-9D97-5397-704B-05EE39A39B66}"/>
              </a:ext>
            </a:extLst>
          </p:cNvPr>
          <p:cNvSpPr>
            <a:spLocks noGrp="1"/>
          </p:cNvSpPr>
          <p:nvPr>
            <p:ph type="sldNum" sz="quarter" idx="12"/>
          </p:nvPr>
        </p:nvSpPr>
        <p:spPr/>
        <p:txBody>
          <a:bodyPr/>
          <a:lstStyle/>
          <a:p>
            <a:fld id="{2B0A5C23-9A0D-4D31-9768-FD96BB453C39}" type="slidenum">
              <a:rPr lang="en-US" smtClean="0"/>
              <a:t>22</a:t>
            </a:fld>
            <a:endParaRPr lang="en-US"/>
          </a:p>
        </p:txBody>
      </p:sp>
      <p:graphicFrame>
        <p:nvGraphicFramePr>
          <p:cNvPr id="5" name="Content Placeholder 4">
            <a:extLst>
              <a:ext uri="{FF2B5EF4-FFF2-40B4-BE49-F238E27FC236}">
                <a16:creationId xmlns="" xmlns:a16="http://schemas.microsoft.com/office/drawing/2014/main" id="{E2F0FDD1-AD40-5675-66F3-8626EB6DF99E}"/>
              </a:ext>
            </a:extLst>
          </p:cNvPr>
          <p:cNvGraphicFramePr>
            <a:graphicFrameLocks noGrp="1"/>
          </p:cNvGraphicFramePr>
          <p:nvPr>
            <p:ph idx="1"/>
            <p:extLst>
              <p:ext uri="{D42A27DB-BD31-4B8C-83A1-F6EECF244321}">
                <p14:modId xmlns:p14="http://schemas.microsoft.com/office/powerpoint/2010/main" val="1372989531"/>
              </p:ext>
            </p:extLst>
          </p:nvPr>
        </p:nvGraphicFramePr>
        <p:xfrm>
          <a:off x="4248071" y="965861"/>
          <a:ext cx="7845191" cy="5744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2">
            <a:extLst>
              <a:ext uri="{FF2B5EF4-FFF2-40B4-BE49-F238E27FC236}">
                <a16:creationId xmlns="" xmlns:a16="http://schemas.microsoft.com/office/drawing/2014/main" id="{2096A297-2EB2-AB78-84D6-661ECCD9F19C}"/>
              </a:ext>
            </a:extLst>
          </p:cNvPr>
          <p:cNvSpPr>
            <a:spLocks noGrp="1"/>
          </p:cNvSpPr>
          <p:nvPr>
            <p:ph type="title"/>
          </p:nvPr>
        </p:nvSpPr>
        <p:spPr>
          <a:xfrm>
            <a:off x="289369" y="1339403"/>
            <a:ext cx="3728840" cy="5049822"/>
          </a:xfrm>
        </p:spPr>
        <p:txBody>
          <a:bodyPr>
            <a:noAutofit/>
          </a:bodyPr>
          <a:lstStyle/>
          <a:p>
            <a:pPr marL="0" indent="0" algn="just">
              <a:buNone/>
            </a:pPr>
            <a:r>
              <a:rPr lang="x-none" sz="3200" b="1" dirty="0">
                <a:solidFill>
                  <a:srgbClr val="0070C0"/>
                </a:solidFill>
                <a:latin typeface="Times New Roman" pitchFamily="18" charset="0"/>
                <a:cs typeface="Times New Roman" pitchFamily="18" charset="0"/>
              </a:rPr>
              <a:t>2.1. Mục tiêu:</a:t>
            </a:r>
            <a:r>
              <a:rPr lang="x-none" sz="3200" dirty="0">
                <a:solidFill>
                  <a:srgbClr val="000000"/>
                </a:solidFill>
                <a:latin typeface="Times New Roman" pitchFamily="18" charset="0"/>
                <a:cs typeface="Times New Roman" pitchFamily="18" charset="0"/>
              </a:rPr>
              <a:t> Giúp hình thành nhận thức về giới, đa dạng giới; thái độ chấp nhận, tôn trọng sự khác biệt giới; kỹ năng xây dựng MTGD có nhạy cảm giới…</a:t>
            </a:r>
            <a:endParaRPr lang="x-none" sz="3200" dirty="0">
              <a:latin typeface="Times New Roman" pitchFamily="18" charset="0"/>
              <a:cs typeface="Times New Roman" pitchFamily="18" charset="0"/>
            </a:endParaRPr>
          </a:p>
        </p:txBody>
      </p:sp>
      <p:sp>
        <p:nvSpPr>
          <p:cNvPr id="2" name="Title 1">
            <a:extLst>
              <a:ext uri="{FF2B5EF4-FFF2-40B4-BE49-F238E27FC236}">
                <a16:creationId xmlns="" xmlns:a16="http://schemas.microsoft.com/office/drawing/2014/main" id="{9A47AFA6-9F5A-3948-B6CF-0D58CACF405C}"/>
              </a:ext>
            </a:extLst>
          </p:cNvPr>
          <p:cNvSpPr txBox="1">
            <a:spLocks/>
          </p:cNvSpPr>
          <p:nvPr/>
        </p:nvSpPr>
        <p:spPr>
          <a:xfrm>
            <a:off x="838200" y="306181"/>
            <a:ext cx="10515600" cy="659680"/>
          </a:xfrm>
          <a:prstGeom prst="rect">
            <a:avLst/>
          </a:prstGeom>
        </p:spPr>
        <p:txBody>
          <a:bodyPr vert="horz" lIns="91440" tIns="45720" rIns="91440" bIns="45720" rtlCol="0" anchor="ctr">
            <a:normAutofit fontScale="97500" lnSpcReduction="10000"/>
          </a:bodyPr>
          <a:lstStyle>
            <a:lvl1pPr algn="ctr"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x-none" dirty="0">
                <a:solidFill>
                  <a:srgbClr val="0070C0"/>
                </a:solidFill>
                <a:latin typeface="Times New Roman" pitchFamily="18" charset="0"/>
                <a:cs typeface="Times New Roman" pitchFamily="18" charset="0"/>
              </a:rPr>
              <a:t>II. MỤC TIÊU, NỘI DUNG, PP…GDG</a:t>
            </a:r>
          </a:p>
        </p:txBody>
      </p:sp>
    </p:spTree>
    <p:extLst>
      <p:ext uri="{BB962C8B-B14F-4D97-AF65-F5344CB8AC3E}">
        <p14:creationId xmlns:p14="http://schemas.microsoft.com/office/powerpoint/2010/main" val="2491997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CDA907-D994-B878-3CD2-2D1FD221BCCE}"/>
              </a:ext>
            </a:extLst>
          </p:cNvPr>
          <p:cNvSpPr>
            <a:spLocks noGrp="1"/>
          </p:cNvSpPr>
          <p:nvPr>
            <p:ph idx="1"/>
          </p:nvPr>
        </p:nvSpPr>
        <p:spPr>
          <a:xfrm>
            <a:off x="901521" y="734096"/>
            <a:ext cx="10846783" cy="5705341"/>
          </a:xfrm>
        </p:spPr>
        <p:txBody>
          <a:bodyPr/>
          <a:lstStyle/>
          <a:p>
            <a:pPr marL="0" indent="0">
              <a:buNone/>
            </a:pPr>
            <a:r>
              <a:rPr lang="x-none" sz="3600" b="1" dirty="0">
                <a:solidFill>
                  <a:srgbClr val="0070C0"/>
                </a:solidFill>
                <a:latin typeface="Times New Roman" pitchFamily="18" charset="0"/>
                <a:cs typeface="Times New Roman" pitchFamily="18" charset="0"/>
              </a:rPr>
              <a:t>2.2. Nội dung: </a:t>
            </a:r>
          </a:p>
          <a:p>
            <a:pPr marL="0" lvl="0" indent="241300" algn="just" eaLnBrk="0" fontAlgn="base" hangingPunct="0">
              <a:lnSpc>
                <a:spcPct val="100000"/>
              </a:lnSpc>
              <a:spcBef>
                <a:spcPct val="0"/>
              </a:spcBef>
              <a:spcAft>
                <a:spcPct val="0"/>
              </a:spcAft>
              <a:buNone/>
            </a:pPr>
            <a:r>
              <a:rPr lang="en-US" altLang="x-none" sz="3600" i="1" u="sng" dirty="0" err="1">
                <a:solidFill>
                  <a:srgbClr val="FF0000"/>
                </a:solidFill>
                <a:latin typeface="Times New Roman" pitchFamily="18" charset="0"/>
                <a:ea typeface="Calibri" panose="020F0502020204030204" pitchFamily="34" charset="0"/>
                <a:cs typeface="Times New Roman" pitchFamily="18" charset="0"/>
              </a:rPr>
              <a:t>Giúp</a:t>
            </a:r>
            <a:r>
              <a:rPr lang="en-US" altLang="x-none" sz="3600" i="1" u="sng" dirty="0">
                <a:solidFill>
                  <a:srgbClr val="FF0000"/>
                </a:solidFill>
                <a:latin typeface="Times New Roman" pitchFamily="18" charset="0"/>
                <a:ea typeface="Calibri" panose="020F0502020204030204" pitchFamily="34" charset="0"/>
                <a:cs typeface="Times New Roman" pitchFamily="18" charset="0"/>
              </a:rPr>
              <a:t> </a:t>
            </a:r>
            <a:r>
              <a:rPr lang="en-US" altLang="x-none" sz="3600" i="1" u="sng" dirty="0" err="1">
                <a:solidFill>
                  <a:srgbClr val="FF0000"/>
                </a:solidFill>
                <a:latin typeface="Times New Roman" pitchFamily="18" charset="0"/>
                <a:ea typeface="Calibri" panose="020F0502020204030204" pitchFamily="34" charset="0"/>
                <a:cs typeface="Times New Roman" pitchFamily="18" charset="0"/>
              </a:rPr>
              <a:t>trẻ</a:t>
            </a:r>
            <a:r>
              <a:rPr lang="en-US" altLang="x-none" sz="3600" i="1" u="sng" dirty="0">
                <a:solidFill>
                  <a:srgbClr val="FF0000"/>
                </a:solidFill>
                <a:latin typeface="Times New Roman" pitchFamily="18" charset="0"/>
                <a:ea typeface="Calibri" panose="020F0502020204030204" pitchFamily="34" charset="0"/>
                <a:cs typeface="Times New Roman" pitchFamily="18" charset="0"/>
              </a:rPr>
              <a:t> </a:t>
            </a:r>
            <a:r>
              <a:rPr lang="en-US" altLang="x-none" sz="3600" i="1" u="sng" dirty="0" err="1">
                <a:solidFill>
                  <a:srgbClr val="FF0000"/>
                </a:solidFill>
                <a:latin typeface="Times New Roman" pitchFamily="18" charset="0"/>
                <a:ea typeface="Calibri" panose="020F0502020204030204" pitchFamily="34" charset="0"/>
                <a:cs typeface="Times New Roman" pitchFamily="18" charset="0"/>
              </a:rPr>
              <a:t>em</a:t>
            </a:r>
            <a:r>
              <a:rPr lang="en-US" altLang="x-none" sz="3600" i="1" u="sng" dirty="0">
                <a:solidFill>
                  <a:srgbClr val="FF0000"/>
                </a:solidFill>
                <a:latin typeface="Times New Roman" pitchFamily="18" charset="0"/>
                <a:ea typeface="Calibri" panose="020F0502020204030204" pitchFamily="34" charset="0"/>
                <a:cs typeface="Times New Roman" pitchFamily="18" charset="0"/>
              </a:rPr>
              <a:t> </a:t>
            </a:r>
            <a:r>
              <a:rPr lang="en-US" altLang="x-none" sz="3600" i="1" u="sng" dirty="0" err="1">
                <a:solidFill>
                  <a:srgbClr val="FF0000"/>
                </a:solidFill>
                <a:latin typeface="Times New Roman" pitchFamily="18" charset="0"/>
                <a:ea typeface="Calibri" panose="020F0502020204030204" pitchFamily="34" charset="0"/>
                <a:cs typeface="Times New Roman" pitchFamily="18" charset="0"/>
              </a:rPr>
              <a:t>hiểu</a:t>
            </a:r>
            <a:r>
              <a:rPr lang="en-US" altLang="x-none" sz="3600" i="1" u="sng" dirty="0">
                <a:solidFill>
                  <a:srgbClr val="FF0000"/>
                </a:solidFill>
                <a:latin typeface="Times New Roman" pitchFamily="18" charset="0"/>
                <a:ea typeface="Calibri" panose="020F0502020204030204" pitchFamily="34" charset="0"/>
                <a:cs typeface="Times New Roman" pitchFamily="18" charset="0"/>
              </a:rPr>
              <a:t> </a:t>
            </a:r>
            <a:r>
              <a:rPr lang="en-US" altLang="x-none" sz="3600" i="1" u="sng" dirty="0" err="1">
                <a:solidFill>
                  <a:srgbClr val="FF0000"/>
                </a:solidFill>
                <a:latin typeface="Times New Roman" pitchFamily="18" charset="0"/>
                <a:ea typeface="Calibri" panose="020F0502020204030204" pitchFamily="34" charset="0"/>
                <a:cs typeface="Times New Roman" pitchFamily="18" charset="0"/>
              </a:rPr>
              <a:t>và</a:t>
            </a:r>
            <a:r>
              <a:rPr lang="vi-VN" altLang="x-none" sz="3600" i="1" u="sng" dirty="0">
                <a:solidFill>
                  <a:srgbClr val="FF0000"/>
                </a:solidFill>
                <a:latin typeface="Times New Roman" pitchFamily="18" charset="0"/>
                <a:ea typeface="Calibri" panose="020F0502020204030204" pitchFamily="34" charset="0"/>
                <a:cs typeface="Times New Roman" pitchFamily="18" charset="0"/>
              </a:rPr>
              <a:t> nhận ra sự khác biệt giới của </a:t>
            </a:r>
            <a:r>
              <a:rPr lang="en-US" altLang="x-none" sz="3600" i="1" u="sng" dirty="0" err="1">
                <a:solidFill>
                  <a:srgbClr val="FF0000"/>
                </a:solidFill>
                <a:latin typeface="Times New Roman" pitchFamily="18" charset="0"/>
                <a:ea typeface="Calibri" panose="020F0502020204030204" pitchFamily="34" charset="0"/>
                <a:cs typeface="Times New Roman" pitchFamily="18" charset="0"/>
              </a:rPr>
              <a:t>bản</a:t>
            </a:r>
            <a:r>
              <a:rPr lang="en-US" altLang="x-none" sz="3600" i="1" u="sng" dirty="0">
                <a:solidFill>
                  <a:srgbClr val="FF0000"/>
                </a:solidFill>
                <a:latin typeface="Times New Roman" pitchFamily="18" charset="0"/>
                <a:ea typeface="Calibri" panose="020F0502020204030204" pitchFamily="34" charset="0"/>
                <a:cs typeface="Times New Roman" pitchFamily="18" charset="0"/>
              </a:rPr>
              <a:t> </a:t>
            </a:r>
            <a:r>
              <a:rPr lang="en-US" altLang="x-none" sz="3600" i="1" u="sng" dirty="0" err="1">
                <a:solidFill>
                  <a:srgbClr val="FF0000"/>
                </a:solidFill>
                <a:latin typeface="Times New Roman" pitchFamily="18" charset="0"/>
                <a:ea typeface="Calibri" panose="020F0502020204030204" pitchFamily="34" charset="0"/>
                <a:cs typeface="Times New Roman" pitchFamily="18" charset="0"/>
              </a:rPr>
              <a:t>thân</a:t>
            </a:r>
            <a:r>
              <a:rPr lang="en-US" altLang="x-none" sz="3600" i="1" u="sng" dirty="0">
                <a:solidFill>
                  <a:srgbClr val="FF0000"/>
                </a:solidFill>
                <a:latin typeface="Times New Roman" pitchFamily="18" charset="0"/>
                <a:ea typeface="Calibri" panose="020F0502020204030204" pitchFamily="34" charset="0"/>
                <a:cs typeface="Times New Roman" pitchFamily="18" charset="0"/>
              </a:rPr>
              <a:t> </a:t>
            </a:r>
            <a:r>
              <a:rPr lang="vi-VN" altLang="x-none" sz="3600" i="1" u="sng" dirty="0">
                <a:solidFill>
                  <a:srgbClr val="FF0000"/>
                </a:solidFill>
                <a:latin typeface="Times New Roman" pitchFamily="18" charset="0"/>
                <a:ea typeface="Calibri" panose="020F0502020204030204" pitchFamily="34" charset="0"/>
                <a:cs typeface="Times New Roman" pitchFamily="18" charset="0"/>
              </a:rPr>
              <a:t>và người khác</a:t>
            </a:r>
            <a:r>
              <a:rPr lang="en-US" altLang="x-none" sz="3600" i="1" u="sng" dirty="0">
                <a:solidFill>
                  <a:srgbClr val="FF0000"/>
                </a:solidFill>
                <a:latin typeface="Times New Roman" pitchFamily="18" charset="0"/>
                <a:ea typeface="Calibri" panose="020F0502020204030204" pitchFamily="34" charset="0"/>
                <a:cs typeface="Times New Roman" pitchFamily="18" charset="0"/>
              </a:rPr>
              <a:t>:</a:t>
            </a:r>
            <a:endParaRPr lang="en-US" altLang="x-none" sz="3600" dirty="0">
              <a:solidFill>
                <a:srgbClr val="FF0000"/>
              </a:solidFill>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r>
              <a:rPr lang="vi-VN"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Nhận</a:t>
            </a:r>
            <a:r>
              <a:rPr lang="vi-VN" altLang="x-none" sz="3600" u="sng" dirty="0">
                <a:solidFill>
                  <a:srgbClr val="008080"/>
                </a:solidFill>
                <a:latin typeface="Times New Roman" pitchFamily="18" charset="0"/>
                <a:ea typeface="Calibri" panose="020F0502020204030204" pitchFamily="34" charset="0"/>
                <a:cs typeface="Times New Roman" pitchFamily="18" charset="0"/>
              </a:rPr>
              <a:t> ra sự khác biệt giới của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bản</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thân</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vi-VN" altLang="x-none" sz="3600" u="sng" dirty="0">
                <a:solidFill>
                  <a:srgbClr val="008080"/>
                </a:solidFill>
                <a:latin typeface="Times New Roman" pitchFamily="18" charset="0"/>
                <a:ea typeface="Calibri" panose="020F0502020204030204" pitchFamily="34" charset="0"/>
                <a:cs typeface="Times New Roman" pitchFamily="18" charset="0"/>
              </a:rPr>
              <a:t>và người khác qua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sở</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thích</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nhu</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cầu</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đặc</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điểm</a:t>
            </a:r>
            <a:r>
              <a:rPr lang="vi-VN" altLang="x-none" sz="3600" u="sng" dirty="0">
                <a:solidFill>
                  <a:srgbClr val="008080"/>
                </a:solidFill>
                <a:latin typeface="Times New Roman" pitchFamily="18" charset="0"/>
                <a:ea typeface="Calibri" panose="020F0502020204030204" pitchFamily="34" charset="0"/>
                <a:cs typeface="Times New Roman" pitchFamily="18" charset="0"/>
              </a:rPr>
              <a:t>, vai trò, vị thế</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khác</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r>
              <a:rPr lang="en-US" altLang="x-none" sz="3600" u="sng" dirty="0" err="1">
                <a:solidFill>
                  <a:srgbClr val="008080"/>
                </a:solidFill>
                <a:latin typeface="Times New Roman" pitchFamily="18" charset="0"/>
                <a:ea typeface="Calibri" panose="020F0502020204030204" pitchFamily="34" charset="0"/>
                <a:cs typeface="Times New Roman" pitchFamily="18" charset="0"/>
              </a:rPr>
              <a:t>nhau</a:t>
            </a:r>
            <a:r>
              <a:rPr lang="en-US" altLang="x-none" sz="3600" u="sng" dirty="0">
                <a:solidFill>
                  <a:srgbClr val="008080"/>
                </a:solidFill>
                <a:latin typeface="Times New Roman" pitchFamily="18" charset="0"/>
                <a:ea typeface="Calibri" panose="020F0502020204030204" pitchFamily="34" charset="0"/>
                <a:cs typeface="Times New Roman" pitchFamily="18" charset="0"/>
              </a:rPr>
              <a:t>. </a:t>
            </a:r>
            <a:endParaRPr lang="en-US" altLang="x-none" sz="3600" dirty="0">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r>
              <a:rPr lang="vi-VN" altLang="x-none" sz="3600" u="sng" dirty="0">
                <a:solidFill>
                  <a:srgbClr val="008080"/>
                </a:solidFill>
                <a:latin typeface="Times New Roman" pitchFamily="18" charset="0"/>
                <a:ea typeface="Calibri" panose="020F0502020204030204" pitchFamily="34" charset="0"/>
                <a:cs typeface="Times New Roman" pitchFamily="18" charset="0"/>
              </a:rPr>
              <a:t>+ Nhận biết về quyền bình đẳng của bản thân và người khác trong phát triển qua vui chơi, học tập và các hoạt động khác</a:t>
            </a:r>
          </a:p>
          <a:p>
            <a:pPr marL="0" lvl="0" indent="241300" algn="just" eaLnBrk="0" fontAlgn="base" hangingPunct="0">
              <a:lnSpc>
                <a:spcPct val="100000"/>
              </a:lnSpc>
              <a:spcBef>
                <a:spcPct val="0"/>
              </a:spcBef>
              <a:spcAft>
                <a:spcPct val="0"/>
              </a:spcAft>
              <a:buNone/>
            </a:pPr>
            <a:endParaRPr lang="vi-VN" altLang="x-none" sz="3200" dirty="0">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endParaRPr lang="vi-VN" altLang="x-none" sz="3200" u="sng" dirty="0">
              <a:solidFill>
                <a:srgbClr val="008080"/>
              </a:solidFill>
              <a:latin typeface="Times New Roman" pitchFamily="18" charset="0"/>
              <a:ea typeface="Calibri" panose="020F0502020204030204" pitchFamily="34" charset="0"/>
              <a:cs typeface="Times New Roman" pitchFamily="18" charset="0"/>
            </a:endParaRPr>
          </a:p>
          <a:p>
            <a:pPr marL="0" lvl="0" indent="241300" algn="just" eaLnBrk="0" fontAlgn="base" hangingPunct="0">
              <a:lnSpc>
                <a:spcPct val="100000"/>
              </a:lnSpc>
              <a:spcBef>
                <a:spcPct val="0"/>
              </a:spcBef>
              <a:spcAft>
                <a:spcPct val="0"/>
              </a:spcAft>
              <a:buNone/>
            </a:pPr>
            <a:endParaRPr lang="x-none" sz="3200" dirty="0">
              <a:solidFill>
                <a:srgbClr val="000000"/>
              </a:solidFill>
              <a:latin typeface="Times New Roman" pitchFamily="18" charset="0"/>
              <a:cs typeface="Times New Roman" pitchFamily="18" charset="0"/>
            </a:endParaRPr>
          </a:p>
          <a:p>
            <a:pPr marL="0" indent="0">
              <a:buNone/>
            </a:pPr>
            <a:endParaRPr lang="x-none" sz="3600" dirty="0">
              <a:solidFill>
                <a:srgbClr val="000000"/>
              </a:solidFill>
              <a:latin typeface="Times New Roman" pitchFamily="18" charset="0"/>
              <a:cs typeface="Times New Roman" pitchFamily="18" charset="0"/>
            </a:endParaRPr>
          </a:p>
          <a:p>
            <a:pPr marL="0" indent="0">
              <a:buNone/>
            </a:pPr>
            <a:endParaRPr lang="x-none" sz="3600" dirty="0">
              <a:solidFill>
                <a:srgbClr val="000000"/>
              </a:solidFill>
              <a:latin typeface="Times New Roman" pitchFamily="18" charset="0"/>
              <a:cs typeface="Times New Roman" pitchFamily="18" charset="0"/>
            </a:endParaRPr>
          </a:p>
          <a:p>
            <a:pPr marL="0" indent="0">
              <a:buNone/>
            </a:pPr>
            <a:endParaRPr lang="x-none" sz="3600" dirty="0">
              <a:solidFill>
                <a:srgbClr val="000000"/>
              </a:solidFill>
              <a:latin typeface="Times New Roman" pitchFamily="18" charset="0"/>
              <a:cs typeface="Times New Roman" pitchFamily="18" charset="0"/>
            </a:endParaRPr>
          </a:p>
        </p:txBody>
      </p:sp>
      <p:sp>
        <p:nvSpPr>
          <p:cNvPr id="4" name="Slide Number Placeholder 3">
            <a:extLst>
              <a:ext uri="{FF2B5EF4-FFF2-40B4-BE49-F238E27FC236}">
                <a16:creationId xmlns="" xmlns:a16="http://schemas.microsoft.com/office/drawing/2014/main" id="{3D5B2DB5-DD9A-A8E8-AC9F-464FD4164AF7}"/>
              </a:ext>
            </a:extLst>
          </p:cNvPr>
          <p:cNvSpPr>
            <a:spLocks noGrp="1"/>
          </p:cNvSpPr>
          <p:nvPr>
            <p:ph type="sldNum" sz="quarter" idx="12"/>
          </p:nvPr>
        </p:nvSpPr>
        <p:spPr/>
        <p:txBody>
          <a:bodyPr/>
          <a:lstStyle/>
          <a:p>
            <a:fld id="{2B0A5C23-9A0D-4D31-9768-FD96BB453C39}" type="slidenum">
              <a:rPr lang="en-US" smtClean="0"/>
              <a:t>23</a:t>
            </a:fld>
            <a:endParaRPr lang="en-US"/>
          </a:p>
        </p:txBody>
      </p:sp>
      <p:sp>
        <p:nvSpPr>
          <p:cNvPr id="5" name="Rectangle 1">
            <a:extLst>
              <a:ext uri="{FF2B5EF4-FFF2-40B4-BE49-F238E27FC236}">
                <a16:creationId xmlns="" xmlns:a16="http://schemas.microsoft.com/office/drawing/2014/main" id="{A4F222EA-772D-6167-17E9-DE4AD7DF171E}"/>
              </a:ext>
            </a:extLst>
          </p:cNvPr>
          <p:cNvSpPr>
            <a:spLocks noChangeArrowheads="1"/>
          </p:cNvSpPr>
          <p:nvPr/>
        </p:nvSpPr>
        <p:spPr bwMode="auto">
          <a:xfrm>
            <a:off x="1039996" y="1741466"/>
            <a:ext cx="1028004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413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41300" algn="just" defTabSz="914400" rtl="0" eaLnBrk="0" fontAlgn="base" latinLnBrk="0" hangingPunct="0">
              <a:lnSpc>
                <a:spcPct val="100000"/>
              </a:lnSpc>
              <a:spcBef>
                <a:spcPct val="0"/>
              </a:spcBef>
              <a:spcAft>
                <a:spcPct val="0"/>
              </a:spcAft>
              <a:buClrTx/>
              <a:buSzTx/>
              <a:buFontTx/>
              <a:buNone/>
              <a:tabLst/>
            </a:pPr>
            <a:r>
              <a:rPr kumimoji="0" lang="vi-VN" altLang="x-none" sz="1400" b="0" i="0" u="sng" strike="noStrike" cap="none" normalizeH="0" baseline="0" dirty="0">
                <a:ln>
                  <a:noFill/>
                </a:ln>
                <a:solidFill>
                  <a:srgbClr val="008080"/>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vi-VN" altLang="x-none"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 xmlns:a16="http://schemas.microsoft.com/office/drawing/2014/main" id="{7BA2781D-74C3-B4F7-B544-8743183F3D25}"/>
              </a:ext>
            </a:extLst>
          </p:cNvPr>
          <p:cNvSpPr>
            <a:spLocks noChangeArrowheads="1"/>
          </p:cNvSpPr>
          <p:nvPr/>
        </p:nvSpPr>
        <p:spPr bwMode="auto">
          <a:xfrm>
            <a:off x="5852183" y="74711"/>
            <a:ext cx="48763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413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41300" algn="just" defTabSz="914400" rtl="0" eaLnBrk="0" fontAlgn="base" latinLnBrk="0" hangingPunct="0">
              <a:lnSpc>
                <a:spcPct val="100000"/>
              </a:lnSpc>
              <a:spcBef>
                <a:spcPct val="0"/>
              </a:spcBef>
              <a:spcAft>
                <a:spcPct val="0"/>
              </a:spcAft>
              <a:buClrTx/>
              <a:buSzTx/>
              <a:buFontTx/>
              <a:buNone/>
              <a:tabLst/>
            </a:pPr>
            <a:r>
              <a:rPr kumimoji="0" lang="vi-VN" altLang="x-none" sz="1400" b="0" i="1" u="sng" strike="noStrike" cap="none" normalizeH="0" baseline="0" dirty="0">
                <a:ln>
                  <a:noFill/>
                </a:ln>
                <a:solidFill>
                  <a:srgbClr val="008080"/>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vi-VN" altLang="x-non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772779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CDA907-D994-B878-3CD2-2D1FD221BCCE}"/>
              </a:ext>
            </a:extLst>
          </p:cNvPr>
          <p:cNvSpPr>
            <a:spLocks noGrp="1"/>
          </p:cNvSpPr>
          <p:nvPr>
            <p:ph idx="1"/>
          </p:nvPr>
        </p:nvSpPr>
        <p:spPr>
          <a:xfrm>
            <a:off x="1039996" y="382488"/>
            <a:ext cx="10708308" cy="5624773"/>
          </a:xfrm>
        </p:spPr>
        <p:txBody>
          <a:bodyPr/>
          <a:lstStyle/>
          <a:p>
            <a:pPr marL="0" lvl="0" indent="241300" algn="just" eaLnBrk="0" fontAlgn="base" hangingPunct="0">
              <a:lnSpc>
                <a:spcPct val="100000"/>
              </a:lnSpc>
              <a:spcBef>
                <a:spcPct val="0"/>
              </a:spcBef>
              <a:spcAft>
                <a:spcPct val="0"/>
              </a:spcAft>
              <a:buNone/>
            </a:pPr>
            <a:r>
              <a:rPr lang="x-none" sz="3600" b="1" dirty="0">
                <a:solidFill>
                  <a:srgbClr val="0070C0"/>
                </a:solidFill>
                <a:latin typeface="Times New Roman" pitchFamily="18" charset="0"/>
                <a:cs typeface="Times New Roman" pitchFamily="18" charset="0"/>
              </a:rPr>
              <a:t>2.2. Nội dung: </a:t>
            </a:r>
          </a:p>
          <a:p>
            <a:pPr marL="0" lvl="0" indent="241300" algn="just" eaLnBrk="0" fontAlgn="base" hangingPunct="0">
              <a:lnSpc>
                <a:spcPct val="100000"/>
              </a:lnSpc>
              <a:spcBef>
                <a:spcPct val="0"/>
              </a:spcBef>
              <a:spcAft>
                <a:spcPct val="0"/>
              </a:spcAft>
              <a:buNone/>
            </a:pPr>
            <a:r>
              <a:rPr lang="vi-VN" altLang="x-none" b="1" i="1" u="sng" dirty="0">
                <a:solidFill>
                  <a:srgbClr val="FF0000"/>
                </a:solidFill>
                <a:latin typeface="Times New Roman" pitchFamily="18" charset="0"/>
                <a:ea typeface="Calibri" panose="020F0502020204030204" pitchFamily="34" charset="0"/>
                <a:cs typeface="Times New Roman" pitchFamily="18" charset="0"/>
              </a:rPr>
              <a:t>Tôn trọng bản thân và người khác:</a:t>
            </a:r>
            <a:endParaRPr lang="vi-VN" altLang="x-none" b="1" dirty="0">
              <a:solidFill>
                <a:srgbClr val="FF0000"/>
              </a:solidFill>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r>
              <a:rPr lang="en-US" altLang="x-none" b="1" i="1" dirty="0">
                <a:solidFill>
                  <a:schemeClr val="accent4"/>
                </a:solidFill>
                <a:latin typeface="Times New Roman" pitchFamily="18" charset="0"/>
                <a:ea typeface="Calibri" panose="020F0502020204030204" pitchFamily="34" charset="0"/>
                <a:cs typeface="Times New Roman" pitchFamily="18" charset="0"/>
              </a:rPr>
              <a:t>+</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Khuyến</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khích</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trẻ</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vi-VN" altLang="x-none" b="1" dirty="0">
                <a:solidFill>
                  <a:schemeClr val="accent4"/>
                </a:solidFill>
                <a:latin typeface="Times New Roman" pitchFamily="18" charset="0"/>
                <a:ea typeface="Calibri" panose="020F0502020204030204" pitchFamily="34" charset="0"/>
                <a:cs typeface="Times New Roman" pitchFamily="18" charset="0"/>
              </a:rPr>
              <a:t>tự tin bộc lộ bản thân không bị ràng buộc bởi giới tính của mình, tích cực tham gia hoạt động với bạn bè trên cơ sở</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nhu</a:t>
            </a:r>
            <a:r>
              <a:rPr lang="vi-VN" altLang="x-none" b="1" dirty="0">
                <a:solidFill>
                  <a:schemeClr val="accent4"/>
                </a:solidFill>
                <a:latin typeface="Times New Roman" pitchFamily="18" charset="0"/>
                <a:ea typeface="Calibri" panose="020F0502020204030204" pitchFamily="34" charset="0"/>
                <a:cs typeface="Times New Roman" pitchFamily="18" charset="0"/>
              </a:rPr>
              <a:t> cầu, </a:t>
            </a:r>
            <a:r>
              <a:rPr lang="en-US" altLang="x-none" b="1" dirty="0" err="1">
                <a:solidFill>
                  <a:schemeClr val="accent4"/>
                </a:solidFill>
                <a:latin typeface="Times New Roman" pitchFamily="18" charset="0"/>
                <a:ea typeface="Calibri" panose="020F0502020204030204" pitchFamily="34" charset="0"/>
                <a:cs typeface="Times New Roman" pitchFamily="18" charset="0"/>
              </a:rPr>
              <a:t>hứng</a:t>
            </a:r>
            <a:r>
              <a:rPr lang="vi-VN" altLang="x-none" b="1" dirty="0">
                <a:solidFill>
                  <a:schemeClr val="accent4"/>
                </a:solidFill>
                <a:latin typeface="Times New Roman" pitchFamily="18" charset="0"/>
                <a:ea typeface="Calibri" panose="020F0502020204030204" pitchFamily="34" charset="0"/>
                <a:cs typeface="Times New Roman" pitchFamily="18" charset="0"/>
              </a:rPr>
              <a:t> thú, </a:t>
            </a:r>
            <a:r>
              <a:rPr lang="en-US" altLang="x-none" b="1" dirty="0" err="1">
                <a:solidFill>
                  <a:schemeClr val="accent4"/>
                </a:solidFill>
                <a:latin typeface="Times New Roman" pitchFamily="18" charset="0"/>
                <a:ea typeface="Calibri" panose="020F0502020204030204" pitchFamily="34" charset="0"/>
                <a:cs typeface="Times New Roman" pitchFamily="18" charset="0"/>
              </a:rPr>
              <a:t>sở</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thích</a:t>
            </a:r>
            <a:r>
              <a:rPr lang="vi-VN" altLang="x-none" b="1" dirty="0">
                <a:solidFill>
                  <a:schemeClr val="accent4"/>
                </a:solidFill>
                <a:latin typeface="Times New Roman" pitchFamily="18" charset="0"/>
                <a:ea typeface="Calibri" panose="020F0502020204030204" pitchFamily="34" charset="0"/>
                <a:cs typeface="Times New Roman" pitchFamily="18" charset="0"/>
              </a:rPr>
              <a:t> của bản thân. </a:t>
            </a:r>
            <a:endParaRPr lang="vi-VN" altLang="x-none" b="1" dirty="0">
              <a:solidFill>
                <a:schemeClr val="accent4"/>
              </a:solidFill>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vi-VN" altLang="x-none" b="1" dirty="0">
                <a:solidFill>
                  <a:schemeClr val="accent4"/>
                </a:solidFill>
                <a:latin typeface="Times New Roman" pitchFamily="18" charset="0"/>
                <a:ea typeface="Calibri" panose="020F0502020204030204" pitchFamily="34" charset="0"/>
                <a:cs typeface="Times New Roman" pitchFamily="18" charset="0"/>
              </a:rPr>
              <a:t>Phát triển thái độ </a:t>
            </a:r>
            <a:r>
              <a:rPr lang="en-US" altLang="x-none" b="1" dirty="0" err="1">
                <a:solidFill>
                  <a:schemeClr val="accent4"/>
                </a:solidFill>
                <a:latin typeface="Times New Roman" pitchFamily="18" charset="0"/>
                <a:ea typeface="Calibri" panose="020F0502020204030204" pitchFamily="34" charset="0"/>
                <a:cs typeface="Times New Roman" pitchFamily="18" charset="0"/>
              </a:rPr>
              <a:t>thừa</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nhận</a:t>
            </a:r>
            <a:r>
              <a:rPr lang="vi-VN" altLang="x-none" b="1" dirty="0">
                <a:solidFill>
                  <a:schemeClr val="accent4"/>
                </a:solidFill>
                <a:latin typeface="Times New Roman" pitchFamily="18" charset="0"/>
                <a:ea typeface="Calibri" panose="020F0502020204030204" pitchFamily="34" charset="0"/>
                <a:cs typeface="Times New Roman" pitchFamily="18" charset="0"/>
              </a:rPr>
              <a:t> sự khác biệt và sự đa dạng về giới </a:t>
            </a:r>
            <a:endParaRPr lang="vi-VN" altLang="x-none" b="1" dirty="0">
              <a:solidFill>
                <a:schemeClr val="accent4"/>
              </a:solidFill>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r>
              <a:rPr lang="vi-VN"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Đối</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xử</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công</a:t>
            </a:r>
            <a:r>
              <a:rPr lang="en-US" altLang="x-none" b="1" dirty="0">
                <a:solidFill>
                  <a:schemeClr val="accent4"/>
                </a:solidFill>
                <a:latin typeface="Times New Roman" pitchFamily="18" charset="0"/>
                <a:ea typeface="Calibri" panose="020F0502020204030204" pitchFamily="34" charset="0"/>
                <a:cs typeface="Times New Roman" pitchFamily="18" charset="0"/>
              </a:rPr>
              <a:t> </a:t>
            </a:r>
            <a:r>
              <a:rPr lang="en-US" altLang="x-none" b="1" dirty="0" err="1">
                <a:solidFill>
                  <a:schemeClr val="accent4"/>
                </a:solidFill>
                <a:latin typeface="Times New Roman" pitchFamily="18" charset="0"/>
                <a:ea typeface="Calibri" panose="020F0502020204030204" pitchFamily="34" charset="0"/>
                <a:cs typeface="Times New Roman" pitchFamily="18" charset="0"/>
              </a:rPr>
              <a:t>bằng</a:t>
            </a:r>
            <a:r>
              <a:rPr lang="vi-VN" altLang="x-none" b="1" dirty="0">
                <a:solidFill>
                  <a:schemeClr val="accent4"/>
                </a:solidFill>
                <a:latin typeface="Times New Roman" pitchFamily="18" charset="0"/>
                <a:ea typeface="Calibri" panose="020F0502020204030204" pitchFamily="34" charset="0"/>
                <a:cs typeface="Times New Roman" pitchFamily="18" charset="0"/>
              </a:rPr>
              <a:t>, thể hiện tôn trọng sự khác biệt đối với người khác trong giao tiếp, hoạt động chơi, học và trong cuộc sống</a:t>
            </a:r>
          </a:p>
          <a:p>
            <a:pPr marL="0" indent="241300" algn="just" eaLnBrk="0" fontAlgn="base" hangingPunct="0">
              <a:lnSpc>
                <a:spcPct val="100000"/>
              </a:lnSpc>
              <a:spcBef>
                <a:spcPct val="0"/>
              </a:spcBef>
              <a:spcAft>
                <a:spcPct val="0"/>
              </a:spcAft>
              <a:buNone/>
            </a:pPr>
            <a:r>
              <a:rPr lang="vi-VN" altLang="x-none" b="1" i="1" u="sng" dirty="0">
                <a:solidFill>
                  <a:srgbClr val="FF0000"/>
                </a:solidFill>
                <a:latin typeface="Times New Roman" pitchFamily="18" charset="0"/>
                <a:ea typeface="Calibri" panose="020F0502020204030204" pitchFamily="34" charset="0"/>
                <a:cs typeface="Times New Roman" pitchFamily="18" charset="0"/>
              </a:rPr>
              <a:t>Giúp trẻ em </a:t>
            </a:r>
            <a:r>
              <a:rPr lang="en-US" altLang="x-none" b="1" i="1" u="sng" dirty="0" err="1">
                <a:solidFill>
                  <a:srgbClr val="FF0000"/>
                </a:solidFill>
                <a:latin typeface="Times New Roman" pitchFamily="18" charset="0"/>
                <a:ea typeface="Calibri" panose="020F0502020204030204" pitchFamily="34" charset="0"/>
                <a:cs typeface="Times New Roman" pitchFamily="18" charset="0"/>
              </a:rPr>
              <a:t>bước</a:t>
            </a:r>
            <a:r>
              <a:rPr lang="vi-VN" altLang="x-none" b="1" i="1" u="sng" dirty="0">
                <a:solidFill>
                  <a:srgbClr val="FF0000"/>
                </a:solidFill>
                <a:latin typeface="Times New Roman" pitchFamily="18" charset="0"/>
                <a:ea typeface="Calibri" panose="020F0502020204030204" pitchFamily="34" charset="0"/>
                <a:cs typeface="Times New Roman" pitchFamily="18" charset="0"/>
              </a:rPr>
              <a:t> đầu </a:t>
            </a:r>
            <a:r>
              <a:rPr lang="en-US" altLang="x-none" b="1" i="1" u="sng" dirty="0" err="1">
                <a:solidFill>
                  <a:srgbClr val="FF0000"/>
                </a:solidFill>
                <a:latin typeface="Times New Roman" pitchFamily="18" charset="0"/>
                <a:ea typeface="Calibri" panose="020F0502020204030204" pitchFamily="34" charset="0"/>
                <a:cs typeface="Times New Roman" pitchFamily="18" charset="0"/>
              </a:rPr>
              <a:t>tham</a:t>
            </a:r>
            <a:r>
              <a:rPr lang="vi-VN" altLang="x-none" b="1" i="1" u="sng" dirty="0">
                <a:solidFill>
                  <a:srgbClr val="FF0000"/>
                </a:solidFill>
                <a:latin typeface="Times New Roman" pitchFamily="18" charset="0"/>
                <a:ea typeface="Calibri" panose="020F0502020204030204" pitchFamily="34" charset="0"/>
                <a:cs typeface="Times New Roman" pitchFamily="18" charset="0"/>
              </a:rPr>
              <a:t> gia </a:t>
            </a:r>
            <a:r>
              <a:rPr lang="en-US" altLang="x-none" b="1" i="1" u="sng" dirty="0" err="1">
                <a:solidFill>
                  <a:srgbClr val="FF0000"/>
                </a:solidFill>
                <a:latin typeface="Times New Roman" pitchFamily="18" charset="0"/>
                <a:ea typeface="Calibri" panose="020F0502020204030204" pitchFamily="34" charset="0"/>
                <a:cs typeface="Times New Roman" pitchFamily="18" charset="0"/>
              </a:rPr>
              <a:t>vào</a:t>
            </a:r>
            <a:r>
              <a:rPr lang="en-US" altLang="x-none" b="1" i="1" u="sng" dirty="0">
                <a:solidFill>
                  <a:srgbClr val="FF0000"/>
                </a:solidFill>
                <a:latin typeface="Times New Roman" pitchFamily="18" charset="0"/>
                <a:ea typeface="Calibri" panose="020F0502020204030204" pitchFamily="34" charset="0"/>
                <a:cs typeface="Times New Roman" pitchFamily="18" charset="0"/>
              </a:rPr>
              <a:t> </a:t>
            </a:r>
            <a:r>
              <a:rPr lang="vi-VN" altLang="x-none" b="1" i="1" u="sng" dirty="0">
                <a:solidFill>
                  <a:srgbClr val="FF0000"/>
                </a:solidFill>
                <a:latin typeface="Times New Roman" pitchFamily="18" charset="0"/>
                <a:ea typeface="Calibri" panose="020F0502020204030204" pitchFamily="34" charset="0"/>
                <a:cs typeface="Times New Roman" pitchFamily="18" charset="0"/>
              </a:rPr>
              <a:t>xây dựng môi trường giáo dục bình đẳng giới</a:t>
            </a:r>
            <a:r>
              <a:rPr lang="vi-VN" altLang="x-none" b="1" i="1" dirty="0">
                <a:solidFill>
                  <a:srgbClr val="FF0000"/>
                </a:solidFill>
                <a:latin typeface="Times New Roman" pitchFamily="18" charset="0"/>
                <a:ea typeface="Calibri" panose="020F0502020204030204" pitchFamily="34" charset="0"/>
                <a:cs typeface="Times New Roman" pitchFamily="18" charset="0"/>
              </a:rPr>
              <a:t>: </a:t>
            </a:r>
            <a:r>
              <a:rPr lang="vi-VN" altLang="x-none" b="1" i="1" dirty="0">
                <a:solidFill>
                  <a:schemeClr val="accent4"/>
                </a:solidFill>
                <a:latin typeface="Times New Roman" pitchFamily="18" charset="0"/>
                <a:ea typeface="Calibri" panose="020F0502020204030204" pitchFamily="34" charset="0"/>
                <a:cs typeface="Times New Roman" pitchFamily="18" charset="0"/>
              </a:rPr>
              <a:t>nhận diện và bày tỏ thái độ trước các tình huống khuôn mẫu giới, định kiến giới, các nguy cơ bạo lực giới; Có kỹ năng giao tiếp, ứng xử, hợp tác và giải quyết vấn đề khi bị đối xử phân biệt giới, bạo lực giới và xâm hại</a:t>
            </a:r>
            <a:r>
              <a:rPr lang="vi-VN" altLang="x-none" b="1" dirty="0">
                <a:solidFill>
                  <a:schemeClr val="accent4"/>
                </a:solidFill>
                <a:latin typeface="Times New Roman" pitchFamily="18" charset="0"/>
                <a:cs typeface="Times New Roman" pitchFamily="18" charset="0"/>
              </a:rPr>
              <a:t> </a:t>
            </a:r>
          </a:p>
          <a:p>
            <a:pPr marL="0" lvl="0" indent="241300" algn="just" eaLnBrk="0" fontAlgn="base" hangingPunct="0">
              <a:lnSpc>
                <a:spcPct val="100000"/>
              </a:lnSpc>
              <a:spcBef>
                <a:spcPct val="0"/>
              </a:spcBef>
              <a:spcAft>
                <a:spcPct val="0"/>
              </a:spcAft>
              <a:buNone/>
            </a:pPr>
            <a:endParaRPr lang="vi-VN" altLang="x-none" dirty="0">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endParaRPr lang="vi-VN" altLang="x-none" sz="2400" u="sng" dirty="0">
              <a:solidFill>
                <a:srgbClr val="008080"/>
              </a:solidFill>
              <a:latin typeface="Times New Roman" pitchFamily="18" charset="0"/>
              <a:ea typeface="Calibri" panose="020F0502020204030204" pitchFamily="34" charset="0"/>
              <a:cs typeface="Times New Roman" pitchFamily="18" charset="0"/>
            </a:endParaRPr>
          </a:p>
          <a:p>
            <a:pPr marL="0" lvl="0" indent="241300" algn="just" eaLnBrk="0" fontAlgn="base" hangingPunct="0">
              <a:lnSpc>
                <a:spcPct val="100000"/>
              </a:lnSpc>
              <a:spcBef>
                <a:spcPct val="0"/>
              </a:spcBef>
              <a:spcAft>
                <a:spcPct val="0"/>
              </a:spcAft>
              <a:buNone/>
            </a:pPr>
            <a:endParaRPr lang="x-none" sz="2400" dirty="0">
              <a:solidFill>
                <a:srgbClr val="000000"/>
              </a:solidFill>
              <a:latin typeface="Times New Roman" pitchFamily="18" charset="0"/>
              <a:cs typeface="Times New Roman" pitchFamily="18" charset="0"/>
            </a:endParaRPr>
          </a:p>
          <a:p>
            <a:pPr marL="0" indent="0">
              <a:buNone/>
            </a:pPr>
            <a:endParaRPr lang="x-none" dirty="0">
              <a:solidFill>
                <a:srgbClr val="000000"/>
              </a:solidFill>
              <a:latin typeface="Times New Roman" pitchFamily="18" charset="0"/>
              <a:cs typeface="Times New Roman" pitchFamily="18" charset="0"/>
            </a:endParaRPr>
          </a:p>
          <a:p>
            <a:pPr marL="0" indent="0">
              <a:buNone/>
            </a:pPr>
            <a:endParaRPr lang="x-none" dirty="0">
              <a:solidFill>
                <a:srgbClr val="000000"/>
              </a:solidFill>
              <a:latin typeface="Times New Roman" pitchFamily="18" charset="0"/>
              <a:cs typeface="Times New Roman" pitchFamily="18" charset="0"/>
            </a:endParaRPr>
          </a:p>
          <a:p>
            <a:pPr marL="0" indent="0">
              <a:buNone/>
            </a:pPr>
            <a:endParaRPr lang="x-none" dirty="0">
              <a:solidFill>
                <a:srgbClr val="000000"/>
              </a:solidFill>
              <a:latin typeface="Times New Roman" pitchFamily="18" charset="0"/>
              <a:cs typeface="Times New Roman" pitchFamily="18" charset="0"/>
            </a:endParaRPr>
          </a:p>
        </p:txBody>
      </p:sp>
      <p:sp>
        <p:nvSpPr>
          <p:cNvPr id="4" name="Slide Number Placeholder 3">
            <a:extLst>
              <a:ext uri="{FF2B5EF4-FFF2-40B4-BE49-F238E27FC236}">
                <a16:creationId xmlns="" xmlns:a16="http://schemas.microsoft.com/office/drawing/2014/main" id="{3D5B2DB5-DD9A-A8E8-AC9F-464FD4164AF7}"/>
              </a:ext>
            </a:extLst>
          </p:cNvPr>
          <p:cNvSpPr>
            <a:spLocks noGrp="1"/>
          </p:cNvSpPr>
          <p:nvPr>
            <p:ph type="sldNum" sz="quarter" idx="12"/>
          </p:nvPr>
        </p:nvSpPr>
        <p:spPr/>
        <p:txBody>
          <a:bodyPr/>
          <a:lstStyle/>
          <a:p>
            <a:fld id="{2B0A5C23-9A0D-4D31-9768-FD96BB453C39}" type="slidenum">
              <a:rPr lang="en-US" smtClean="0"/>
              <a:t>24</a:t>
            </a:fld>
            <a:endParaRPr lang="en-US"/>
          </a:p>
        </p:txBody>
      </p:sp>
      <p:sp>
        <p:nvSpPr>
          <p:cNvPr id="5" name="Rectangle 1">
            <a:extLst>
              <a:ext uri="{FF2B5EF4-FFF2-40B4-BE49-F238E27FC236}">
                <a16:creationId xmlns="" xmlns:a16="http://schemas.microsoft.com/office/drawing/2014/main" id="{A4F222EA-772D-6167-17E9-DE4AD7DF171E}"/>
              </a:ext>
            </a:extLst>
          </p:cNvPr>
          <p:cNvSpPr>
            <a:spLocks noChangeArrowheads="1"/>
          </p:cNvSpPr>
          <p:nvPr/>
        </p:nvSpPr>
        <p:spPr bwMode="auto">
          <a:xfrm>
            <a:off x="1039996" y="1741466"/>
            <a:ext cx="1028004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413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41300" algn="just" defTabSz="914400" rtl="0" eaLnBrk="0" fontAlgn="base" latinLnBrk="0" hangingPunct="0">
              <a:lnSpc>
                <a:spcPct val="100000"/>
              </a:lnSpc>
              <a:spcBef>
                <a:spcPct val="0"/>
              </a:spcBef>
              <a:spcAft>
                <a:spcPct val="0"/>
              </a:spcAft>
              <a:buClrTx/>
              <a:buSzTx/>
              <a:buFontTx/>
              <a:buNone/>
              <a:tabLst/>
            </a:pPr>
            <a:r>
              <a:rPr kumimoji="0" lang="vi-VN" altLang="x-none" sz="1400" b="0" i="0" u="sng" strike="noStrike" cap="none" normalizeH="0" baseline="0" dirty="0">
                <a:ln>
                  <a:noFill/>
                </a:ln>
                <a:solidFill>
                  <a:srgbClr val="008080"/>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vi-VN" altLang="x-none"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 xmlns:a16="http://schemas.microsoft.com/office/drawing/2014/main" id="{7BA2781D-74C3-B4F7-B544-8743183F3D25}"/>
              </a:ext>
            </a:extLst>
          </p:cNvPr>
          <p:cNvSpPr>
            <a:spLocks noChangeArrowheads="1"/>
          </p:cNvSpPr>
          <p:nvPr/>
        </p:nvSpPr>
        <p:spPr bwMode="auto">
          <a:xfrm>
            <a:off x="5852183" y="74711"/>
            <a:ext cx="48763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413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41300" algn="just" defTabSz="914400" rtl="0" eaLnBrk="0" fontAlgn="base" latinLnBrk="0" hangingPunct="0">
              <a:lnSpc>
                <a:spcPct val="100000"/>
              </a:lnSpc>
              <a:spcBef>
                <a:spcPct val="0"/>
              </a:spcBef>
              <a:spcAft>
                <a:spcPct val="0"/>
              </a:spcAft>
              <a:buClrTx/>
              <a:buSzTx/>
              <a:buFontTx/>
              <a:buNone/>
              <a:tabLst/>
            </a:pPr>
            <a:r>
              <a:rPr kumimoji="0" lang="vi-VN" altLang="x-none" sz="1400" b="0" i="1" u="sng" strike="noStrike" cap="none" normalizeH="0" baseline="0" dirty="0">
                <a:ln>
                  <a:noFill/>
                </a:ln>
                <a:solidFill>
                  <a:srgbClr val="008080"/>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vi-VN" altLang="x-non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431500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4CDA907-D994-B878-3CD2-2D1FD221BCCE}"/>
              </a:ext>
            </a:extLst>
          </p:cNvPr>
          <p:cNvSpPr>
            <a:spLocks noGrp="1"/>
          </p:cNvSpPr>
          <p:nvPr>
            <p:ph idx="1"/>
          </p:nvPr>
        </p:nvSpPr>
        <p:spPr>
          <a:xfrm>
            <a:off x="1039996" y="618186"/>
            <a:ext cx="10708308" cy="5615189"/>
          </a:xfrm>
        </p:spPr>
        <p:txBody>
          <a:bodyPr/>
          <a:lstStyle/>
          <a:p>
            <a:pPr marL="0" lvl="0" indent="241300" algn="just" eaLnBrk="0" fontAlgn="base" hangingPunct="0">
              <a:lnSpc>
                <a:spcPct val="100000"/>
              </a:lnSpc>
              <a:spcBef>
                <a:spcPct val="0"/>
              </a:spcBef>
              <a:spcAft>
                <a:spcPct val="0"/>
              </a:spcAft>
              <a:buNone/>
            </a:pPr>
            <a:r>
              <a:rPr lang="x-none" sz="4000" b="1" dirty="0">
                <a:solidFill>
                  <a:srgbClr val="0070C0"/>
                </a:solidFill>
                <a:latin typeface="Times New Roman" pitchFamily="18" charset="0"/>
                <a:cs typeface="Times New Roman" pitchFamily="18" charset="0"/>
              </a:rPr>
              <a:t>2.3. Phương pháp: </a:t>
            </a:r>
          </a:p>
          <a:p>
            <a:pPr marL="0" lvl="0" indent="241300" algn="just" eaLnBrk="0" fontAlgn="base" hangingPunct="0">
              <a:lnSpc>
                <a:spcPct val="100000"/>
              </a:lnSpc>
              <a:spcBef>
                <a:spcPct val="0"/>
              </a:spcBef>
              <a:spcAft>
                <a:spcPct val="0"/>
              </a:spcAft>
              <a:buNone/>
            </a:pPr>
            <a:r>
              <a:rPr lang="vi-VN" altLang="x-none" sz="3600" b="1" i="1" dirty="0">
                <a:solidFill>
                  <a:srgbClr val="FF0000"/>
                </a:solidFill>
                <a:latin typeface="Times New Roman" pitchFamily="18" charset="0"/>
                <a:ea typeface="Calibri" panose="020F0502020204030204" pitchFamily="34" charset="0"/>
                <a:cs typeface="Times New Roman" pitchFamily="18" charset="0"/>
              </a:rPr>
              <a:t>Sử dụng giáo </a:t>
            </a:r>
            <a:r>
              <a:rPr lang="vi-VN" altLang="x-none" sz="3600" b="1" i="1" dirty="0" smtClean="0">
                <a:solidFill>
                  <a:srgbClr val="FF0000"/>
                </a:solidFill>
                <a:latin typeface="Times New Roman" pitchFamily="18" charset="0"/>
                <a:ea typeface="Calibri" panose="020F0502020204030204" pitchFamily="34" charset="0"/>
                <a:cs typeface="Times New Roman" pitchFamily="18" charset="0"/>
              </a:rPr>
              <a:t>dục/học </a:t>
            </a:r>
            <a:r>
              <a:rPr lang="vi-VN" altLang="x-none" sz="3600" b="1" i="1" dirty="0">
                <a:solidFill>
                  <a:srgbClr val="FF0000"/>
                </a:solidFill>
                <a:latin typeface="Times New Roman" pitchFamily="18" charset="0"/>
                <a:ea typeface="Calibri" panose="020F0502020204030204" pitchFamily="34" charset="0"/>
                <a:cs typeface="Times New Roman" pitchFamily="18" charset="0"/>
              </a:rPr>
              <a:t>tập qua trải nghiệm để hình thành hiểu biết, thái độ và kỹ năng hành động của trẻ em MN theo mục tiêu GDG</a:t>
            </a:r>
            <a:endParaRPr lang="vi-VN" altLang="x-none" sz="3600" b="1" dirty="0">
              <a:solidFill>
                <a:srgbClr val="FF0000"/>
              </a:solidFill>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r>
              <a:rPr lang="en-US" altLang="x-none" sz="3600" b="1" i="1" dirty="0">
                <a:solidFill>
                  <a:schemeClr val="accent4"/>
                </a:solidFill>
                <a:latin typeface="Times New Roman" pitchFamily="18" charset="0"/>
                <a:ea typeface="Calibri" panose="020F0502020204030204" pitchFamily="34" charset="0"/>
                <a:cs typeface="Times New Roman" pitchFamily="18" charset="0"/>
              </a:rPr>
              <a:t>+</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vi-VN" altLang="x-none" sz="3600" b="1" dirty="0">
                <a:solidFill>
                  <a:schemeClr val="accent4"/>
                </a:solidFill>
                <a:latin typeface="Times New Roman" pitchFamily="18" charset="0"/>
                <a:ea typeface="Calibri" panose="020F0502020204030204" pitchFamily="34" charset="0"/>
                <a:cs typeface="Times New Roman" pitchFamily="18" charset="0"/>
              </a:rPr>
              <a:t>Áp dụng quy trinh 4 bước của học tập qua trải nghiệm</a:t>
            </a:r>
          </a:p>
          <a:p>
            <a:pPr marL="0" lvl="0" indent="241300" algn="just" eaLnBrk="0" fontAlgn="base" hangingPunct="0">
              <a:lnSpc>
                <a:spcPct val="100000"/>
              </a:lnSpc>
              <a:spcBef>
                <a:spcPct val="0"/>
              </a:spcBef>
              <a:spcAft>
                <a:spcPct val="0"/>
              </a:spcAft>
              <a:buNone/>
            </a:pP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Trong</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đó</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có</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sử</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dung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hợp</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lý</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các</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pp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trực</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quan</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dung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lời</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và</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thực</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hành</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chú</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trọng</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trò</a:t>
            </a:r>
            <a:r>
              <a:rPr lang="en-US" altLang="x-none" sz="3600" b="1" dirty="0">
                <a:solidFill>
                  <a:schemeClr val="accent4"/>
                </a:solidFill>
                <a:latin typeface="Times New Roman" pitchFamily="18" charset="0"/>
                <a:ea typeface="Calibri" panose="020F0502020204030204" pitchFamily="34" charset="0"/>
                <a:cs typeface="Times New Roman" pitchFamily="18" charset="0"/>
              </a:rPr>
              <a:t> </a:t>
            </a:r>
            <a:r>
              <a:rPr lang="en-US" altLang="x-none" sz="3600" b="1" dirty="0" err="1">
                <a:solidFill>
                  <a:schemeClr val="accent4"/>
                </a:solidFill>
                <a:latin typeface="Times New Roman" pitchFamily="18" charset="0"/>
                <a:ea typeface="Calibri" panose="020F0502020204030204" pitchFamily="34" charset="0"/>
                <a:cs typeface="Times New Roman" pitchFamily="18" charset="0"/>
              </a:rPr>
              <a:t>chơi</a:t>
            </a:r>
            <a:endParaRPr lang="vi-VN" altLang="x-none" sz="3600" b="1" dirty="0">
              <a:solidFill>
                <a:schemeClr val="accent4"/>
              </a:solidFill>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r>
              <a:rPr lang="vi-VN" altLang="x-none" sz="3600" b="1" dirty="0">
                <a:solidFill>
                  <a:schemeClr val="accent4"/>
                </a:solidFill>
                <a:latin typeface="Times New Roman" pitchFamily="18" charset="0"/>
                <a:ea typeface="Calibri" panose="020F0502020204030204" pitchFamily="34" charset="0"/>
                <a:cs typeface="Times New Roman" pitchFamily="18" charset="0"/>
              </a:rPr>
              <a:t>+ Chú ý bảo đảm các điều kiện, MTGD để GDG thành công</a:t>
            </a:r>
          </a:p>
          <a:p>
            <a:pPr marL="0" indent="241300" algn="just" eaLnBrk="0" fontAlgn="base" hangingPunct="0">
              <a:lnSpc>
                <a:spcPct val="100000"/>
              </a:lnSpc>
              <a:spcBef>
                <a:spcPct val="0"/>
              </a:spcBef>
              <a:spcAft>
                <a:spcPct val="0"/>
              </a:spcAft>
              <a:buNone/>
            </a:pPr>
            <a:endParaRPr lang="vi-VN" altLang="x-none" sz="4000" b="1" dirty="0">
              <a:solidFill>
                <a:schemeClr val="accent4"/>
              </a:solidFill>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endParaRPr lang="vi-VN" altLang="x-none" sz="2400" dirty="0">
              <a:latin typeface="Times New Roman" pitchFamily="18" charset="0"/>
              <a:cs typeface="Times New Roman" pitchFamily="18" charset="0"/>
            </a:endParaRPr>
          </a:p>
          <a:p>
            <a:pPr marL="0" lvl="0" indent="241300" algn="just" eaLnBrk="0" fontAlgn="base" hangingPunct="0">
              <a:lnSpc>
                <a:spcPct val="100000"/>
              </a:lnSpc>
              <a:spcBef>
                <a:spcPct val="0"/>
              </a:spcBef>
              <a:spcAft>
                <a:spcPct val="0"/>
              </a:spcAft>
              <a:buNone/>
            </a:pPr>
            <a:endParaRPr lang="vi-VN" altLang="x-none" sz="2400" u="sng" dirty="0">
              <a:solidFill>
                <a:srgbClr val="008080"/>
              </a:solidFill>
              <a:latin typeface="Times New Roman" pitchFamily="18" charset="0"/>
              <a:ea typeface="Calibri" panose="020F0502020204030204" pitchFamily="34" charset="0"/>
              <a:cs typeface="Times New Roman" pitchFamily="18" charset="0"/>
            </a:endParaRPr>
          </a:p>
          <a:p>
            <a:pPr marL="0" lvl="0" indent="241300" algn="just" eaLnBrk="0" fontAlgn="base" hangingPunct="0">
              <a:lnSpc>
                <a:spcPct val="100000"/>
              </a:lnSpc>
              <a:spcBef>
                <a:spcPct val="0"/>
              </a:spcBef>
              <a:spcAft>
                <a:spcPct val="0"/>
              </a:spcAft>
              <a:buNone/>
            </a:pPr>
            <a:endParaRPr lang="x-none" sz="2400" dirty="0">
              <a:solidFill>
                <a:srgbClr val="000000"/>
              </a:solidFill>
              <a:latin typeface="Times New Roman" pitchFamily="18" charset="0"/>
              <a:cs typeface="Times New Roman" pitchFamily="18" charset="0"/>
            </a:endParaRPr>
          </a:p>
          <a:p>
            <a:pPr marL="0" indent="0">
              <a:buNone/>
            </a:pPr>
            <a:endParaRPr lang="x-none" dirty="0">
              <a:solidFill>
                <a:srgbClr val="000000"/>
              </a:solidFill>
              <a:latin typeface="Times New Roman" pitchFamily="18" charset="0"/>
              <a:cs typeface="Times New Roman" pitchFamily="18" charset="0"/>
            </a:endParaRPr>
          </a:p>
          <a:p>
            <a:pPr marL="0" indent="0">
              <a:buNone/>
            </a:pPr>
            <a:endParaRPr lang="x-none" dirty="0">
              <a:solidFill>
                <a:srgbClr val="000000"/>
              </a:solidFill>
              <a:latin typeface="Times New Roman" pitchFamily="18" charset="0"/>
              <a:cs typeface="Times New Roman" pitchFamily="18" charset="0"/>
            </a:endParaRPr>
          </a:p>
          <a:p>
            <a:pPr marL="0" indent="0">
              <a:buNone/>
            </a:pPr>
            <a:endParaRPr lang="x-none" dirty="0">
              <a:solidFill>
                <a:srgbClr val="000000"/>
              </a:solidFill>
              <a:latin typeface="Times New Roman" pitchFamily="18" charset="0"/>
              <a:cs typeface="Times New Roman" pitchFamily="18" charset="0"/>
            </a:endParaRPr>
          </a:p>
        </p:txBody>
      </p:sp>
      <p:sp>
        <p:nvSpPr>
          <p:cNvPr id="4" name="Slide Number Placeholder 3">
            <a:extLst>
              <a:ext uri="{FF2B5EF4-FFF2-40B4-BE49-F238E27FC236}">
                <a16:creationId xmlns="" xmlns:a16="http://schemas.microsoft.com/office/drawing/2014/main" id="{3D5B2DB5-DD9A-A8E8-AC9F-464FD4164AF7}"/>
              </a:ext>
            </a:extLst>
          </p:cNvPr>
          <p:cNvSpPr>
            <a:spLocks noGrp="1"/>
          </p:cNvSpPr>
          <p:nvPr>
            <p:ph type="sldNum" sz="quarter" idx="12"/>
          </p:nvPr>
        </p:nvSpPr>
        <p:spPr/>
        <p:txBody>
          <a:bodyPr/>
          <a:lstStyle/>
          <a:p>
            <a:fld id="{2B0A5C23-9A0D-4D31-9768-FD96BB453C39}" type="slidenum">
              <a:rPr lang="en-US" smtClean="0"/>
              <a:t>25</a:t>
            </a:fld>
            <a:endParaRPr lang="en-US"/>
          </a:p>
        </p:txBody>
      </p:sp>
      <p:sp>
        <p:nvSpPr>
          <p:cNvPr id="5" name="Rectangle 1">
            <a:extLst>
              <a:ext uri="{FF2B5EF4-FFF2-40B4-BE49-F238E27FC236}">
                <a16:creationId xmlns="" xmlns:a16="http://schemas.microsoft.com/office/drawing/2014/main" id="{A4F222EA-772D-6167-17E9-DE4AD7DF171E}"/>
              </a:ext>
            </a:extLst>
          </p:cNvPr>
          <p:cNvSpPr>
            <a:spLocks noChangeArrowheads="1"/>
          </p:cNvSpPr>
          <p:nvPr/>
        </p:nvSpPr>
        <p:spPr bwMode="auto">
          <a:xfrm>
            <a:off x="1039996" y="1741466"/>
            <a:ext cx="1028004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413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41300" algn="just" defTabSz="914400" rtl="0" eaLnBrk="0" fontAlgn="base" latinLnBrk="0" hangingPunct="0">
              <a:lnSpc>
                <a:spcPct val="100000"/>
              </a:lnSpc>
              <a:spcBef>
                <a:spcPct val="0"/>
              </a:spcBef>
              <a:spcAft>
                <a:spcPct val="0"/>
              </a:spcAft>
              <a:buClrTx/>
              <a:buSzTx/>
              <a:buFontTx/>
              <a:buNone/>
              <a:tabLst/>
            </a:pPr>
            <a:r>
              <a:rPr kumimoji="0" lang="vi-VN" altLang="x-none" sz="1400" b="0" i="0" u="sng" strike="noStrike" cap="none" normalizeH="0" baseline="0" dirty="0">
                <a:ln>
                  <a:noFill/>
                </a:ln>
                <a:solidFill>
                  <a:srgbClr val="008080"/>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vi-VN" altLang="x-none" sz="1800" b="0" i="0" u="none" strike="noStrike" cap="none" normalizeH="0" baseline="0" dirty="0">
              <a:ln>
                <a:noFill/>
              </a:ln>
              <a:solidFill>
                <a:schemeClr val="tx1"/>
              </a:solidFill>
              <a:effectLst/>
              <a:latin typeface="Arial" panose="020B0604020202020204" pitchFamily="34" charset="0"/>
            </a:endParaRPr>
          </a:p>
        </p:txBody>
      </p:sp>
      <p:sp>
        <p:nvSpPr>
          <p:cNvPr id="6" name="Rectangle 2">
            <a:extLst>
              <a:ext uri="{FF2B5EF4-FFF2-40B4-BE49-F238E27FC236}">
                <a16:creationId xmlns="" xmlns:a16="http://schemas.microsoft.com/office/drawing/2014/main" id="{7BA2781D-74C3-B4F7-B544-8743183F3D25}"/>
              </a:ext>
            </a:extLst>
          </p:cNvPr>
          <p:cNvSpPr>
            <a:spLocks noChangeArrowheads="1"/>
          </p:cNvSpPr>
          <p:nvPr/>
        </p:nvSpPr>
        <p:spPr bwMode="auto">
          <a:xfrm>
            <a:off x="5852183" y="74711"/>
            <a:ext cx="48763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2413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241300" algn="just" defTabSz="914400" rtl="0" eaLnBrk="0" fontAlgn="base" latinLnBrk="0" hangingPunct="0">
              <a:lnSpc>
                <a:spcPct val="100000"/>
              </a:lnSpc>
              <a:spcBef>
                <a:spcPct val="0"/>
              </a:spcBef>
              <a:spcAft>
                <a:spcPct val="0"/>
              </a:spcAft>
              <a:buClrTx/>
              <a:buSzTx/>
              <a:buFontTx/>
              <a:buNone/>
              <a:tabLst/>
            </a:pPr>
            <a:r>
              <a:rPr kumimoji="0" lang="vi-VN" altLang="x-none" sz="1400" b="0" i="1" u="sng" strike="noStrike" cap="none" normalizeH="0" baseline="0" dirty="0">
                <a:ln>
                  <a:noFill/>
                </a:ln>
                <a:solidFill>
                  <a:srgbClr val="008080"/>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vi-VN" altLang="x-non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88536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4348DDD-3699-2816-88C0-1CAFEDC6A00A}"/>
              </a:ext>
            </a:extLst>
          </p:cNvPr>
          <p:cNvSpPr>
            <a:spLocks noGrp="1"/>
          </p:cNvSpPr>
          <p:nvPr>
            <p:ph type="title"/>
          </p:nvPr>
        </p:nvSpPr>
        <p:spPr>
          <a:xfrm>
            <a:off x="381965" y="203150"/>
            <a:ext cx="11810035" cy="659680"/>
          </a:xfrm>
        </p:spPr>
        <p:txBody>
          <a:bodyPr>
            <a:normAutofit fontScale="90000"/>
          </a:bodyPr>
          <a:lstStyle/>
          <a:p>
            <a:r>
              <a:rPr lang="x-none" dirty="0">
                <a:solidFill>
                  <a:srgbClr val="0070C0"/>
                </a:solidFill>
                <a:latin typeface="Times New Roman" pitchFamily="18" charset="0"/>
                <a:cs typeface="Times New Roman" pitchFamily="18" charset="0"/>
              </a:rPr>
              <a:t>Mô hình học tập qua trải nghiệm D.Kolb</a:t>
            </a:r>
          </a:p>
        </p:txBody>
      </p:sp>
      <p:sp>
        <p:nvSpPr>
          <p:cNvPr id="4" name="Slide Number Placeholder 3">
            <a:extLst>
              <a:ext uri="{FF2B5EF4-FFF2-40B4-BE49-F238E27FC236}">
                <a16:creationId xmlns="" xmlns:a16="http://schemas.microsoft.com/office/drawing/2014/main" id="{E981D79F-B0DD-BE4C-11AA-F71C124C2B46}"/>
              </a:ext>
            </a:extLst>
          </p:cNvPr>
          <p:cNvSpPr>
            <a:spLocks noGrp="1"/>
          </p:cNvSpPr>
          <p:nvPr>
            <p:ph type="sldNum" sz="quarter" idx="12"/>
          </p:nvPr>
        </p:nvSpPr>
        <p:spPr/>
        <p:txBody>
          <a:bodyPr/>
          <a:lstStyle/>
          <a:p>
            <a:fld id="{2B0A5C23-9A0D-4D31-9768-FD96BB453C39}" type="slidenum">
              <a:rPr lang="en-US" smtClean="0"/>
              <a:t>26</a:t>
            </a:fld>
            <a:endParaRPr lang="en-US"/>
          </a:p>
        </p:txBody>
      </p:sp>
      <p:sp>
        <p:nvSpPr>
          <p:cNvPr id="5" name="Rectangle 1">
            <a:extLst>
              <a:ext uri="{FF2B5EF4-FFF2-40B4-BE49-F238E27FC236}">
                <a16:creationId xmlns="" xmlns:a16="http://schemas.microsoft.com/office/drawing/2014/main" id="{882F4B1A-F405-4FB8-F575-1AAB850691B5}"/>
              </a:ext>
            </a:extLst>
          </p:cNvPr>
          <p:cNvSpPr>
            <a:spLocks noGrp="1" noChangeArrowheads="1"/>
          </p:cNvSpPr>
          <p:nvPr>
            <p:ph idx="1"/>
          </p:nvPr>
        </p:nvSpPr>
        <p:spPr bwMode="auto">
          <a:xfrm>
            <a:off x="838200" y="3847405"/>
            <a:ext cx="24397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x-none" sz="1400" b="0" i="1" u="sng" strike="noStrike" cap="none" normalizeH="0" baseline="0" dirty="0">
                <a:ln>
                  <a:noFill/>
                </a:ln>
                <a:solidFill>
                  <a:srgbClr val="008080"/>
                </a:solidFill>
                <a:effectLst/>
                <a:latin typeface="Times New Roman" panose="02020603050405020304" pitchFamily="18" charset="0"/>
                <a:ea typeface="Calibri" panose="020F0502020204030204" pitchFamily="34" charset="0"/>
                <a:cs typeface="Times New Roman" pitchFamily="18" charset="0"/>
              </a:rPr>
              <a:t>-</a:t>
            </a:r>
            <a:endParaRPr kumimoji="0" lang="vi-VN" altLang="x-none" sz="1800" b="0" i="0" u="none" strike="noStrike" cap="none" normalizeH="0" baseline="0" dirty="0">
              <a:ln>
                <a:noFill/>
              </a:ln>
              <a:solidFill>
                <a:schemeClr val="tx1"/>
              </a:solidFill>
              <a:effectLst/>
              <a:latin typeface="Times New Roman" pitchFamily="18" charset="0"/>
              <a:cs typeface="Times New Roman" pitchFamily="18" charset="0"/>
            </a:endParaRPr>
          </a:p>
        </p:txBody>
      </p:sp>
      <p:graphicFrame>
        <p:nvGraphicFramePr>
          <p:cNvPr id="3" name="Diagram 2">
            <a:extLst>
              <a:ext uri="{FF2B5EF4-FFF2-40B4-BE49-F238E27FC236}">
                <a16:creationId xmlns="" xmlns:a16="http://schemas.microsoft.com/office/drawing/2014/main" id="{FF779B8F-9C3C-F92C-4220-0C112AD27B48}"/>
              </a:ext>
            </a:extLst>
          </p:cNvPr>
          <p:cNvGraphicFramePr/>
          <p:nvPr>
            <p:extLst>
              <p:ext uri="{D42A27DB-BD31-4B8C-83A1-F6EECF244321}">
                <p14:modId xmlns:p14="http://schemas.microsoft.com/office/powerpoint/2010/main" val="2268473213"/>
              </p:ext>
            </p:extLst>
          </p:nvPr>
        </p:nvGraphicFramePr>
        <p:xfrm>
          <a:off x="746975" y="965915"/>
          <a:ext cx="10637949" cy="58920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44336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4D1719-BC91-4318-B655-1604B51781FF}"/>
              </a:ext>
            </a:extLst>
          </p:cNvPr>
          <p:cNvSpPr>
            <a:spLocks noGrp="1"/>
          </p:cNvSpPr>
          <p:nvPr>
            <p:ph type="title"/>
          </p:nvPr>
        </p:nvSpPr>
        <p:spPr/>
        <p:txBody>
          <a:bodyPr>
            <a:normAutofit fontScale="90000"/>
          </a:bodyPr>
          <a:lstStyle/>
          <a:p>
            <a:r>
              <a:rPr lang="x-none" dirty="0">
                <a:solidFill>
                  <a:srgbClr val="0070C0"/>
                </a:solidFill>
                <a:latin typeface="Times New Roman" pitchFamily="18" charset="0"/>
                <a:cs typeface="Times New Roman" pitchFamily="18" charset="0"/>
              </a:rPr>
              <a:t>III. CÁC YẾU TỐ ẢNH HƯỞNG…</a:t>
            </a:r>
          </a:p>
        </p:txBody>
      </p:sp>
      <p:sp>
        <p:nvSpPr>
          <p:cNvPr id="3" name="Content Placeholder 2">
            <a:extLst>
              <a:ext uri="{FF2B5EF4-FFF2-40B4-BE49-F238E27FC236}">
                <a16:creationId xmlns="" xmlns:a16="http://schemas.microsoft.com/office/drawing/2014/main" id="{F9C401D5-EE54-118D-C66C-4CB822BCFB03}"/>
              </a:ext>
            </a:extLst>
          </p:cNvPr>
          <p:cNvSpPr>
            <a:spLocks noGrp="1"/>
          </p:cNvSpPr>
          <p:nvPr>
            <p:ph idx="1"/>
          </p:nvPr>
        </p:nvSpPr>
        <p:spPr>
          <a:xfrm>
            <a:off x="838200" y="1542289"/>
            <a:ext cx="10515600" cy="3609260"/>
          </a:xfrm>
        </p:spPr>
        <p:txBody>
          <a:bodyPr/>
          <a:lstStyle/>
          <a:p>
            <a:pPr marL="514350" indent="-514350" algn="just">
              <a:buAutoNum type="arabicParenBoth"/>
            </a:pPr>
            <a:r>
              <a:rPr lang="x-none" sz="4000" dirty="0">
                <a:solidFill>
                  <a:srgbClr val="000000"/>
                </a:solidFill>
                <a:latin typeface="Times New Roman" pitchFamily="18" charset="0"/>
                <a:cs typeface="Times New Roman" pitchFamily="18" charset="0"/>
              </a:rPr>
              <a:t>Chính sách, quy định của nhà trường bảo đảm nhạy cảm giới</a:t>
            </a:r>
          </a:p>
          <a:p>
            <a:pPr marL="514350" indent="-514350" algn="just">
              <a:buAutoNum type="arabicParenBoth"/>
            </a:pPr>
            <a:r>
              <a:rPr lang="x-none" sz="4000" dirty="0">
                <a:solidFill>
                  <a:srgbClr val="000000"/>
                </a:solidFill>
                <a:latin typeface="Times New Roman" pitchFamily="18" charset="0"/>
                <a:cs typeface="Times New Roman" pitchFamily="18" charset="0"/>
              </a:rPr>
              <a:t>Năng lực GDG của đội ngũ</a:t>
            </a:r>
          </a:p>
          <a:p>
            <a:pPr marL="514350" indent="-514350" algn="just">
              <a:buAutoNum type="arabicParenBoth"/>
            </a:pPr>
            <a:r>
              <a:rPr lang="x-none" sz="4000" dirty="0">
                <a:solidFill>
                  <a:srgbClr val="000000"/>
                </a:solidFill>
                <a:latin typeface="Times New Roman" pitchFamily="18" charset="0"/>
                <a:cs typeface="Times New Roman" pitchFamily="18" charset="0"/>
              </a:rPr>
              <a:t>Môi trường giáo dục có nhạy cảm giới</a:t>
            </a:r>
          </a:p>
        </p:txBody>
      </p:sp>
      <p:sp>
        <p:nvSpPr>
          <p:cNvPr id="4" name="Slide Number Placeholder 3">
            <a:extLst>
              <a:ext uri="{FF2B5EF4-FFF2-40B4-BE49-F238E27FC236}">
                <a16:creationId xmlns="" xmlns:a16="http://schemas.microsoft.com/office/drawing/2014/main" id="{AB5929F2-2750-B43C-67C6-EAC8D9BF729C}"/>
              </a:ext>
            </a:extLst>
          </p:cNvPr>
          <p:cNvSpPr>
            <a:spLocks noGrp="1"/>
          </p:cNvSpPr>
          <p:nvPr>
            <p:ph type="sldNum" sz="quarter" idx="12"/>
          </p:nvPr>
        </p:nvSpPr>
        <p:spPr/>
        <p:txBody>
          <a:bodyPr/>
          <a:lstStyle/>
          <a:p>
            <a:fld id="{2B0A5C23-9A0D-4D31-9768-FD96BB453C39}" type="slidenum">
              <a:rPr lang="en-US" smtClean="0"/>
              <a:t>27</a:t>
            </a:fld>
            <a:endParaRPr lang="en-US"/>
          </a:p>
        </p:txBody>
      </p:sp>
    </p:spTree>
    <p:extLst>
      <p:ext uri="{BB962C8B-B14F-4D97-AF65-F5344CB8AC3E}">
        <p14:creationId xmlns:p14="http://schemas.microsoft.com/office/powerpoint/2010/main" val="2805132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B6E812-357A-3810-3B35-22F1E8FDFE04}"/>
              </a:ext>
            </a:extLst>
          </p:cNvPr>
          <p:cNvSpPr>
            <a:spLocks noGrp="1"/>
          </p:cNvSpPr>
          <p:nvPr>
            <p:ph type="title"/>
          </p:nvPr>
        </p:nvSpPr>
        <p:spPr/>
        <p:txBody>
          <a:bodyPr>
            <a:normAutofit fontScale="90000"/>
          </a:bodyPr>
          <a:lstStyle/>
          <a:p>
            <a:r>
              <a:rPr lang="x-none" dirty="0">
                <a:solidFill>
                  <a:srgbClr val="0070C0"/>
                </a:solidFill>
                <a:latin typeface="Times New Roman" pitchFamily="18" charset="0"/>
                <a:cs typeface="Times New Roman" pitchFamily="18" charset="0"/>
              </a:rPr>
              <a:t>IV. THỰC TRẠNG VÀ ĐỊNH HƯỚNG…</a:t>
            </a:r>
          </a:p>
        </p:txBody>
      </p:sp>
      <p:sp>
        <p:nvSpPr>
          <p:cNvPr id="3" name="Content Placeholder 2">
            <a:extLst>
              <a:ext uri="{FF2B5EF4-FFF2-40B4-BE49-F238E27FC236}">
                <a16:creationId xmlns="" xmlns:a16="http://schemas.microsoft.com/office/drawing/2014/main" id="{45C8F007-2B96-9E6F-CC16-24ECD63D259C}"/>
              </a:ext>
            </a:extLst>
          </p:cNvPr>
          <p:cNvSpPr>
            <a:spLocks noGrp="1"/>
          </p:cNvSpPr>
          <p:nvPr>
            <p:ph idx="1"/>
          </p:nvPr>
        </p:nvSpPr>
        <p:spPr>
          <a:xfrm>
            <a:off x="838200" y="1157468"/>
            <a:ext cx="10515600" cy="5019495"/>
          </a:xfrm>
        </p:spPr>
        <p:txBody>
          <a:bodyPr/>
          <a:lstStyle/>
          <a:p>
            <a:pPr marL="0" indent="0" algn="just">
              <a:buNone/>
            </a:pPr>
            <a:r>
              <a:rPr lang="x-none" sz="3600" b="1" dirty="0">
                <a:solidFill>
                  <a:srgbClr val="00B050"/>
                </a:solidFill>
                <a:latin typeface="Times New Roman" pitchFamily="18" charset="0"/>
                <a:cs typeface="Times New Roman" pitchFamily="18" charset="0"/>
              </a:rPr>
              <a:t>4.1. Thực trạng:</a:t>
            </a:r>
          </a:p>
          <a:p>
            <a:pPr algn="just">
              <a:buFontTx/>
              <a:buChar char="-"/>
            </a:pPr>
            <a:r>
              <a:rPr lang="x-none" sz="3600" b="1" dirty="0">
                <a:solidFill>
                  <a:srgbClr val="00B050"/>
                </a:solidFill>
                <a:latin typeface="Times New Roman" pitchFamily="18" charset="0"/>
                <a:cs typeface="Times New Roman" pitchFamily="18" charset="0"/>
              </a:rPr>
              <a:t>Khuôn mẫu giới và định kiến giới thể hiện trong đội ngũ CBQL, nhà giáo, CM trẻ</a:t>
            </a:r>
          </a:p>
          <a:p>
            <a:pPr algn="just">
              <a:buFontTx/>
              <a:buChar char="-"/>
            </a:pPr>
            <a:r>
              <a:rPr lang="x-none" sz="3600" b="1" dirty="0">
                <a:solidFill>
                  <a:srgbClr val="00B050"/>
                </a:solidFill>
                <a:latin typeface="Times New Roman" pitchFamily="18" charset="0"/>
                <a:cs typeface="Times New Roman" pitchFamily="18" charset="0"/>
              </a:rPr>
              <a:t>Có sự phân biệt ứng xử theo giới, thậm chí có bạo lực trên cơ sở giới</a:t>
            </a:r>
          </a:p>
          <a:p>
            <a:pPr algn="just">
              <a:buFontTx/>
              <a:buChar char="-"/>
            </a:pPr>
            <a:r>
              <a:rPr lang="x-none" sz="3600" b="1" dirty="0">
                <a:solidFill>
                  <a:srgbClr val="00B050"/>
                </a:solidFill>
                <a:latin typeface="Times New Roman" pitchFamily="18" charset="0"/>
                <a:cs typeface="Times New Roman" pitchFamily="18" charset="0"/>
              </a:rPr>
              <a:t>CT GDMN chưa rõ nội dung về giới; </a:t>
            </a:r>
          </a:p>
          <a:p>
            <a:pPr algn="just">
              <a:buFontTx/>
              <a:buChar char="-"/>
            </a:pPr>
            <a:r>
              <a:rPr lang="x-none" sz="3600" b="1" dirty="0">
                <a:solidFill>
                  <a:srgbClr val="00B050"/>
                </a:solidFill>
                <a:latin typeface="Times New Roman" pitchFamily="18" charset="0"/>
                <a:cs typeface="Times New Roman" pitchFamily="18" charset="0"/>
              </a:rPr>
              <a:t>Tài liệu hướng dẫn- có khuôn mẫu giới</a:t>
            </a:r>
          </a:p>
          <a:p>
            <a:pPr marL="0" indent="0" algn="just">
              <a:buNone/>
            </a:pPr>
            <a:endParaRPr lang="x-none" sz="3600" b="1" dirty="0">
              <a:solidFill>
                <a:srgbClr val="00B050"/>
              </a:solidFill>
              <a:latin typeface="Times New Roman" pitchFamily="18" charset="0"/>
              <a:cs typeface="Times New Roman" pitchFamily="18" charset="0"/>
            </a:endParaRPr>
          </a:p>
        </p:txBody>
      </p:sp>
      <p:sp>
        <p:nvSpPr>
          <p:cNvPr id="4" name="Slide Number Placeholder 3">
            <a:extLst>
              <a:ext uri="{FF2B5EF4-FFF2-40B4-BE49-F238E27FC236}">
                <a16:creationId xmlns="" xmlns:a16="http://schemas.microsoft.com/office/drawing/2014/main" id="{84CDD9FE-BA28-EFD8-061E-4CB147AB537D}"/>
              </a:ext>
            </a:extLst>
          </p:cNvPr>
          <p:cNvSpPr>
            <a:spLocks noGrp="1"/>
          </p:cNvSpPr>
          <p:nvPr>
            <p:ph type="sldNum" sz="quarter" idx="12"/>
          </p:nvPr>
        </p:nvSpPr>
        <p:spPr/>
        <p:txBody>
          <a:bodyPr/>
          <a:lstStyle/>
          <a:p>
            <a:fld id="{2B0A5C23-9A0D-4D31-9768-FD96BB453C39}" type="slidenum">
              <a:rPr lang="en-US" smtClean="0"/>
              <a:t>28</a:t>
            </a:fld>
            <a:endParaRPr lang="en-US"/>
          </a:p>
        </p:txBody>
      </p:sp>
    </p:spTree>
    <p:extLst>
      <p:ext uri="{BB962C8B-B14F-4D97-AF65-F5344CB8AC3E}">
        <p14:creationId xmlns:p14="http://schemas.microsoft.com/office/powerpoint/2010/main" val="42934658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3FBCFDDA-85A3-8875-7623-2C9E2EA2ACE3}"/>
              </a:ext>
            </a:extLst>
          </p:cNvPr>
          <p:cNvSpPr>
            <a:spLocks noGrp="1"/>
          </p:cNvSpPr>
          <p:nvPr>
            <p:ph idx="1"/>
          </p:nvPr>
        </p:nvSpPr>
        <p:spPr>
          <a:xfrm>
            <a:off x="838200" y="821803"/>
            <a:ext cx="10515600" cy="5355160"/>
          </a:xfrm>
        </p:spPr>
        <p:txBody>
          <a:bodyPr/>
          <a:lstStyle/>
          <a:p>
            <a:pPr marL="0" indent="0">
              <a:buNone/>
            </a:pPr>
            <a:r>
              <a:rPr lang="x-none" sz="3600" b="1" dirty="0">
                <a:solidFill>
                  <a:srgbClr val="0070C0"/>
                </a:solidFill>
                <a:latin typeface="Times New Roman" pitchFamily="18" charset="0"/>
                <a:cs typeface="Times New Roman" pitchFamily="18" charset="0"/>
              </a:rPr>
              <a:t>4.2. Định hướng:</a:t>
            </a:r>
          </a:p>
          <a:p>
            <a:pPr>
              <a:buFontTx/>
              <a:buChar char="-"/>
            </a:pPr>
            <a:r>
              <a:rPr lang="x-none" sz="3300" b="1" dirty="0">
                <a:solidFill>
                  <a:srgbClr val="00B050"/>
                </a:solidFill>
                <a:latin typeface="Times New Roman" pitchFamily="18" charset="0"/>
                <a:cs typeface="Times New Roman" pitchFamily="18" charset="0"/>
              </a:rPr>
              <a:t>CT GDMN mới theo tiếp cận Quyền trẻ em- thể hiện rõ GDG trong CT và tài liệu hướng dẫn, chỉ đạo của ngành</a:t>
            </a:r>
          </a:p>
          <a:p>
            <a:pPr>
              <a:buFontTx/>
              <a:buChar char="-"/>
            </a:pPr>
            <a:r>
              <a:rPr lang="x-none" sz="3300" b="1" dirty="0">
                <a:solidFill>
                  <a:srgbClr val="00B050"/>
                </a:solidFill>
                <a:latin typeface="Times New Roman" pitchFamily="18" charset="0"/>
                <a:cs typeface="Times New Roman" pitchFamily="18" charset="0"/>
              </a:rPr>
              <a:t>Tổ chức thực hiện CT theo hướng tích hợp; Tổ chức hình thành NLG cho trẻ MN qua trải nghiệm; MTGD bảo đảm nhạy cảm giới</a:t>
            </a:r>
          </a:p>
          <a:p>
            <a:pPr>
              <a:buFontTx/>
              <a:buChar char="-"/>
            </a:pPr>
            <a:r>
              <a:rPr lang="x-none" sz="3300" b="1" dirty="0">
                <a:solidFill>
                  <a:srgbClr val="00B050"/>
                </a:solidFill>
                <a:latin typeface="Times New Roman" pitchFamily="18" charset="0"/>
                <a:cs typeface="Times New Roman" pitchFamily="18" charset="0"/>
              </a:rPr>
              <a:t>Đổi mới công tác đào tạo, bồi dưỡng cho CBQL, GVMN</a:t>
            </a:r>
          </a:p>
          <a:p>
            <a:pPr>
              <a:buFontTx/>
              <a:buChar char="-"/>
            </a:pPr>
            <a:r>
              <a:rPr lang="x-none" sz="3300" b="1" dirty="0">
                <a:solidFill>
                  <a:srgbClr val="00B050"/>
                </a:solidFill>
                <a:latin typeface="Times New Roman" pitchFamily="18" charset="0"/>
                <a:cs typeface="Times New Roman" pitchFamily="18" charset="0"/>
              </a:rPr>
              <a:t>Tăng nguồn lực cho thực hiện CT và các hoạt động GD, trong đó có GDG</a:t>
            </a:r>
          </a:p>
          <a:p>
            <a:pPr>
              <a:buFontTx/>
              <a:buChar char="-"/>
            </a:pPr>
            <a:endParaRPr lang="x-none" dirty="0">
              <a:latin typeface="Times New Roman" pitchFamily="18" charset="0"/>
              <a:cs typeface="Times New Roman" pitchFamily="18" charset="0"/>
            </a:endParaRPr>
          </a:p>
        </p:txBody>
      </p:sp>
      <p:sp>
        <p:nvSpPr>
          <p:cNvPr id="4" name="Slide Number Placeholder 3">
            <a:extLst>
              <a:ext uri="{FF2B5EF4-FFF2-40B4-BE49-F238E27FC236}">
                <a16:creationId xmlns="" xmlns:a16="http://schemas.microsoft.com/office/drawing/2014/main" id="{B14DBCF7-BE29-23AF-12B2-DA2D1C84A8CA}"/>
              </a:ext>
            </a:extLst>
          </p:cNvPr>
          <p:cNvSpPr>
            <a:spLocks noGrp="1"/>
          </p:cNvSpPr>
          <p:nvPr>
            <p:ph type="sldNum" sz="quarter" idx="12"/>
          </p:nvPr>
        </p:nvSpPr>
        <p:spPr/>
        <p:txBody>
          <a:bodyPr/>
          <a:lstStyle/>
          <a:p>
            <a:fld id="{2B0A5C23-9A0D-4D31-9768-FD96BB453C39}" type="slidenum">
              <a:rPr lang="en-US" smtClean="0"/>
              <a:t>29</a:t>
            </a:fld>
            <a:endParaRPr lang="en-US"/>
          </a:p>
        </p:txBody>
      </p:sp>
    </p:spTree>
    <p:extLst>
      <p:ext uri="{BB962C8B-B14F-4D97-AF65-F5344CB8AC3E}">
        <p14:creationId xmlns:p14="http://schemas.microsoft.com/office/powerpoint/2010/main" val="260622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4"/>
          <p:cNvSpPr txBox="1">
            <a:spLocks noChangeArrowheads="1"/>
          </p:cNvSpPr>
          <p:nvPr/>
        </p:nvSpPr>
        <p:spPr bwMode="auto">
          <a:xfrm>
            <a:off x="4634080" y="214852"/>
            <a:ext cx="3052439" cy="769441"/>
          </a:xfrm>
          <a:prstGeom prst="rect">
            <a:avLst/>
          </a:prstGeom>
          <a:noFill/>
          <a:ln w="9525">
            <a:noFill/>
            <a:miter lim="800000"/>
            <a:headEnd/>
            <a:tailEnd/>
          </a:ln>
        </p:spPr>
        <p:txBody>
          <a:bodyPr wrap="none" anchor="ctr">
            <a:spAutoFit/>
          </a:bodyPr>
          <a:lstStyle/>
          <a:p>
            <a:pPr algn="ctr" fontAlgn="base">
              <a:spcBef>
                <a:spcPct val="0"/>
              </a:spcBef>
              <a:spcAft>
                <a:spcPct val="0"/>
              </a:spcAft>
            </a:pPr>
            <a:r>
              <a:rPr lang="en-US" sz="4400" b="1" dirty="0">
                <a:latin typeface="Times New Roman" panose="02020603050405020304" pitchFamily="18" charset="0"/>
                <a:ea typeface="Verdana" pitchFamily="34" charset="0"/>
                <a:cs typeface="Times New Roman" panose="02020603050405020304" pitchFamily="18" charset="0"/>
              </a:rPr>
              <a:t>NỘI DUNG</a:t>
            </a:r>
          </a:p>
        </p:txBody>
      </p:sp>
      <p:grpSp>
        <p:nvGrpSpPr>
          <p:cNvPr id="6147" name="Group 12"/>
          <p:cNvGrpSpPr>
            <a:grpSpLocks/>
          </p:cNvGrpSpPr>
          <p:nvPr/>
        </p:nvGrpSpPr>
        <p:grpSpPr bwMode="auto">
          <a:xfrm>
            <a:off x="554856" y="1104732"/>
            <a:ext cx="11461131" cy="6582914"/>
            <a:chOff x="1452220" y="1364076"/>
            <a:chExt cx="6223228" cy="5192845"/>
          </a:xfrm>
        </p:grpSpPr>
        <p:grpSp>
          <p:nvGrpSpPr>
            <p:cNvPr id="6157" name="Group 10"/>
            <p:cNvGrpSpPr>
              <a:grpSpLocks/>
            </p:cNvGrpSpPr>
            <p:nvPr/>
          </p:nvGrpSpPr>
          <p:grpSpPr bwMode="auto">
            <a:xfrm>
              <a:off x="1452220" y="1364076"/>
              <a:ext cx="6223228" cy="1574757"/>
              <a:chOff x="1803761" y="1455420"/>
              <a:chExt cx="5402581" cy="1367096"/>
            </a:xfrm>
          </p:grpSpPr>
          <p:grpSp>
            <p:nvGrpSpPr>
              <p:cNvPr id="6176" name="Group 7"/>
              <p:cNvGrpSpPr>
                <a:grpSpLocks/>
              </p:cNvGrpSpPr>
              <p:nvPr/>
            </p:nvGrpSpPr>
            <p:grpSpPr bwMode="auto">
              <a:xfrm>
                <a:off x="1803761" y="1455420"/>
                <a:ext cx="5402581" cy="1367096"/>
                <a:chOff x="1803761" y="1455420"/>
                <a:chExt cx="5402581" cy="1367096"/>
              </a:xfrm>
            </p:grpSpPr>
            <p:pic>
              <p:nvPicPr>
                <p:cNvPr id="6181" name="Picture 345" descr="shadow_1_m"/>
                <p:cNvPicPr>
                  <a:picLocks noChangeAspect="1" noChangeArrowheads="1"/>
                </p:cNvPicPr>
                <p:nvPr/>
              </p:nvPicPr>
              <p:blipFill>
                <a:blip r:embed="rId2"/>
                <a:srcRect t="1518" b="2"/>
                <a:stretch>
                  <a:fillRect/>
                </a:stretch>
              </p:blipFill>
              <p:spPr bwMode="gray">
                <a:xfrm>
                  <a:off x="1803761" y="2510102"/>
                  <a:ext cx="5402581" cy="312414"/>
                </a:xfrm>
                <a:prstGeom prst="rect">
                  <a:avLst/>
                </a:prstGeom>
                <a:noFill/>
                <a:ln w="9525">
                  <a:noFill/>
                  <a:miter lim="800000"/>
                  <a:headEnd/>
                  <a:tailEnd/>
                </a:ln>
              </p:spPr>
            </p:pic>
            <p:sp>
              <p:nvSpPr>
                <p:cNvPr id="39" name="Rectangle 38"/>
                <p:cNvSpPr/>
                <p:nvPr/>
              </p:nvSpPr>
              <p:spPr>
                <a:xfrm>
                  <a:off x="2286492" y="1454697"/>
                  <a:ext cx="4640094" cy="1250223"/>
                </a:xfrm>
                <a:prstGeom prst="rect">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2" name="Rectangle 1"/>
                <p:cNvSpPr/>
                <p:nvPr/>
              </p:nvSpPr>
              <p:spPr>
                <a:xfrm>
                  <a:off x="2392606" y="1560834"/>
                  <a:ext cx="4443025" cy="1029677"/>
                </a:xfrm>
                <a:prstGeom prst="rect">
                  <a:avLst/>
                </a:prstGeom>
                <a:gradFill flip="none" rotWithShape="1">
                  <a:gsLst>
                    <a:gs pos="0">
                      <a:schemeClr val="bg1">
                        <a:shade val="30000"/>
                        <a:satMod val="115000"/>
                        <a:lumMod val="23000"/>
                        <a:lumOff val="77000"/>
                      </a:schemeClr>
                    </a:gs>
                    <a:gs pos="50000">
                      <a:schemeClr val="bg1">
                        <a:shade val="67500"/>
                        <a:satMod val="115000"/>
                        <a:lumMod val="33000"/>
                        <a:lumOff val="67000"/>
                      </a:schemeClr>
                    </a:gs>
                    <a:gs pos="100000">
                      <a:schemeClr val="bg1">
                        <a:shade val="100000"/>
                        <a:satMod val="115000"/>
                      </a:schemeClr>
                    </a:gs>
                  </a:gsLst>
                  <a:lin ang="27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Calibri"/>
                  </a:endParaRPr>
                </a:p>
              </p:txBody>
            </p:sp>
          </p:grpSp>
          <p:grpSp>
            <p:nvGrpSpPr>
              <p:cNvPr id="6177" name="Group 6"/>
              <p:cNvGrpSpPr>
                <a:grpSpLocks/>
              </p:cNvGrpSpPr>
              <p:nvPr/>
            </p:nvGrpSpPr>
            <p:grpSpPr bwMode="auto">
              <a:xfrm>
                <a:off x="1835998" y="1616896"/>
                <a:ext cx="1456165" cy="1008075"/>
                <a:chOff x="1835998" y="1616896"/>
                <a:chExt cx="1456165" cy="1008075"/>
              </a:xfrm>
            </p:grpSpPr>
            <p:sp>
              <p:nvSpPr>
                <p:cNvPr id="6" name="Right Triangle 5"/>
                <p:cNvSpPr/>
                <p:nvPr/>
              </p:nvSpPr>
              <p:spPr>
                <a:xfrm flipH="1">
                  <a:off x="2114228" y="2473345"/>
                  <a:ext cx="172264" cy="151626"/>
                </a:xfrm>
                <a:prstGeom prst="rtTriangle">
                  <a:avLst/>
                </a:prstGeom>
                <a:solidFill>
                  <a:schemeClr val="tx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3" name="Trapezoid 2"/>
                <p:cNvSpPr/>
                <p:nvPr/>
              </p:nvSpPr>
              <p:spPr>
                <a:xfrm rot="19191503">
                  <a:off x="1835998" y="1616896"/>
                  <a:ext cx="1456165" cy="464526"/>
                </a:xfrm>
                <a:custGeom>
                  <a:avLst/>
                  <a:gdLst>
                    <a:gd name="connsiteX0" fmla="*/ 0 w 1828800"/>
                    <a:gd name="connsiteY0" fmla="*/ 457200 h 457200"/>
                    <a:gd name="connsiteX1" fmla="*/ 114300 w 1828800"/>
                    <a:gd name="connsiteY1" fmla="*/ 0 h 457200"/>
                    <a:gd name="connsiteX2" fmla="*/ 1714500 w 1828800"/>
                    <a:gd name="connsiteY2" fmla="*/ 0 h 457200"/>
                    <a:gd name="connsiteX3" fmla="*/ 1828800 w 1828800"/>
                    <a:gd name="connsiteY3" fmla="*/ 457200 h 457200"/>
                    <a:gd name="connsiteX4" fmla="*/ 0 w 1828800"/>
                    <a:gd name="connsiteY4" fmla="*/ 457200 h 457200"/>
                    <a:gd name="connsiteX0" fmla="*/ 0 w 1828800"/>
                    <a:gd name="connsiteY0" fmla="*/ 463642 h 463642"/>
                    <a:gd name="connsiteX1" fmla="*/ 402156 w 1828800"/>
                    <a:gd name="connsiteY1" fmla="*/ 0 h 463642"/>
                    <a:gd name="connsiteX2" fmla="*/ 1714500 w 1828800"/>
                    <a:gd name="connsiteY2" fmla="*/ 6442 h 463642"/>
                    <a:gd name="connsiteX3" fmla="*/ 1828800 w 1828800"/>
                    <a:gd name="connsiteY3" fmla="*/ 463642 h 463642"/>
                    <a:gd name="connsiteX4" fmla="*/ 0 w 1828800"/>
                    <a:gd name="connsiteY4" fmla="*/ 463642 h 463642"/>
                    <a:gd name="connsiteX0" fmla="*/ 0 w 2001385"/>
                    <a:gd name="connsiteY0" fmla="*/ 463642 h 463642"/>
                    <a:gd name="connsiteX1" fmla="*/ 402156 w 2001385"/>
                    <a:gd name="connsiteY1" fmla="*/ 0 h 463642"/>
                    <a:gd name="connsiteX2" fmla="*/ 1714500 w 2001385"/>
                    <a:gd name="connsiteY2" fmla="*/ 6442 h 463642"/>
                    <a:gd name="connsiteX3" fmla="*/ 2001385 w 2001385"/>
                    <a:gd name="connsiteY3" fmla="*/ 426441 h 463642"/>
                    <a:gd name="connsiteX4" fmla="*/ 0 w 2001385"/>
                    <a:gd name="connsiteY4" fmla="*/ 463642 h 463642"/>
                    <a:gd name="connsiteX0" fmla="*/ 0 w 2001385"/>
                    <a:gd name="connsiteY0" fmla="*/ 463642 h 463642"/>
                    <a:gd name="connsiteX1" fmla="*/ 402156 w 2001385"/>
                    <a:gd name="connsiteY1" fmla="*/ 0 h 463642"/>
                    <a:gd name="connsiteX2" fmla="*/ 1514076 w 2001385"/>
                    <a:gd name="connsiteY2" fmla="*/ 7706 h 463642"/>
                    <a:gd name="connsiteX3" fmla="*/ 2001385 w 2001385"/>
                    <a:gd name="connsiteY3" fmla="*/ 426441 h 463642"/>
                    <a:gd name="connsiteX4" fmla="*/ 0 w 2001385"/>
                    <a:gd name="connsiteY4" fmla="*/ 463642 h 463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1385" h="463642">
                      <a:moveTo>
                        <a:pt x="0" y="463642"/>
                      </a:moveTo>
                      <a:lnTo>
                        <a:pt x="402156" y="0"/>
                      </a:lnTo>
                      <a:lnTo>
                        <a:pt x="1514076" y="7706"/>
                      </a:lnTo>
                      <a:lnTo>
                        <a:pt x="2001385" y="426441"/>
                      </a:lnTo>
                      <a:lnTo>
                        <a:pt x="0" y="463642"/>
                      </a:lnTo>
                      <a:close/>
                    </a:path>
                  </a:pathLst>
                </a:custGeom>
                <a:gradFill flip="none" rotWithShape="1">
                  <a:gsLst>
                    <a:gs pos="0">
                      <a:schemeClr val="bg1">
                        <a:shade val="30000"/>
                        <a:satMod val="115000"/>
                        <a:lumMod val="67000"/>
                        <a:lumOff val="33000"/>
                      </a:schemeClr>
                    </a:gs>
                    <a:gs pos="42000">
                      <a:schemeClr val="bg1">
                        <a:shade val="67500"/>
                        <a:satMod val="115000"/>
                        <a:lumMod val="38000"/>
                        <a:lumOff val="62000"/>
                      </a:schemeClr>
                    </a:gs>
                    <a:gs pos="84000">
                      <a:schemeClr val="bg1">
                        <a:lumMod val="95000"/>
                        <a:shade val="100000"/>
                        <a:satMod val="115000"/>
                      </a:schemeClr>
                    </a:gs>
                  </a:gsLst>
                  <a:lin ang="3600000" scaled="0"/>
                  <a:tileRect/>
                </a:gradFill>
                <a:ln w="31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Calibri"/>
                  </a:endParaRPr>
                </a:p>
              </p:txBody>
            </p:sp>
          </p:grpSp>
        </p:grpSp>
        <p:grpSp>
          <p:nvGrpSpPr>
            <p:cNvPr id="6158" name="Group 46"/>
            <p:cNvGrpSpPr>
              <a:grpSpLocks/>
            </p:cNvGrpSpPr>
            <p:nvPr/>
          </p:nvGrpSpPr>
          <p:grpSpPr bwMode="auto">
            <a:xfrm>
              <a:off x="1452220" y="3698471"/>
              <a:ext cx="6223228" cy="1440132"/>
              <a:chOff x="1803761" y="1907060"/>
              <a:chExt cx="5402581" cy="1250224"/>
            </a:xfrm>
          </p:grpSpPr>
          <p:grpSp>
            <p:nvGrpSpPr>
              <p:cNvPr id="6168" name="Group 49"/>
              <p:cNvGrpSpPr>
                <a:grpSpLocks/>
              </p:cNvGrpSpPr>
              <p:nvPr/>
            </p:nvGrpSpPr>
            <p:grpSpPr bwMode="auto">
              <a:xfrm>
                <a:off x="1803761" y="1907060"/>
                <a:ext cx="5402581" cy="1250224"/>
                <a:chOff x="1803761" y="1907060"/>
                <a:chExt cx="5402581" cy="1250224"/>
              </a:xfrm>
            </p:grpSpPr>
            <p:pic>
              <p:nvPicPr>
                <p:cNvPr id="6173" name="Picture 345" descr="shadow_1_m"/>
                <p:cNvPicPr>
                  <a:picLocks noChangeAspect="1" noChangeArrowheads="1"/>
                </p:cNvPicPr>
                <p:nvPr/>
              </p:nvPicPr>
              <p:blipFill>
                <a:blip r:embed="rId2"/>
                <a:srcRect t="1518" b="2"/>
                <a:stretch>
                  <a:fillRect/>
                </a:stretch>
              </p:blipFill>
              <p:spPr bwMode="gray">
                <a:xfrm>
                  <a:off x="1803761" y="2510102"/>
                  <a:ext cx="5402581" cy="312414"/>
                </a:xfrm>
                <a:prstGeom prst="rect">
                  <a:avLst/>
                </a:prstGeom>
                <a:noFill/>
                <a:ln w="9525">
                  <a:noFill/>
                  <a:miter lim="800000"/>
                  <a:headEnd/>
                  <a:tailEnd/>
                </a:ln>
              </p:spPr>
            </p:pic>
            <p:sp>
              <p:nvSpPr>
                <p:cNvPr id="62" name="Rectangle 61"/>
                <p:cNvSpPr/>
                <p:nvPr/>
              </p:nvSpPr>
              <p:spPr>
                <a:xfrm>
                  <a:off x="2286491" y="1907060"/>
                  <a:ext cx="4640094" cy="1250224"/>
                </a:xfrm>
                <a:prstGeom prst="rect">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63" name="Rectangle 62"/>
                <p:cNvSpPr/>
                <p:nvPr/>
              </p:nvSpPr>
              <p:spPr>
                <a:xfrm>
                  <a:off x="2385025" y="2043933"/>
                  <a:ext cx="4443025" cy="1029676"/>
                </a:xfrm>
                <a:prstGeom prst="rect">
                  <a:avLst/>
                </a:prstGeom>
                <a:gradFill flip="none" rotWithShape="1">
                  <a:gsLst>
                    <a:gs pos="0">
                      <a:schemeClr val="bg1">
                        <a:shade val="30000"/>
                        <a:satMod val="115000"/>
                        <a:lumMod val="23000"/>
                        <a:lumOff val="77000"/>
                      </a:schemeClr>
                    </a:gs>
                    <a:gs pos="50000">
                      <a:schemeClr val="bg1">
                        <a:shade val="67500"/>
                        <a:satMod val="115000"/>
                        <a:lumMod val="33000"/>
                        <a:lumOff val="67000"/>
                      </a:schemeClr>
                    </a:gs>
                    <a:gs pos="100000">
                      <a:schemeClr val="bg1">
                        <a:shade val="100000"/>
                        <a:satMod val="115000"/>
                      </a:schemeClr>
                    </a:gs>
                  </a:gsLst>
                  <a:lin ang="27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Calibri"/>
                  </a:endParaRPr>
                </a:p>
              </p:txBody>
            </p:sp>
          </p:grpSp>
          <p:grpSp>
            <p:nvGrpSpPr>
              <p:cNvPr id="6169" name="Group 50"/>
              <p:cNvGrpSpPr>
                <a:grpSpLocks/>
              </p:cNvGrpSpPr>
              <p:nvPr/>
            </p:nvGrpSpPr>
            <p:grpSpPr bwMode="auto">
              <a:xfrm>
                <a:off x="1864332" y="2013808"/>
                <a:ext cx="1304354" cy="611771"/>
                <a:chOff x="1864332" y="2013808"/>
                <a:chExt cx="1304354" cy="611771"/>
              </a:xfrm>
            </p:grpSpPr>
            <p:sp>
              <p:nvSpPr>
                <p:cNvPr id="52" name="Right Triangle 51"/>
                <p:cNvSpPr/>
                <p:nvPr/>
              </p:nvSpPr>
              <p:spPr>
                <a:xfrm flipH="1">
                  <a:off x="2114228" y="2473953"/>
                  <a:ext cx="172264" cy="151626"/>
                </a:xfrm>
                <a:prstGeom prst="rtTriangle">
                  <a:avLst/>
                </a:prstGeom>
                <a:solidFill>
                  <a:schemeClr val="tx2">
                    <a:lumMod val="60000"/>
                    <a:lumOff val="4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latin typeface="Calibri"/>
                  </a:endParaRPr>
                </a:p>
              </p:txBody>
            </p:sp>
            <p:sp>
              <p:nvSpPr>
                <p:cNvPr id="54" name="Trapezoid 2"/>
                <p:cNvSpPr/>
                <p:nvPr/>
              </p:nvSpPr>
              <p:spPr>
                <a:xfrm rot="19191503">
                  <a:off x="1864332" y="2013808"/>
                  <a:ext cx="1304354" cy="464526"/>
                </a:xfrm>
                <a:custGeom>
                  <a:avLst/>
                  <a:gdLst>
                    <a:gd name="connsiteX0" fmla="*/ 0 w 1828800"/>
                    <a:gd name="connsiteY0" fmla="*/ 457200 h 457200"/>
                    <a:gd name="connsiteX1" fmla="*/ 114300 w 1828800"/>
                    <a:gd name="connsiteY1" fmla="*/ 0 h 457200"/>
                    <a:gd name="connsiteX2" fmla="*/ 1714500 w 1828800"/>
                    <a:gd name="connsiteY2" fmla="*/ 0 h 457200"/>
                    <a:gd name="connsiteX3" fmla="*/ 1828800 w 1828800"/>
                    <a:gd name="connsiteY3" fmla="*/ 457200 h 457200"/>
                    <a:gd name="connsiteX4" fmla="*/ 0 w 1828800"/>
                    <a:gd name="connsiteY4" fmla="*/ 457200 h 457200"/>
                    <a:gd name="connsiteX0" fmla="*/ 0 w 1828800"/>
                    <a:gd name="connsiteY0" fmla="*/ 463642 h 463642"/>
                    <a:gd name="connsiteX1" fmla="*/ 402156 w 1828800"/>
                    <a:gd name="connsiteY1" fmla="*/ 0 h 463642"/>
                    <a:gd name="connsiteX2" fmla="*/ 1714500 w 1828800"/>
                    <a:gd name="connsiteY2" fmla="*/ 6442 h 463642"/>
                    <a:gd name="connsiteX3" fmla="*/ 1828800 w 1828800"/>
                    <a:gd name="connsiteY3" fmla="*/ 463642 h 463642"/>
                    <a:gd name="connsiteX4" fmla="*/ 0 w 1828800"/>
                    <a:gd name="connsiteY4" fmla="*/ 463642 h 463642"/>
                    <a:gd name="connsiteX0" fmla="*/ 0 w 2001385"/>
                    <a:gd name="connsiteY0" fmla="*/ 463642 h 463642"/>
                    <a:gd name="connsiteX1" fmla="*/ 402156 w 2001385"/>
                    <a:gd name="connsiteY1" fmla="*/ 0 h 463642"/>
                    <a:gd name="connsiteX2" fmla="*/ 1714500 w 2001385"/>
                    <a:gd name="connsiteY2" fmla="*/ 6442 h 463642"/>
                    <a:gd name="connsiteX3" fmla="*/ 2001385 w 2001385"/>
                    <a:gd name="connsiteY3" fmla="*/ 426441 h 463642"/>
                    <a:gd name="connsiteX4" fmla="*/ 0 w 2001385"/>
                    <a:gd name="connsiteY4" fmla="*/ 463642 h 463642"/>
                    <a:gd name="connsiteX0" fmla="*/ 0 w 2001385"/>
                    <a:gd name="connsiteY0" fmla="*/ 463642 h 463642"/>
                    <a:gd name="connsiteX1" fmla="*/ 402156 w 2001385"/>
                    <a:gd name="connsiteY1" fmla="*/ 0 h 463642"/>
                    <a:gd name="connsiteX2" fmla="*/ 1514076 w 2001385"/>
                    <a:gd name="connsiteY2" fmla="*/ 7706 h 463642"/>
                    <a:gd name="connsiteX3" fmla="*/ 2001385 w 2001385"/>
                    <a:gd name="connsiteY3" fmla="*/ 426441 h 463642"/>
                    <a:gd name="connsiteX4" fmla="*/ 0 w 2001385"/>
                    <a:gd name="connsiteY4" fmla="*/ 463642 h 463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01385" h="463642">
                      <a:moveTo>
                        <a:pt x="0" y="463642"/>
                      </a:moveTo>
                      <a:lnTo>
                        <a:pt x="402156" y="0"/>
                      </a:lnTo>
                      <a:lnTo>
                        <a:pt x="1514076" y="7706"/>
                      </a:lnTo>
                      <a:lnTo>
                        <a:pt x="2001385" y="426441"/>
                      </a:lnTo>
                      <a:lnTo>
                        <a:pt x="0" y="463642"/>
                      </a:lnTo>
                      <a:close/>
                    </a:path>
                  </a:pathLst>
                </a:custGeom>
                <a:gradFill flip="none" rotWithShape="1">
                  <a:gsLst>
                    <a:gs pos="0">
                      <a:schemeClr val="bg1">
                        <a:shade val="30000"/>
                        <a:satMod val="115000"/>
                        <a:lumMod val="67000"/>
                        <a:lumOff val="33000"/>
                      </a:schemeClr>
                    </a:gs>
                    <a:gs pos="42000">
                      <a:schemeClr val="bg1">
                        <a:shade val="67500"/>
                        <a:satMod val="115000"/>
                        <a:lumMod val="38000"/>
                        <a:lumOff val="62000"/>
                      </a:schemeClr>
                    </a:gs>
                    <a:gs pos="84000">
                      <a:schemeClr val="bg1">
                        <a:lumMod val="95000"/>
                        <a:shade val="100000"/>
                        <a:satMod val="115000"/>
                      </a:schemeClr>
                    </a:gs>
                  </a:gsLst>
                  <a:lin ang="3600000" scaled="0"/>
                  <a:tileRect/>
                </a:gradFill>
                <a:ln w="3175">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Calibri"/>
                  </a:endParaRPr>
                </a:p>
              </p:txBody>
            </p:sp>
          </p:grpSp>
        </p:grpSp>
        <p:pic>
          <p:nvPicPr>
            <p:cNvPr id="6165" name="Picture 345" descr="shadow_1_m"/>
            <p:cNvPicPr>
              <a:picLocks noChangeAspect="1" noChangeArrowheads="1"/>
            </p:cNvPicPr>
            <p:nvPr/>
          </p:nvPicPr>
          <p:blipFill>
            <a:blip r:embed="rId2"/>
            <a:srcRect t="1518" b="2"/>
            <a:stretch>
              <a:fillRect/>
            </a:stretch>
          </p:blipFill>
          <p:spPr bwMode="gray">
            <a:xfrm>
              <a:off x="1452220" y="6197052"/>
              <a:ext cx="6223228" cy="359869"/>
            </a:xfrm>
            <a:prstGeom prst="rect">
              <a:avLst/>
            </a:prstGeom>
            <a:noFill/>
            <a:ln w="9525">
              <a:noFill/>
              <a:miter lim="800000"/>
              <a:headEnd/>
              <a:tailEnd/>
            </a:ln>
          </p:spPr>
        </p:pic>
      </p:grpSp>
      <p:sp>
        <p:nvSpPr>
          <p:cNvPr id="104" name="Rectangle 103"/>
          <p:cNvSpPr/>
          <p:nvPr/>
        </p:nvSpPr>
        <p:spPr>
          <a:xfrm rot="19126099">
            <a:off x="1133514" y="1848591"/>
            <a:ext cx="1828800" cy="523220"/>
          </a:xfrm>
          <a:prstGeom prst="rect">
            <a:avLst/>
          </a:prstGeom>
        </p:spPr>
        <p:txBody>
          <a:bodyPr anchor="ctr">
            <a:spAutoFit/>
          </a:bodyPr>
          <a:lstStyle/>
          <a:p>
            <a:pPr algn="ctr">
              <a:defRPr/>
            </a:pPr>
            <a:r>
              <a:rPr lang="en-US" sz="2800" b="1" dirty="0">
                <a:solidFill>
                  <a:schemeClr val="accent3">
                    <a:lumMod val="75000"/>
                  </a:schemeClr>
                </a:solidFill>
                <a:latin typeface="Times New Roman" panose="02020603050405020304" pitchFamily="18" charset="0"/>
                <a:cs typeface="Times New Roman" panose="02020603050405020304" pitchFamily="18" charset="0"/>
              </a:rPr>
              <a:t>PHẦN 1</a:t>
            </a:r>
          </a:p>
        </p:txBody>
      </p:sp>
      <p:sp>
        <p:nvSpPr>
          <p:cNvPr id="105" name="Rectangle 104"/>
          <p:cNvSpPr/>
          <p:nvPr/>
        </p:nvSpPr>
        <p:spPr>
          <a:xfrm rot="19126099">
            <a:off x="1034360" y="4543039"/>
            <a:ext cx="1828800" cy="523220"/>
          </a:xfrm>
          <a:prstGeom prst="rect">
            <a:avLst/>
          </a:prstGeom>
        </p:spPr>
        <p:txBody>
          <a:bodyPr anchor="ctr">
            <a:spAutoFit/>
          </a:bodyPr>
          <a:lstStyle/>
          <a:p>
            <a:pPr algn="ctr">
              <a:defRPr/>
            </a:pPr>
            <a:r>
              <a:rPr lang="en-US" sz="2800" b="1" dirty="0">
                <a:solidFill>
                  <a:srgbClr val="0070C0"/>
                </a:solidFill>
                <a:latin typeface="Times New Roman" panose="02020603050405020304" pitchFamily="18" charset="0"/>
                <a:cs typeface="Times New Roman" panose="02020603050405020304" pitchFamily="18" charset="0"/>
              </a:rPr>
              <a:t>PHẦN 2</a:t>
            </a:r>
          </a:p>
        </p:txBody>
      </p:sp>
      <p:graphicFrame>
        <p:nvGraphicFramePr>
          <p:cNvPr id="4" name="Table 3">
            <a:extLst>
              <a:ext uri="{FF2B5EF4-FFF2-40B4-BE49-F238E27FC236}">
                <a16:creationId xmlns="" xmlns:a16="http://schemas.microsoft.com/office/drawing/2014/main" id="{1CC561AA-E7F1-135C-6BB2-0FAC5AC2C293}"/>
              </a:ext>
            </a:extLst>
          </p:cNvPr>
          <p:cNvGraphicFramePr>
            <a:graphicFrameLocks noGrp="1"/>
          </p:cNvGraphicFramePr>
          <p:nvPr>
            <p:extLst>
              <p:ext uri="{D42A27DB-BD31-4B8C-83A1-F6EECF244321}">
                <p14:modId xmlns:p14="http://schemas.microsoft.com/office/powerpoint/2010/main" val="3510125521"/>
              </p:ext>
            </p:extLst>
          </p:nvPr>
        </p:nvGraphicFramePr>
        <p:xfrm>
          <a:off x="3086027" y="1415505"/>
          <a:ext cx="7763802" cy="1402080"/>
        </p:xfrm>
        <a:graphic>
          <a:graphicData uri="http://schemas.openxmlformats.org/drawingml/2006/table">
            <a:tbl>
              <a:tblPr firstRow="1" firstCol="1" bandRow="1"/>
              <a:tblGrid>
                <a:gridCol w="7763802">
                  <a:extLst>
                    <a:ext uri="{9D8B030D-6E8A-4147-A177-3AD203B41FA5}">
                      <a16:colId xmlns="" xmlns:a16="http://schemas.microsoft.com/office/drawing/2014/main" val="4174195525"/>
                    </a:ext>
                  </a:extLst>
                </a:gridCol>
              </a:tblGrid>
              <a:tr h="1309452">
                <a:tc>
                  <a:txBody>
                    <a:bodyPr/>
                    <a:lstStyle/>
                    <a:p>
                      <a:pPr algn="ctr">
                        <a:lnSpc>
                          <a:spcPct val="115000"/>
                        </a:lnSpc>
                      </a:pPr>
                      <a:r>
                        <a:rPr lang="en-US"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vấn</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đề</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chung</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dục</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giới</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cho</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trẻ</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mầm</a:t>
                      </a:r>
                      <a:r>
                        <a:rPr lang="en-US" sz="4000" b="1"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non </a:t>
                      </a:r>
                      <a:endParaRPr lang="en-US" sz="1400" dirty="0">
                        <a:solidFill>
                          <a:schemeClr val="accent3">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15555131"/>
                  </a:ext>
                </a:extLst>
              </a:tr>
            </a:tbl>
          </a:graphicData>
        </a:graphic>
      </p:graphicFrame>
      <p:sp>
        <p:nvSpPr>
          <p:cNvPr id="50" name="Rectangle 49">
            <a:extLst>
              <a:ext uri="{FF2B5EF4-FFF2-40B4-BE49-F238E27FC236}">
                <a16:creationId xmlns="" xmlns:a16="http://schemas.microsoft.com/office/drawing/2014/main" id="{F2A8CA32-308A-C9A4-5699-8B9710323125}"/>
              </a:ext>
            </a:extLst>
          </p:cNvPr>
          <p:cNvSpPr/>
          <p:nvPr/>
        </p:nvSpPr>
        <p:spPr>
          <a:xfrm>
            <a:off x="2557725" y="4282892"/>
            <a:ext cx="8425581" cy="1323439"/>
          </a:xfrm>
          <a:prstGeom prst="rect">
            <a:avLst/>
          </a:prstGeom>
        </p:spPr>
        <p:txBody>
          <a:bodyPr wrap="square" anchor="ctr">
            <a:spAutoFit/>
          </a:bodyPr>
          <a:lstStyle/>
          <a:p>
            <a:pPr algn="ctr">
              <a:defRPr/>
            </a:pPr>
            <a:r>
              <a:rPr lang="en-US" sz="4000" b="1" dirty="0" err="1">
                <a:solidFill>
                  <a:srgbClr val="0070C0"/>
                </a:solidFill>
                <a:latin typeface="Times New Roman" panose="02020603050405020304" pitchFamily="18" charset="0"/>
                <a:cs typeface="Times New Roman" panose="02020603050405020304" pitchFamily="18" charset="0"/>
              </a:rPr>
              <a:t>Hướng</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dẫn</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giáo</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dục</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giới</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trong</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các</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hoạt</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động</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giáo</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dục</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cho</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trẻ</a:t>
            </a:r>
            <a:r>
              <a:rPr lang="en-US" sz="4000" b="1" dirty="0">
                <a:solidFill>
                  <a:srgbClr val="0070C0"/>
                </a:solidFill>
                <a:latin typeface="Times New Roman" panose="02020603050405020304" pitchFamily="18" charset="0"/>
                <a:cs typeface="Times New Roman" panose="02020603050405020304" pitchFamily="18" charset="0"/>
              </a:rPr>
              <a:t> </a:t>
            </a:r>
            <a:r>
              <a:rPr lang="en-US" sz="4000" b="1" dirty="0" err="1">
                <a:solidFill>
                  <a:srgbClr val="0070C0"/>
                </a:solidFill>
                <a:latin typeface="Times New Roman" panose="02020603050405020304" pitchFamily="18" charset="0"/>
                <a:cs typeface="Times New Roman" panose="02020603050405020304" pitchFamily="18" charset="0"/>
              </a:rPr>
              <a:t>mầm</a:t>
            </a:r>
            <a:r>
              <a:rPr lang="en-US" sz="4000" b="1" dirty="0">
                <a:solidFill>
                  <a:srgbClr val="0070C0"/>
                </a:solidFill>
                <a:latin typeface="Times New Roman" panose="02020603050405020304" pitchFamily="18" charset="0"/>
                <a:cs typeface="Times New Roman" panose="02020603050405020304" pitchFamily="18" charset="0"/>
              </a:rPr>
              <a:t> non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fade">
                                      <p:cBhvr>
                                        <p:cTn id="7" dur="500"/>
                                        <p:tgtEl>
                                          <p:spTgt spid="10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5"/>
                                        </p:tgtEl>
                                        <p:attrNameLst>
                                          <p:attrName>style.visibility</p:attrName>
                                        </p:attrNameLst>
                                      </p:cBhvr>
                                      <p:to>
                                        <p:strVal val="visible"/>
                                      </p:to>
                                    </p:set>
                                    <p:animEffect transition="in" filter="barn(inVertical)">
                                      <p:cBhvr>
                                        <p:cTn id="17" dur="500"/>
                                        <p:tgtEl>
                                          <p:spTgt spid="105"/>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50"/>
                                        </p:tgtEl>
                                        <p:attrNameLst>
                                          <p:attrName>style.visibility</p:attrName>
                                        </p:attrNameLst>
                                      </p:cBhvr>
                                      <p:to>
                                        <p:strVal val="visible"/>
                                      </p:to>
                                    </p:set>
                                    <p:anim calcmode="lin" valueType="num">
                                      <p:cBhvr>
                                        <p:cTn id="22" dur="1000" fill="hold"/>
                                        <p:tgtEl>
                                          <p:spTgt spid="50"/>
                                        </p:tgtEl>
                                        <p:attrNameLst>
                                          <p:attrName>ppt_w</p:attrName>
                                        </p:attrNameLst>
                                      </p:cBhvr>
                                      <p:tavLst>
                                        <p:tav tm="0">
                                          <p:val>
                                            <p:fltVal val="0"/>
                                          </p:val>
                                        </p:tav>
                                        <p:tav tm="100000">
                                          <p:val>
                                            <p:strVal val="#ppt_w"/>
                                          </p:val>
                                        </p:tav>
                                      </p:tavLst>
                                    </p:anim>
                                    <p:anim calcmode="lin" valueType="num">
                                      <p:cBhvr>
                                        <p:cTn id="23" dur="1000" fill="hold"/>
                                        <p:tgtEl>
                                          <p:spTgt spid="50"/>
                                        </p:tgtEl>
                                        <p:attrNameLst>
                                          <p:attrName>ppt_h</p:attrName>
                                        </p:attrNameLst>
                                      </p:cBhvr>
                                      <p:tavLst>
                                        <p:tav tm="0">
                                          <p:val>
                                            <p:fltVal val="0"/>
                                          </p:val>
                                        </p:tav>
                                        <p:tav tm="100000">
                                          <p:val>
                                            <p:strVal val="#ppt_h"/>
                                          </p:val>
                                        </p:tav>
                                      </p:tavLst>
                                    </p:anim>
                                    <p:anim calcmode="lin" valueType="num">
                                      <p:cBhvr>
                                        <p:cTn id="24" dur="1000" fill="hold"/>
                                        <p:tgtEl>
                                          <p:spTgt spid="50"/>
                                        </p:tgtEl>
                                        <p:attrNameLst>
                                          <p:attrName>style.rotation</p:attrName>
                                        </p:attrNameLst>
                                      </p:cBhvr>
                                      <p:tavLst>
                                        <p:tav tm="0">
                                          <p:val>
                                            <p:fltVal val="90"/>
                                          </p:val>
                                        </p:tav>
                                        <p:tav tm="100000">
                                          <p:val>
                                            <p:fltVal val="0"/>
                                          </p:val>
                                        </p:tav>
                                      </p:tavLst>
                                    </p:anim>
                                    <p:animEffect transition="in" filter="fade">
                                      <p:cBhvr>
                                        <p:cTn id="25" dur="1000"/>
                                        <p:tgtEl>
                                          <p:spTgt spid="50"/>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6147"/>
                                        </p:tgtEl>
                                        <p:attrNameLst>
                                          <p:attrName>style.visibility</p:attrName>
                                        </p:attrNameLst>
                                      </p:cBhvr>
                                      <p:to>
                                        <p:strVal val="visible"/>
                                      </p:to>
                                    </p:set>
                                    <p:animEffect transition="in" filter="randombar(horizontal)">
                                      <p:cBhvr>
                                        <p:cTn id="30" dur="500"/>
                                        <p:tgtEl>
                                          <p:spTgt spid="6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 grpId="0"/>
      <p:bldP spid="105" grpId="0"/>
      <p:bldP spid="50"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3626D-FF77-08F0-CAA3-8BA9089683FB}"/>
              </a:ext>
            </a:extLst>
          </p:cNvPr>
          <p:cNvSpPr>
            <a:spLocks noGrp="1"/>
          </p:cNvSpPr>
          <p:nvPr>
            <p:ph type="title"/>
          </p:nvPr>
        </p:nvSpPr>
        <p:spPr>
          <a:xfrm>
            <a:off x="0" y="81280"/>
            <a:ext cx="12120880" cy="1046479"/>
          </a:xfrm>
          <a:solidFill>
            <a:schemeClr val="accent4">
              <a:lumMod val="20000"/>
              <a:lumOff val="80000"/>
            </a:schemeClr>
          </a:solidFill>
        </p:spPr>
        <p:txBody>
          <a:bodyPr>
            <a:noAutofit/>
          </a:bodyPr>
          <a:lstStyle/>
          <a:p>
            <a:pPr algn="ctr"/>
            <a:r>
              <a:rPr lang="x-none" sz="4000" b="1" dirty="0">
                <a:solidFill>
                  <a:srgbClr val="002060"/>
                </a:solidFill>
                <a:latin typeface="Times New Roman" pitchFamily="18" charset="0"/>
                <a:cs typeface="Times New Roman" pitchFamily="18" charset="0"/>
              </a:rPr>
              <a:t>PHẦN </a:t>
            </a:r>
            <a:r>
              <a:rPr lang="en-US" sz="4000" b="1" dirty="0">
                <a:solidFill>
                  <a:srgbClr val="002060"/>
                </a:solidFill>
                <a:latin typeface="Times New Roman" pitchFamily="18" charset="0"/>
                <a:cs typeface="Times New Roman" pitchFamily="18" charset="0"/>
              </a:rPr>
              <a:t>2</a:t>
            </a:r>
            <a:r>
              <a:rPr lang="x-none" sz="4000" b="1" dirty="0">
                <a:solidFill>
                  <a:srgbClr val="002060"/>
                </a:solidFill>
                <a:latin typeface="Times New Roman" pitchFamily="18" charset="0"/>
                <a:cs typeface="Times New Roman" pitchFamily="18" charset="0"/>
              </a:rPr>
              <a:t>: </a:t>
            </a:r>
            <a:r>
              <a:rPr lang="en-US" sz="4000" b="1" dirty="0">
                <a:solidFill>
                  <a:srgbClr val="002060"/>
                </a:solidFill>
                <a:latin typeface="Times New Roman" pitchFamily="18" charset="0"/>
                <a:cs typeface="Times New Roman" pitchFamily="18" charset="0"/>
              </a:rPr>
              <a:t>HƯỚNG DẪN GDG TRONG </a:t>
            </a:r>
            <a:r>
              <a:rPr lang="en-US" sz="4000" b="1" dirty="0" smtClean="0">
                <a:solidFill>
                  <a:srgbClr val="002060"/>
                </a:solidFill>
                <a:latin typeface="Times New Roman" pitchFamily="18" charset="0"/>
                <a:cs typeface="Times New Roman" pitchFamily="18" charset="0"/>
              </a:rPr>
              <a:t>CÁC HĐGD</a:t>
            </a:r>
            <a:endParaRPr lang="en-US" sz="4000" b="1" dirty="0">
              <a:latin typeface="Times New Roman" pitchFamily="18" charset="0"/>
              <a:cs typeface="Times New Roman" pitchFamily="18" charset="0"/>
            </a:endParaRPr>
          </a:p>
        </p:txBody>
      </p:sp>
      <p:graphicFrame>
        <p:nvGraphicFramePr>
          <p:cNvPr id="5" name="Content Placeholder 4">
            <a:extLst>
              <a:ext uri="{FF2B5EF4-FFF2-40B4-BE49-F238E27FC236}">
                <a16:creationId xmlns="" xmlns:a16="http://schemas.microsoft.com/office/drawing/2014/main" id="{5C9A744D-41AE-E2BD-7050-FDF36D2AD687}"/>
              </a:ext>
            </a:extLst>
          </p:cNvPr>
          <p:cNvGraphicFramePr>
            <a:graphicFrameLocks noGrp="1"/>
          </p:cNvGraphicFramePr>
          <p:nvPr>
            <p:ph idx="1"/>
            <p:extLst>
              <p:ext uri="{D42A27DB-BD31-4B8C-83A1-F6EECF244321}">
                <p14:modId xmlns:p14="http://schemas.microsoft.com/office/powerpoint/2010/main" val="2293849210"/>
              </p:ext>
            </p:extLst>
          </p:nvPr>
        </p:nvGraphicFramePr>
        <p:xfrm>
          <a:off x="213360" y="1184856"/>
          <a:ext cx="11978640" cy="5429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61975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5" grpId="0">
        <p:bldAsOne/>
      </p:bldGraphic>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6B8EAA2-8690-5CAA-E205-77EB50E32FE3}"/>
              </a:ext>
            </a:extLst>
          </p:cNvPr>
          <p:cNvSpPr>
            <a:spLocks noGrp="1"/>
          </p:cNvSpPr>
          <p:nvPr>
            <p:ph type="title"/>
          </p:nvPr>
        </p:nvSpPr>
        <p:spPr>
          <a:xfrm>
            <a:off x="0" y="0"/>
            <a:ext cx="12191999" cy="1209040"/>
          </a:xfrm>
          <a:solidFill>
            <a:schemeClr val="accent4">
              <a:lumMod val="20000"/>
              <a:lumOff val="80000"/>
            </a:schemeClr>
          </a:solidFill>
        </p:spPr>
        <p:txBody>
          <a:bodyPr>
            <a:normAutofit/>
          </a:bodyPr>
          <a:lstStyle/>
          <a:p>
            <a:pPr algn="ctr"/>
            <a:r>
              <a:rPr lang="en-US" sz="3600" b="1" dirty="0">
                <a:solidFill>
                  <a:schemeClr val="tx1"/>
                </a:solidFill>
                <a:latin typeface="Times New Roman" panose="02020603050405020304" pitchFamily="18" charset="0"/>
                <a:cs typeface="Times New Roman" panose="02020603050405020304" pitchFamily="18" charset="0"/>
              </a:rPr>
              <a:t>QUY TRÌNH TÍCH HỢP </a:t>
            </a:r>
            <a:r>
              <a:rPr lang="en-US" sz="3600" b="1" dirty="0" smtClean="0">
                <a:solidFill>
                  <a:schemeClr val="tx1"/>
                </a:solidFill>
                <a:latin typeface="Times New Roman" panose="02020603050405020304" pitchFamily="18" charset="0"/>
                <a:cs typeface="Times New Roman" panose="02020603050405020304" pitchFamily="18" charset="0"/>
              </a:rPr>
              <a:t>GIÁO DỤC GIỚI</a:t>
            </a:r>
            <a:br>
              <a:rPr lang="en-US" sz="3600" b="1" dirty="0" smtClean="0">
                <a:solidFill>
                  <a:schemeClr val="tx1"/>
                </a:solidFill>
                <a:latin typeface="Times New Roman" panose="02020603050405020304" pitchFamily="18" charset="0"/>
                <a:cs typeface="Times New Roman" panose="02020603050405020304" pitchFamily="18" charset="0"/>
              </a:rPr>
            </a:br>
            <a:r>
              <a:rPr lang="en-US" sz="3600" b="1" dirty="0" smtClean="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TRONG CÁC HOẠT ĐỘNG GIÁO DỤC</a:t>
            </a:r>
          </a:p>
        </p:txBody>
      </p:sp>
      <p:graphicFrame>
        <p:nvGraphicFramePr>
          <p:cNvPr id="3" name="Diagram 2">
            <a:extLst>
              <a:ext uri="{FF2B5EF4-FFF2-40B4-BE49-F238E27FC236}">
                <a16:creationId xmlns="" xmlns:a16="http://schemas.microsoft.com/office/drawing/2014/main" id="{1E290722-E28E-EE70-7AC1-2A682713298C}"/>
              </a:ext>
            </a:extLst>
          </p:cNvPr>
          <p:cNvGraphicFramePr/>
          <p:nvPr>
            <p:extLst>
              <p:ext uri="{D42A27DB-BD31-4B8C-83A1-F6EECF244321}">
                <p14:modId xmlns:p14="http://schemas.microsoft.com/office/powerpoint/2010/main" val="3192312821"/>
              </p:ext>
            </p:extLst>
          </p:nvPr>
        </p:nvGraphicFramePr>
        <p:xfrm>
          <a:off x="643943" y="1286933"/>
          <a:ext cx="1093416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8117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BE3F3CA-CCF8-1F6F-EBD7-3159EECD02D9}"/>
              </a:ext>
            </a:extLst>
          </p:cNvPr>
          <p:cNvSpPr>
            <a:spLocks noGrp="1"/>
          </p:cNvSpPr>
          <p:nvPr>
            <p:ph type="title"/>
          </p:nvPr>
        </p:nvSpPr>
        <p:spPr>
          <a:xfrm>
            <a:off x="0" y="1"/>
            <a:ext cx="12192000" cy="1290320"/>
          </a:xfrm>
          <a:solidFill>
            <a:schemeClr val="accent4">
              <a:lumMod val="20000"/>
              <a:lumOff val="80000"/>
            </a:schemeClr>
          </a:solidFill>
        </p:spPr>
        <p:txBody>
          <a:bodyPr>
            <a:normAutofit/>
          </a:bodyPr>
          <a:lstStyle/>
          <a:p>
            <a:pPr algn="ctr"/>
            <a:r>
              <a:rPr lang="en-US" sz="3400" b="1" dirty="0">
                <a:effectLst/>
                <a:latin typeface="Times New Roman" panose="02020603050405020304" pitchFamily="18" charset="0"/>
                <a:ea typeface="Calibri" panose="020F0502020204030204" pitchFamily="34" charset="0"/>
                <a:cs typeface="Times New Roman" pitchFamily="18" charset="0"/>
              </a:rPr>
              <a:t>HƯỚNG DẪN GDG </a:t>
            </a:r>
            <a:r>
              <a:rPr lang="vi-VN" sz="3400" b="1" dirty="0">
                <a:effectLst/>
                <a:latin typeface="Times New Roman" panose="02020603050405020304" pitchFamily="18" charset="0"/>
                <a:ea typeface="Calibri" panose="020F0502020204030204" pitchFamily="34" charset="0"/>
                <a:cs typeface="Times New Roman" pitchFamily="18" charset="0"/>
              </a:rPr>
              <a:t>TRONG CÁC </a:t>
            </a:r>
            <a:r>
              <a:rPr lang="en-US" sz="3400" b="1" dirty="0">
                <a:effectLst/>
                <a:latin typeface="Times New Roman" panose="02020603050405020304" pitchFamily="18" charset="0"/>
                <a:ea typeface="Calibri" panose="020F0502020204030204" pitchFamily="34" charset="0"/>
                <a:cs typeface="Times New Roman" pitchFamily="18" charset="0"/>
              </a:rPr>
              <a:t>HĐ GIÁO</a:t>
            </a:r>
            <a:r>
              <a:rPr lang="vi-VN" sz="3400" b="1" dirty="0">
                <a:effectLst/>
                <a:latin typeface="Times New Roman" panose="02020603050405020304" pitchFamily="18" charset="0"/>
                <a:ea typeface="Calibri" panose="020F0502020204030204" pitchFamily="34" charset="0"/>
                <a:cs typeface="Times New Roman" pitchFamily="18" charset="0"/>
              </a:rPr>
              <a:t> DỤC TRẺ</a:t>
            </a:r>
            <a:r>
              <a:rPr lang="en-US" sz="3400" b="1" dirty="0">
                <a:effectLst/>
                <a:latin typeface="Times New Roman" panose="02020603050405020304" pitchFamily="18" charset="0"/>
                <a:ea typeface="Calibri" panose="020F0502020204030204" pitchFamily="34" charset="0"/>
                <a:cs typeface="Times New Roman" pitchFamily="18" charset="0"/>
              </a:rPr>
              <a:t> MN</a:t>
            </a:r>
            <a:endParaRPr lang="en-US" sz="3400" dirty="0">
              <a:latin typeface="Times New Roman" pitchFamily="18" charset="0"/>
              <a:cs typeface="Times New Roman" pitchFamily="18" charset="0"/>
            </a:endParaRPr>
          </a:p>
        </p:txBody>
      </p:sp>
      <p:graphicFrame>
        <p:nvGraphicFramePr>
          <p:cNvPr id="7" name="Content Placeholder 6">
            <a:extLst>
              <a:ext uri="{FF2B5EF4-FFF2-40B4-BE49-F238E27FC236}">
                <a16:creationId xmlns="" xmlns:a16="http://schemas.microsoft.com/office/drawing/2014/main" id="{56959DB7-FC35-B96C-C954-36705F600CA2}"/>
              </a:ext>
            </a:extLst>
          </p:cNvPr>
          <p:cNvGraphicFramePr>
            <a:graphicFrameLocks noGrp="1"/>
          </p:cNvGraphicFramePr>
          <p:nvPr>
            <p:ph idx="1"/>
            <p:extLst>
              <p:ext uri="{D42A27DB-BD31-4B8C-83A1-F6EECF244321}">
                <p14:modId xmlns:p14="http://schemas.microsoft.com/office/powerpoint/2010/main" val="3769260850"/>
              </p:ext>
            </p:extLst>
          </p:nvPr>
        </p:nvGraphicFramePr>
        <p:xfrm>
          <a:off x="0" y="1290321"/>
          <a:ext cx="12192000" cy="55676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558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Graphic spid="7" grpId="0">
        <p:bldAsOne/>
      </p:bldGraphic>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99C697-E704-A9CE-3485-90DBED583959}"/>
              </a:ext>
            </a:extLst>
          </p:cNvPr>
          <p:cNvSpPr>
            <a:spLocks noGrp="1"/>
          </p:cNvSpPr>
          <p:nvPr>
            <p:ph type="title"/>
          </p:nvPr>
        </p:nvSpPr>
        <p:spPr>
          <a:xfrm>
            <a:off x="0" y="0"/>
            <a:ext cx="12192000" cy="741680"/>
          </a:xfrm>
          <a:solidFill>
            <a:srgbClr val="5C84CC"/>
          </a:solidFill>
        </p:spPr>
        <p:txBody>
          <a:bodyPr>
            <a:noAutofit/>
          </a:bodyPr>
          <a:lstStyle/>
          <a:p>
            <a:pPr marL="342900" lvl="0" indent="-342900" algn="ctr"/>
            <a: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r>
            <a:b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40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vi-VN"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dục giới </a:t>
            </a:r>
            <a:r>
              <a:rPr lang="en-US" sz="40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40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chơi</a:t>
            </a:r>
            <a:r>
              <a:rPr lang="en-US" dirty="0">
                <a:effectLst/>
                <a:latin typeface="Times New Roman" panose="02020603050405020304" pitchFamily="18" charset="0"/>
                <a:ea typeface="Calibri" panose="020F0502020204030204" pitchFamily="34" charset="0"/>
                <a:cs typeface="Times New Roman" panose="02020603050405020304" pitchFamily="18" charset="0"/>
              </a:rPr>
              <a:t/>
            </a:r>
            <a:br>
              <a:rPr lang="en-US"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CA9FD0C2-28D4-A750-1A57-AF7D1171B90D}"/>
              </a:ext>
            </a:extLst>
          </p:cNvPr>
          <p:cNvSpPr>
            <a:spLocks noGrp="1"/>
          </p:cNvSpPr>
          <p:nvPr>
            <p:ph idx="1"/>
          </p:nvPr>
        </p:nvSpPr>
        <p:spPr>
          <a:xfrm>
            <a:off x="0" y="741680"/>
            <a:ext cx="12192000" cy="6116320"/>
          </a:xfrm>
          <a:solidFill>
            <a:schemeClr val="accent4">
              <a:lumMod val="20000"/>
              <a:lumOff val="80000"/>
            </a:schemeClr>
          </a:solidFill>
        </p:spPr>
        <p:txBody>
          <a:bodyPr>
            <a:normAutofit lnSpcReduction="10000"/>
          </a:bodyPr>
          <a:lstStyle/>
          <a:p>
            <a:pPr indent="457200" algn="just"/>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vui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vậy</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giải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pháp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nhất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điều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kiện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trải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nghiệm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tìm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tòi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khám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dưới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nhiều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thức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phú</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hấp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dẫn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457200" algn="just"/>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chiếm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phần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gian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chế</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ngày</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thời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trải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dài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suốt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quá</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trình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phát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triển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mầm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non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vùng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mở</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rất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lớn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viên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thỏa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sáng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lồng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ghép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chung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nói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riêng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p>
          <a:p>
            <a:pPr marL="742950" indent="-514350" algn="just">
              <a:buAutoNum type="arabicPeriod"/>
            </a:pP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a:p>
            <a:pPr marL="742950" indent="-514350" algn="just">
              <a:buAutoNum type="arabicPeriod"/>
            </a:pP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Chuẩn</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bị</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CSVC,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dùng</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chơi</a:t>
            </a:r>
            <a:endParaRPr lang="en-US" sz="32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indent="-514350" algn="just">
              <a:buAutoNum type="arabicPeriod"/>
            </a:pPr>
            <a:r>
              <a:rPr lang="en-US" sz="3200" b="1" i="1" dirty="0" err="1">
                <a:effectLst/>
                <a:latin typeface="Times New Roman" panose="02020603050405020304" pitchFamily="18" charset="0"/>
                <a:ea typeface="Calibri" panose="020F0502020204030204" pitchFamily="34" charset="0"/>
                <a:cs typeface="Times New Roman" pitchFamily="18" charset="0"/>
              </a:rPr>
              <a:t>Tổ</a:t>
            </a:r>
            <a:r>
              <a:rPr lang="en-US" sz="3200"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chức</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thực</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hiện</a:t>
            </a:r>
            <a:endParaRPr lang="en-US" sz="3200" b="1" i="1" dirty="0">
              <a:effectLst/>
              <a:latin typeface="Times New Roman" panose="02020603050405020304" pitchFamily="18" charset="0"/>
              <a:ea typeface="Calibri" panose="020F0502020204030204" pitchFamily="34" charset="0"/>
              <a:cs typeface="Times New Roman" pitchFamily="18" charset="0"/>
            </a:endParaRPr>
          </a:p>
          <a:p>
            <a:pPr marL="742950" indent="-514350" algn="just">
              <a:buAutoNum type="arabicPeriod"/>
            </a:pPr>
            <a:r>
              <a:rPr lang="en-US" sz="3200" b="1" i="1" dirty="0" err="1">
                <a:effectLst/>
                <a:latin typeface="Times New Roman" panose="02020603050405020304" pitchFamily="18" charset="0"/>
                <a:ea typeface="Calibri" panose="020F0502020204030204" pitchFamily="34" charset="0"/>
                <a:cs typeface="Times New Roman" pitchFamily="18" charset="0"/>
              </a:rPr>
              <a:t>Đánh</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giá</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kết</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quả</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để</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điều</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chỉnh</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kế</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hoạch</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tiếp</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itchFamily="18" charset="0"/>
              </a:rPr>
              <a:t>theo</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5770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wipe(down)">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99C697-E704-A9CE-3485-90DBED583959}"/>
              </a:ext>
            </a:extLst>
          </p:cNvPr>
          <p:cNvSpPr>
            <a:spLocks noGrp="1"/>
          </p:cNvSpPr>
          <p:nvPr>
            <p:ph type="title"/>
          </p:nvPr>
        </p:nvSpPr>
        <p:spPr>
          <a:xfrm>
            <a:off x="0" y="0"/>
            <a:ext cx="12192000" cy="741680"/>
          </a:xfrm>
          <a:solidFill>
            <a:srgbClr val="5C84CC"/>
          </a:solidFill>
        </p:spPr>
        <p:txBody>
          <a:bodyPr>
            <a:noAutofit/>
          </a:bodyPr>
          <a:lstStyle/>
          <a:p>
            <a:pPr marL="342900" lvl="0" indent="-342900" algn="ctr"/>
            <a:r>
              <a:rPr lang="en-US"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r>
            <a:br>
              <a:rPr lang="en-US"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36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vi-VN"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dục giới </a:t>
            </a:r>
            <a:r>
              <a:rPr lang="en-US" sz="36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36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học</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36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sz="3600"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CA9FD0C2-28D4-A750-1A57-AF7D1171B90D}"/>
              </a:ext>
            </a:extLst>
          </p:cNvPr>
          <p:cNvSpPr>
            <a:spLocks noGrp="1"/>
          </p:cNvSpPr>
          <p:nvPr>
            <p:ph idx="1"/>
          </p:nvPr>
        </p:nvSpPr>
        <p:spPr>
          <a:xfrm>
            <a:off x="0" y="741680"/>
            <a:ext cx="12192000" cy="6116320"/>
          </a:xfrm>
          <a:solidFill>
            <a:schemeClr val="accent4">
              <a:lumMod val="20000"/>
              <a:lumOff val="80000"/>
            </a:schemeClr>
          </a:solidFill>
        </p:spPr>
        <p:txBody>
          <a:bodyPr>
            <a:normAutofit/>
          </a:bodyPr>
          <a:lstStyle/>
          <a:p>
            <a:pPr indent="457200" algn="just"/>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MN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trải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nghiệm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lĩnh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vực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lĩnh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vực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đặc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trưng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ưu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riêng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Vì</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vậy</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GVMN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dựa</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mỗi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cụ</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cũng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điều</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kiện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tiễn</a:t>
            </a:r>
            <a:r>
              <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khả</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năng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tiếp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để</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xác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triển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khai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sao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làm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mờ</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trọng</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tâm</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mà</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còn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qua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đó</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thực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hiệu</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quả</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việc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nhằm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giúp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thức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vi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phù</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cuộc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sống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mối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trẻ</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mọi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indent="-514350" algn="just">
              <a:buAutoNum type="arabicPeriod"/>
            </a:pP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tích</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GD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bao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gồm</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3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mức</a:t>
            </a:r>
            <a:r>
              <a:rPr lang="en-US" sz="3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effectLst/>
                <a:latin typeface="Times New Roman" panose="02020603050405020304" pitchFamily="18" charset="0"/>
                <a:ea typeface="Calibri" panose="020F0502020204030204" pitchFamily="34" charset="0"/>
                <a:cs typeface="Times New Roman" panose="02020603050405020304" pitchFamily="18" charset="0"/>
              </a:rPr>
              <a:t>độ</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3200" b="1"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mức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độ</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toàn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phần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mức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độ</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bộ</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phận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và</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mức</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độ</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liên</a:t>
            </a:r>
            <a:r>
              <a:rPr lang="en-US" sz="3200" i="1" dirty="0">
                <a:latin typeface="Times New Roman" panose="02020603050405020304" pitchFamily="18" charset="0"/>
                <a:ea typeface="Calibri" panose="020F0502020204030204" pitchFamily="34" charset="0"/>
                <a:cs typeface="Times New Roman" panose="02020603050405020304" pitchFamily="18" charset="0"/>
              </a:rPr>
              <a:t> </a:t>
            </a:r>
            <a:r>
              <a:rPr lang="en-US" sz="3200" i="1" dirty="0" err="1">
                <a:latin typeface="Times New Roman" panose="02020603050405020304" pitchFamily="18" charset="0"/>
                <a:ea typeface="Calibri" panose="020F0502020204030204" pitchFamily="34" charset="0"/>
                <a:cs typeface="Times New Roman" panose="02020603050405020304" pitchFamily="18" charset="0"/>
              </a:rPr>
              <a:t>hệ</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marL="742950" indent="-514350" algn="just">
              <a:buAutoNum type="arabicPeriod"/>
            </a:pPr>
            <a:r>
              <a:rPr lang="en-US" sz="3200" b="1" i="1" dirty="0" err="1">
                <a:effectLst/>
                <a:latin typeface="Times New Roman" panose="02020603050405020304" pitchFamily="18" charset="0"/>
                <a:ea typeface="Calibri" panose="020F0502020204030204" pitchFamily="34" charset="0"/>
                <a:cs typeface="Times New Roman" pitchFamily="18" charset="0"/>
              </a:rPr>
              <a:t>Xây</a:t>
            </a:r>
            <a:r>
              <a:rPr lang="en-US" sz="3200" b="1" i="1" dirty="0">
                <a:effectLst/>
                <a:latin typeface="Times New Roman" panose="02020603050405020304" pitchFamily="18" charset="0"/>
                <a:ea typeface="Calibri" panose="020F0502020204030204" pitchFamily="34" charset="0"/>
                <a:cs typeface="Times New Roman"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kế</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hoạch</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tiến</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a:effectLst/>
                <a:latin typeface="Times New Roman" panose="02020603050405020304" pitchFamily="18" charset="0"/>
                <a:ea typeface="Calibri" panose="020F0502020204030204" pitchFamily="34" charset="0"/>
                <a:cs typeface="Times New Roman" panose="02020603050405020304" pitchFamily="18" charset="0"/>
              </a:rPr>
              <a:t>học</a:t>
            </a:r>
            <a:endParaRPr lang="en-US" sz="3200" i="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5485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99C697-E704-A9CE-3485-90DBED583959}"/>
              </a:ext>
            </a:extLst>
          </p:cNvPr>
          <p:cNvSpPr>
            <a:spLocks noGrp="1"/>
          </p:cNvSpPr>
          <p:nvPr>
            <p:ph type="title"/>
          </p:nvPr>
        </p:nvSpPr>
        <p:spPr>
          <a:xfrm>
            <a:off x="0" y="0"/>
            <a:ext cx="12192000" cy="741680"/>
          </a:xfrm>
          <a:solidFill>
            <a:srgbClr val="5C84CC"/>
          </a:solidFill>
        </p:spPr>
        <p:txBody>
          <a:bodyPr>
            <a:normAutofit fontScale="90000"/>
          </a:bodyPr>
          <a:lstStyle/>
          <a:p>
            <a:pPr marL="342900" lvl="0" indent="-342900" algn="ctr"/>
            <a: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r>
            <a:br>
              <a:rPr lang="en-US" sz="4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en-US" sz="4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Hướng</a:t>
            </a:r>
            <a:r>
              <a:rPr lang="en-US" sz="4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dẫn</a:t>
            </a:r>
            <a:r>
              <a:rPr lang="en-US" sz="4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giáo</a:t>
            </a:r>
            <a:r>
              <a:rPr lang="vi-VN" sz="4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dục giới </a:t>
            </a:r>
            <a:r>
              <a:rPr lang="en-US" sz="4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thông</a:t>
            </a:r>
            <a:r>
              <a:rPr lang="en-US" sz="4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qua </a:t>
            </a:r>
            <a:r>
              <a:rPr lang="en-US" sz="4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các</a:t>
            </a:r>
            <a:r>
              <a:rPr lang="en-US" sz="4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hoạt</a:t>
            </a:r>
            <a:r>
              <a:rPr lang="en-US" sz="4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4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khác</a:t>
            </a:r>
            <a:r>
              <a:rPr lang="en-US" sz="4400" dirty="0">
                <a:effectLst/>
                <a:latin typeface="Times New Roman" panose="02020603050405020304" pitchFamily="18" charset="0"/>
                <a:ea typeface="Calibri" panose="020F0502020204030204" pitchFamily="34" charset="0"/>
                <a:cs typeface="Times New Roman" panose="02020603050405020304" pitchFamily="18" charset="0"/>
              </a:rPr>
              <a:t/>
            </a:r>
            <a:br>
              <a:rPr lang="en-US" sz="4400" dirty="0">
                <a:effectLst/>
                <a:latin typeface="Times New Roman" panose="02020603050405020304" pitchFamily="18" charset="0"/>
                <a:ea typeface="Calibri" panose="020F0502020204030204" pitchFamily="34" charset="0"/>
                <a:cs typeface="Times New Roman" panose="02020603050405020304" pitchFamily="18" charset="0"/>
              </a:rPr>
            </a:br>
            <a:endParaRPr lang="en-US"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CA9FD0C2-28D4-A750-1A57-AF7D1171B90D}"/>
              </a:ext>
            </a:extLst>
          </p:cNvPr>
          <p:cNvSpPr>
            <a:spLocks noGrp="1"/>
          </p:cNvSpPr>
          <p:nvPr>
            <p:ph idx="1"/>
          </p:nvPr>
        </p:nvSpPr>
        <p:spPr>
          <a:xfrm>
            <a:off x="2551448" y="1044191"/>
            <a:ext cx="9550400" cy="5466080"/>
          </a:xfrm>
          <a:solidFill>
            <a:schemeClr val="bg1"/>
          </a:solidFill>
        </p:spPr>
        <p:txBody>
          <a:bodyPr>
            <a:normAutofit/>
          </a:bodyPr>
          <a:lstStyle/>
          <a:p>
            <a:pPr marL="742950" indent="-514350">
              <a:buAutoNum type="arabicPeriod"/>
            </a:pP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Hoạt</a:t>
            </a:r>
            <a:r>
              <a:rPr lang="en-US" sz="4000" b="1" i="1" dirty="0">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4000" b="1" i="1" dirty="0">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đón</a:t>
            </a:r>
            <a:r>
              <a:rPr lang="en-US" sz="4000" b="1" i="1" dirty="0">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trả</a:t>
            </a:r>
            <a:r>
              <a:rPr lang="en-US" sz="4000" b="1" i="1" dirty="0">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trẻ</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marL="742950" indent="-514350">
              <a:buAutoNum type="arabicPeriod"/>
            </a:pP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sáng</a:t>
            </a:r>
            <a:endParaRPr lang="en-US" sz="40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indent="-514350">
              <a:buAutoNum type="arabicPeriod"/>
            </a:pPr>
            <a:r>
              <a:rPr lang="en-US" sz="4000" b="1" i="1" dirty="0" err="1">
                <a:latin typeface="Times New Roman" panose="02020603050405020304" pitchFamily="18" charset="0"/>
                <a:ea typeface="Calibri" panose="020F0502020204030204" pitchFamily="34" charset="0"/>
                <a:cs typeface="Times New Roman" pitchFamily="18" charset="0"/>
              </a:rPr>
              <a:t>Điểm</a:t>
            </a:r>
            <a:r>
              <a:rPr lang="en-US" sz="4000" b="1" i="1" dirty="0">
                <a:latin typeface="Times New Roman" panose="02020603050405020304" pitchFamily="18" charset="0"/>
                <a:ea typeface="Calibri" panose="020F0502020204030204" pitchFamily="34" charset="0"/>
                <a:cs typeface="Times New Roman" pitchFamily="18" charset="0"/>
              </a:rPr>
              <a:t> </a:t>
            </a:r>
            <a:r>
              <a:rPr lang="en-US" sz="4000" b="1" i="1" dirty="0" err="1">
                <a:latin typeface="Times New Roman" panose="02020603050405020304" pitchFamily="18" charset="0"/>
                <a:ea typeface="Calibri" panose="020F0502020204030204" pitchFamily="34" charset="0"/>
                <a:cs typeface="Times New Roman" pitchFamily="18" charset="0"/>
              </a:rPr>
              <a:t>danh</a:t>
            </a:r>
            <a:endParaRPr lang="en-US" sz="4000" b="1" i="1" dirty="0">
              <a:effectLst/>
              <a:latin typeface="Times New Roman" panose="02020603050405020304" pitchFamily="18" charset="0"/>
              <a:ea typeface="Calibri" panose="020F0502020204030204" pitchFamily="34" charset="0"/>
              <a:cs typeface="Times New Roman" pitchFamily="18" charset="0"/>
            </a:endParaRPr>
          </a:p>
          <a:p>
            <a:pPr marL="742950" indent="-514350">
              <a:buAutoNum type="arabicPeriod"/>
            </a:pPr>
            <a:r>
              <a:rPr lang="en-US" sz="4000" b="1" i="1" dirty="0" err="1">
                <a:effectLst/>
                <a:latin typeface="Times New Roman" panose="02020603050405020304" pitchFamily="18" charset="0"/>
                <a:ea typeface="Calibri" panose="020F0502020204030204" pitchFamily="34" charset="0"/>
                <a:cs typeface="Times New Roman" pitchFamily="18" charset="0"/>
              </a:rPr>
              <a:t>Hoạt</a:t>
            </a:r>
            <a:r>
              <a:rPr lang="en-US" sz="4000" b="1" i="1" dirty="0">
                <a:effectLst/>
                <a:latin typeface="Times New Roman" panose="02020603050405020304" pitchFamily="18" charset="0"/>
                <a:ea typeface="Calibri" panose="020F0502020204030204" pitchFamily="34" charset="0"/>
                <a:cs typeface="Times New Roman" pitchFamily="18" charset="0"/>
              </a:rPr>
              <a:t> </a:t>
            </a:r>
            <a:r>
              <a:rPr lang="en-US" sz="4000" b="1" i="1" dirty="0" err="1">
                <a:effectLst/>
                <a:latin typeface="Times New Roman" panose="02020603050405020304" pitchFamily="18" charset="0"/>
                <a:ea typeface="Calibri" panose="020F0502020204030204" pitchFamily="34" charset="0"/>
                <a:cs typeface="Times New Roman" pitchFamily="18" charset="0"/>
              </a:rPr>
              <a:t>động</a:t>
            </a:r>
            <a:r>
              <a:rPr lang="en-US" sz="4000" b="1" i="1" dirty="0">
                <a:effectLst/>
                <a:latin typeface="Times New Roman" panose="02020603050405020304" pitchFamily="18" charset="0"/>
                <a:ea typeface="Calibri" panose="020F0502020204030204" pitchFamily="34" charset="0"/>
                <a:cs typeface="Times New Roman" pitchFamily="18" charset="0"/>
              </a:rPr>
              <a:t> </a:t>
            </a:r>
            <a:r>
              <a:rPr lang="en-US" sz="4000" b="1" i="1" dirty="0" err="1">
                <a:effectLst/>
                <a:latin typeface="Times New Roman" panose="02020603050405020304" pitchFamily="18" charset="0"/>
                <a:ea typeface="Calibri" panose="020F0502020204030204" pitchFamily="34" charset="0"/>
                <a:cs typeface="Times New Roman" pitchFamily="18" charset="0"/>
              </a:rPr>
              <a:t>ăn</a:t>
            </a:r>
            <a:endParaRPr lang="en-US" sz="4000" b="1" i="1" dirty="0">
              <a:effectLst/>
              <a:latin typeface="Times New Roman" panose="02020603050405020304" pitchFamily="18" charset="0"/>
              <a:ea typeface="Calibri" panose="020F0502020204030204" pitchFamily="34" charset="0"/>
              <a:cs typeface="Times New Roman" pitchFamily="18" charset="0"/>
            </a:endParaRPr>
          </a:p>
          <a:p>
            <a:pPr marL="742950" indent="-514350">
              <a:buAutoNum type="arabicPeriod"/>
            </a:pP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Hoạt</a:t>
            </a:r>
            <a:r>
              <a:rPr lang="en-US" sz="4000" b="1" i="1" dirty="0">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4000" b="1" i="1" dirty="0">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ngủ</a:t>
            </a:r>
            <a:endParaRPr lang="en-US" sz="4000" b="1" i="1" dirty="0">
              <a:latin typeface="Times New Roman" panose="02020603050405020304" pitchFamily="18" charset="0"/>
              <a:ea typeface="Calibri" panose="020F0502020204030204" pitchFamily="34" charset="0"/>
              <a:cs typeface="Times New Roman" panose="02020603050405020304" pitchFamily="18" charset="0"/>
            </a:endParaRPr>
          </a:p>
          <a:p>
            <a:pPr marL="742950" indent="-514350">
              <a:buAutoNum type="arabicPeriod"/>
            </a:pP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Vệ</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sinh</a:t>
            </a:r>
            <a:endParaRPr lang="en-US" sz="4000" b="1" i="1" dirty="0">
              <a:effectLst/>
              <a:latin typeface="Times New Roman" panose="02020603050405020304" pitchFamily="18" charset="0"/>
              <a:ea typeface="Calibri" panose="020F0502020204030204" pitchFamily="34" charset="0"/>
              <a:cs typeface="Times New Roman" panose="02020603050405020304" pitchFamily="18" charset="0"/>
            </a:endParaRPr>
          </a:p>
          <a:p>
            <a:pPr marL="742950" indent="-514350">
              <a:buAutoNum type="arabicPeriod"/>
            </a:pP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Hoạt</a:t>
            </a:r>
            <a:r>
              <a:rPr lang="en-US" sz="4000" b="1" i="1" dirty="0">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4000" b="1" i="1" dirty="0">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latin typeface="Times New Roman" panose="02020603050405020304" pitchFamily="18" charset="0"/>
                <a:ea typeface="Calibri" panose="020F0502020204030204" pitchFamily="34" charset="0"/>
                <a:cs typeface="Times New Roman" panose="02020603050405020304" pitchFamily="18" charset="0"/>
              </a:rPr>
              <a:t>chiều</a:t>
            </a:r>
            <a:endParaRPr lang="en-US" sz="4000" b="1" i="1" dirty="0">
              <a:latin typeface="Times New Roman" panose="02020603050405020304" pitchFamily="18" charset="0"/>
              <a:ea typeface="Calibri" panose="020F0502020204030204" pitchFamily="34" charset="0"/>
              <a:cs typeface="Times New Roman" panose="02020603050405020304" pitchFamily="18" charset="0"/>
            </a:endParaRPr>
          </a:p>
          <a:p>
            <a:pPr marL="742950" indent="-514350">
              <a:buAutoNum type="arabicPeriod"/>
            </a:pP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4000" b="1"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i="1" dirty="0" err="1">
                <a:effectLst/>
                <a:latin typeface="Times New Roman" panose="02020603050405020304" pitchFamily="18" charset="0"/>
                <a:ea typeface="Calibri" panose="020F0502020204030204" pitchFamily="34" charset="0"/>
                <a:cs typeface="Times New Roman" panose="02020603050405020304" pitchFamily="18" charset="0"/>
              </a:rPr>
              <a:t>động</a:t>
            </a:r>
            <a:endParaRPr lang="en-US" sz="4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552447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barn(inVertical)">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barn(inVertical)">
                                      <p:cBhvr>
                                        <p:cTn id="5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2BB054-4086-9070-3166-D4BA28B172AA}"/>
              </a:ext>
            </a:extLst>
          </p:cNvPr>
          <p:cNvSpPr>
            <a:spLocks noGrp="1"/>
          </p:cNvSpPr>
          <p:nvPr>
            <p:ph type="title"/>
          </p:nvPr>
        </p:nvSpPr>
        <p:spPr>
          <a:xfrm>
            <a:off x="0" y="1"/>
            <a:ext cx="12192000" cy="1068945"/>
          </a:xfrm>
          <a:solidFill>
            <a:schemeClr val="accent4">
              <a:lumMod val="20000"/>
              <a:lumOff val="80000"/>
            </a:schemeClr>
          </a:solidFill>
        </p:spPr>
        <p:txBody>
          <a:bodyPr>
            <a:normAutofit/>
          </a:bodyPr>
          <a:lstStyle/>
          <a:p>
            <a:pPr algn="ct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itchFamily="18" charset="0"/>
              </a:rPr>
              <a:t>HƯỚNG DẪN XÂY DỰNG </a:t>
            </a:r>
            <a:r>
              <a:rPr lang="en-US" sz="3200" b="1" dirty="0">
                <a:solidFill>
                  <a:prstClr val="black"/>
                </a:solidFill>
                <a:latin typeface="Times New Roman" panose="02020603050405020304" pitchFamily="18" charset="0"/>
                <a:ea typeface="Calibri" panose="020F0502020204030204" pitchFamily="34" charset="0"/>
                <a:cs typeface="Times New Roman" pitchFamily="18" charset="0"/>
              </a:rPr>
              <a:t>MT</a:t>
            </a:r>
            <a:r>
              <a:rPr kumimoji="0" lang="en-US" sz="32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itchFamily="18" charset="0"/>
              </a:rPr>
              <a:t>GD CÓ NHẠY CẢM</a:t>
            </a:r>
            <a:r>
              <a:rPr kumimoji="0" lang="vi-VN" sz="32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itchFamily="18" charset="0"/>
              </a:rPr>
              <a:t> GIỚI</a:t>
            </a:r>
            <a:endParaRPr lang="en-US" dirty="0">
              <a:latin typeface="Times New Roman" pitchFamily="18" charset="0"/>
              <a:cs typeface="Times New Roman" pitchFamily="18" charset="0"/>
            </a:endParaRPr>
          </a:p>
        </p:txBody>
      </p:sp>
      <p:sp>
        <p:nvSpPr>
          <p:cNvPr id="3" name="Content Placeholder 2">
            <a:extLst>
              <a:ext uri="{FF2B5EF4-FFF2-40B4-BE49-F238E27FC236}">
                <a16:creationId xmlns="" xmlns:a16="http://schemas.microsoft.com/office/drawing/2014/main" id="{DA3FD8BB-73A4-C58A-5FFD-0587E57F6055}"/>
              </a:ext>
            </a:extLst>
          </p:cNvPr>
          <p:cNvSpPr>
            <a:spLocks noGrp="1"/>
          </p:cNvSpPr>
          <p:nvPr>
            <p:ph idx="1"/>
          </p:nvPr>
        </p:nvSpPr>
        <p:spPr>
          <a:xfrm>
            <a:off x="0" y="1068946"/>
            <a:ext cx="12120880" cy="5789053"/>
          </a:xfrm>
          <a:solidFill>
            <a:schemeClr val="accent1">
              <a:lumMod val="20000"/>
              <a:lumOff val="80000"/>
            </a:schemeClr>
          </a:solidFill>
        </p:spPr>
        <p:txBody>
          <a:bodyPr>
            <a:normAutofit/>
          </a:bodyPr>
          <a:lstStyle/>
          <a:p>
            <a:pPr marL="0" lvl="0" indent="0" algn="just">
              <a:buNone/>
            </a:pP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Xây</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dựng</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nhạy</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giới</a:t>
            </a:r>
            <a:endParaRPr lang="en-US" sz="34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buNone/>
            </a:pP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Môi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trường</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giáo</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dục</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nhóm</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lớp</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nên</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tổ</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chức</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phong</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phú</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về</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đồ</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tài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liệu</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tập</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tranh</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tranh</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họa</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áp</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phích</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trên</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tường</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GVMN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chính</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là</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lựa</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chọn</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sử</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dụng</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v</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ì</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mỗi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GVMN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cần</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phải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nhạy</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cảm</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này</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lvl="0" indent="0" algn="just">
              <a:buNone/>
            </a:pPr>
            <a:r>
              <a:rPr lang="en-US" sz="3400" b="1" dirty="0">
                <a:latin typeface="Times New Roman" panose="02020603050405020304" pitchFamily="18" charset="0"/>
                <a:ea typeface="Calibri" panose="020F0502020204030204" pitchFamily="34" charset="0"/>
                <a:cs typeface="Times New Roman" panose="02020603050405020304" pitchFamily="18" charset="0"/>
              </a:rPr>
              <a:t>2. </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GV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tương</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tác</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b="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3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400" dirty="0">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buNone/>
            </a:pP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smtClean="0">
                <a:latin typeface="Times New Roman" panose="02020603050405020304" pitchFamily="18" charset="0"/>
                <a:ea typeface="Calibri" panose="020F0502020204030204" pitchFamily="34" charset="0"/>
                <a:cs typeface="Times New Roman" panose="02020603050405020304" pitchFamily="18" charset="0"/>
              </a:rPr>
              <a:t>G</a:t>
            </a:r>
            <a:r>
              <a:rPr lang="en-US" sz="3400" dirty="0" err="1" smtClean="0">
                <a:effectLst/>
                <a:latin typeface="Times New Roman" panose="02020603050405020304" pitchFamily="18" charset="0"/>
                <a:ea typeface="Calibri" panose="020F0502020204030204" pitchFamily="34" charset="0"/>
                <a:cs typeface="Times New Roman" panose="02020603050405020304" pitchFamily="18" charset="0"/>
              </a:rPr>
              <a:t>ợi</a:t>
            </a:r>
            <a:r>
              <a:rPr lang="en-US" sz="34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ý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cho</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GVMN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rà</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soát</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tranh</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bài</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thơ</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clips, video…</a:t>
            </a:r>
            <a:r>
              <a:rPr lang="en-US" sz="34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xem</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có</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khuôn</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mẫu</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giới</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trong</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đó</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không</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bằng</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cách</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trả</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lời</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các</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latin typeface="Times New Roman" panose="02020603050405020304" pitchFamily="18" charset="0"/>
                <a:ea typeface="Calibri" panose="020F0502020204030204" pitchFamily="34" charset="0"/>
                <a:cs typeface="Times New Roman" panose="02020603050405020304" pitchFamily="18" charset="0"/>
              </a:rPr>
              <a:t>hỏi</a:t>
            </a:r>
            <a:r>
              <a:rPr lang="en-US" sz="3400" dirty="0">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sau</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400" dirty="0" err="1">
                <a:effectLst/>
                <a:latin typeface="Times New Roman" panose="02020603050405020304" pitchFamily="18" charset="0"/>
                <a:ea typeface="Calibri" panose="020F0502020204030204" pitchFamily="34" charset="0"/>
                <a:cs typeface="Times New Roman" panose="02020603050405020304" pitchFamily="18" charset="0"/>
              </a:rPr>
              <a:t>đây</a:t>
            </a:r>
            <a:r>
              <a:rPr lang="en-US" sz="34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en-US" sz="3400" dirty="0">
              <a:latin typeface="Times New Roman" pitchFamily="18" charset="0"/>
              <a:cs typeface="Times New Roman" pitchFamily="18" charset="0"/>
            </a:endParaRPr>
          </a:p>
        </p:txBody>
      </p:sp>
    </p:spTree>
    <p:extLst>
      <p:ext uri="{BB962C8B-B14F-4D97-AF65-F5344CB8AC3E}">
        <p14:creationId xmlns:p14="http://schemas.microsoft.com/office/powerpoint/2010/main" val="69480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down)">
                                      <p:cBhvr>
                                        <p:cTn id="15" dur="500"/>
                                        <p:tgtEl>
                                          <p:spTgt spid="3">
                                            <p:txEl>
                                              <p:pRg st="1" end="1"/>
                                            </p:txEl>
                                          </p:spTgt>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wipe(down)">
                                      <p:cBhvr>
                                        <p:cTn id="18" dur="500"/>
                                        <p:tgtEl>
                                          <p:spTgt spid="3">
                                            <p:txEl>
                                              <p:pRg st="2" end="2"/>
                                            </p:txEl>
                                          </p:spTgt>
                                        </p:tgtEl>
                                      </p:cBhvr>
                                    </p:animEffect>
                                  </p:childTnLst>
                                </p:cTn>
                              </p:par>
                              <p:par>
                                <p:cTn id="19" presetID="22" presetClass="entr" presetSubtype="4"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wipe(down)">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 xmlns:a16="http://schemas.microsoft.com/office/drawing/2014/main" id="{CB2E75E4-4C70-6D75-C648-E48F78665E2B}"/>
              </a:ext>
            </a:extLst>
          </p:cNvPr>
          <p:cNvGraphicFramePr>
            <a:graphicFrameLocks noGrp="1"/>
          </p:cNvGraphicFramePr>
          <p:nvPr>
            <p:ph idx="1"/>
            <p:extLst>
              <p:ext uri="{D42A27DB-BD31-4B8C-83A1-F6EECF244321}">
                <p14:modId xmlns:p14="http://schemas.microsoft.com/office/powerpoint/2010/main" val="3739410692"/>
              </p:ext>
            </p:extLst>
          </p:nvPr>
        </p:nvGraphicFramePr>
        <p:xfrm>
          <a:off x="0" y="0"/>
          <a:ext cx="12191999" cy="6858000"/>
        </p:xfrm>
        <a:graphic>
          <a:graphicData uri="http://schemas.openxmlformats.org/drawingml/2006/table">
            <a:tbl>
              <a:tblPr firstRow="1" firstCol="1" bandRow="1"/>
              <a:tblGrid>
                <a:gridCol w="12191999">
                  <a:extLst>
                    <a:ext uri="{9D8B030D-6E8A-4147-A177-3AD203B41FA5}">
                      <a16:colId xmlns="" xmlns:a16="http://schemas.microsoft.com/office/drawing/2014/main" val="4075006278"/>
                    </a:ext>
                  </a:extLst>
                </a:gridCol>
              </a:tblGrid>
              <a:tr h="6858000">
                <a:tc>
                  <a:txBody>
                    <a:bodyPr/>
                    <a:lstStyle/>
                    <a:p>
                      <a:pPr marL="342900" lvl="0" indent="-342900" algn="just">
                        <a:buFont typeface="Times New Roman" panose="02020603050405020304" pitchFamily="18" charset="0"/>
                        <a:buChar char="-"/>
                        <a:tabLst>
                          <a:tab pos="630555" algn="l"/>
                        </a:tabLs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chi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từ</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ngữ</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mô</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năng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lực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hành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vi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rập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buFont typeface="Times New Roman" panose="02020603050405020304" pitchFamily="18" charset="0"/>
                        <a:buChar char="-"/>
                        <a:tabLst>
                          <a:tab pos="630555" algn="l"/>
                        </a:tabLs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cố</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mẫu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buFont typeface="Times New Roman" panose="02020603050405020304" pitchFamily="18" charset="0"/>
                        <a:buChar char="-"/>
                        <a:tabLst>
                          <a:tab pos="630555" algn="l"/>
                        </a:tabLs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hoặc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đồng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bạn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sinh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sống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Cô</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chơi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bóng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chăm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sóc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em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nữ</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lãnh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v.v.)</a:t>
                      </a:r>
                    </a:p>
                    <a:p>
                      <a:pPr marL="342900" lvl="0" indent="-342900" algn="just">
                        <a:buFont typeface="Times New Roman" panose="02020603050405020304" pitchFamily="18" charset="0"/>
                        <a:buChar char="-"/>
                        <a:tabLst>
                          <a:tab pos="630555" algn="l"/>
                        </a:tabLs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hoạt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sách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tranh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áp</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phích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buFont typeface="Times New Roman" panose="02020603050405020304" pitchFamily="18" charset="0"/>
                        <a:buChar char="-"/>
                        <a:tabLst>
                          <a:tab pos="630555" algn="l"/>
                        </a:tabLs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mối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quan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hệ</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giữa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nam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nữ</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miêu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thế</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theo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khuôn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mẫu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buFont typeface="Times New Roman" panose="02020603050405020304" pitchFamily="18" charset="0"/>
                        <a:buChar char="-"/>
                        <a:tabLst>
                          <a:tab pos="630555" algn="l"/>
                        </a:tabLs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dung hay chi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tiết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nào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truyện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chỉ</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huy</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lãnh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trong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lao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ra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quyết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tham</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hưởng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lợi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vai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trò</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phục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tùng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nghe</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lời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đàn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bà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
                        <a:buFont typeface="Times New Roman" panose="02020603050405020304" pitchFamily="18" charset="0"/>
                        <a:buChar char="-"/>
                        <a:tabLst>
                          <a:tab pos="630555" algn="l"/>
                        </a:tabLst>
                      </a:pP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ảnh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minh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họa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phản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của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xã</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hội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sự</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đa</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nhân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yếu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tố</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ví</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dụ</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màu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da,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quần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áo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chiều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cao</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hình</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dạng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cơ</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thể</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khác</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nhau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Có</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xuất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hiện</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thiểu</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như</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khuyết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tật</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 hay </a:t>
                      </a:r>
                      <a:r>
                        <a:rPr lang="en-US" sz="2400" dirty="0" err="1">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tabLst>
                          <a:tab pos="630555" algn="l"/>
                        </a:tabLst>
                      </a:pPr>
                      <a:r>
                        <a:rPr lang="en-US" sz="24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3492615707"/>
                  </a:ext>
                </a:extLst>
              </a:tr>
            </a:tbl>
          </a:graphicData>
        </a:graphic>
      </p:graphicFrame>
    </p:spTree>
    <p:extLst>
      <p:ext uri="{BB962C8B-B14F-4D97-AF65-F5344CB8AC3E}">
        <p14:creationId xmlns:p14="http://schemas.microsoft.com/office/powerpoint/2010/main" val="356386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2BB054-4086-9070-3166-D4BA28B172AA}"/>
              </a:ext>
            </a:extLst>
          </p:cNvPr>
          <p:cNvSpPr>
            <a:spLocks noGrp="1"/>
          </p:cNvSpPr>
          <p:nvPr>
            <p:ph type="title"/>
          </p:nvPr>
        </p:nvSpPr>
        <p:spPr>
          <a:xfrm>
            <a:off x="0" y="1"/>
            <a:ext cx="12192000" cy="1240154"/>
          </a:xfrm>
          <a:solidFill>
            <a:schemeClr val="accent4">
              <a:lumMod val="20000"/>
              <a:lumOff val="80000"/>
            </a:schemeClr>
          </a:solidFill>
        </p:spPr>
        <p:txBody>
          <a:bodyPr>
            <a:normAutofit/>
          </a:bodyPr>
          <a:lstStyle/>
          <a:p>
            <a:pPr algn="ctr"/>
            <a:r>
              <a:rPr lang="en-US" sz="3600" b="1" dirty="0">
                <a:latin typeface="Times New Roman" panose="02020603050405020304" pitchFamily="18" charset="0"/>
                <a:cs typeface="Times New Roman" panose="02020603050405020304" pitchFamily="18" charset="0"/>
              </a:rPr>
              <a:t>PHỐI HỢP VỚI GIA ĐÌNH VÀ CỘNG ĐỒNG…</a:t>
            </a:r>
          </a:p>
        </p:txBody>
      </p:sp>
      <p:sp>
        <p:nvSpPr>
          <p:cNvPr id="3" name="Content Placeholder 2">
            <a:extLst>
              <a:ext uri="{FF2B5EF4-FFF2-40B4-BE49-F238E27FC236}">
                <a16:creationId xmlns="" xmlns:a16="http://schemas.microsoft.com/office/drawing/2014/main" id="{DA3FD8BB-73A4-C58A-5FFD-0587E57F6055}"/>
              </a:ext>
            </a:extLst>
          </p:cNvPr>
          <p:cNvSpPr>
            <a:spLocks noGrp="1"/>
          </p:cNvSpPr>
          <p:nvPr>
            <p:ph idx="1"/>
          </p:nvPr>
        </p:nvSpPr>
        <p:spPr>
          <a:xfrm>
            <a:off x="0" y="1240154"/>
            <a:ext cx="12120880" cy="5617845"/>
          </a:xfrm>
          <a:solidFill>
            <a:schemeClr val="accent1">
              <a:lumMod val="20000"/>
              <a:lumOff val="80000"/>
            </a:schemeClr>
          </a:solidFill>
        </p:spPr>
        <p:txBody>
          <a:bodyPr>
            <a:normAutofit/>
          </a:bodyPr>
          <a:lstStyle/>
          <a:p>
            <a:pPr marL="514350" lvl="0" indent="-514350">
              <a:buAutoNum type="arabicPeriod"/>
            </a:pPr>
            <a:r>
              <a:rPr lang="en-US" sz="4000" b="1" dirty="0" err="1">
                <a:effectLst/>
                <a:latin typeface="Times New Roman" panose="02020603050405020304" pitchFamily="18" charset="0"/>
                <a:ea typeface="Calibri" panose="020F0502020204030204" pitchFamily="34" charset="0"/>
                <a:cs typeface="Times New Roman" panose="02020603050405020304" pitchFamily="18" charset="0"/>
              </a:rPr>
              <a:t>Nội</a:t>
            </a: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4000" b="1" dirty="0" err="1">
                <a:effectLst/>
                <a:latin typeface="Times New Roman" panose="02020603050405020304" pitchFamily="18" charset="0"/>
                <a:ea typeface="Calibri" panose="020F0502020204030204" pitchFamily="34" charset="0"/>
                <a:cs typeface="Times New Roman" panose="02020603050405020304" pitchFamily="18" charset="0"/>
              </a:rPr>
              <a:t>phối</a:t>
            </a:r>
            <a:r>
              <a:rPr lang="en-US" sz="4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a:effectLst/>
                <a:latin typeface="Times New Roman" panose="02020603050405020304" pitchFamily="18" charset="0"/>
                <a:ea typeface="Calibri" panose="020F0502020204030204" pitchFamily="34" charset="0"/>
                <a:cs typeface="Times New Roman" panose="02020603050405020304" pitchFamily="18" charset="0"/>
              </a:rPr>
              <a:t>hợp</a:t>
            </a:r>
            <a:endParaRPr lang="en-US" sz="4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pPr>
            <a:r>
              <a:rPr lang="en-US" sz="4000" b="1" dirty="0">
                <a:latin typeface="Times New Roman" panose="02020603050405020304" pitchFamily="18" charset="0"/>
                <a:cs typeface="Times New Roman" panose="02020603050405020304" pitchFamily="18" charset="0"/>
              </a:rPr>
              <a:t>2. </a:t>
            </a:r>
            <a:r>
              <a:rPr lang="en-US" sz="4000" b="1" dirty="0" err="1">
                <a:latin typeface="Times New Roman" panose="02020603050405020304" pitchFamily="18" charset="0"/>
                <a:cs typeface="Times New Roman" panose="02020603050405020304" pitchFamily="18" charset="0"/>
              </a:rPr>
              <a:t>Một</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số</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cách</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thức</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phối</a:t>
            </a:r>
            <a:r>
              <a:rPr lang="en-US" sz="4000" b="1" dirty="0">
                <a:latin typeface="Times New Roman" panose="02020603050405020304" pitchFamily="18" charset="0"/>
                <a:cs typeface="Times New Roman" panose="02020603050405020304" pitchFamily="18" charset="0"/>
              </a:rPr>
              <a:t> </a:t>
            </a:r>
            <a:r>
              <a:rPr lang="en-US" sz="4000" b="1" dirty="0" err="1">
                <a:latin typeface="Times New Roman" panose="02020603050405020304" pitchFamily="18" charset="0"/>
                <a:cs typeface="Times New Roman" panose="02020603050405020304" pitchFamily="18" charset="0"/>
              </a:rPr>
              <a:t>hợp</a:t>
            </a:r>
            <a:endParaRPr lang="en-US" sz="4000" b="1" dirty="0">
              <a:latin typeface="Times New Roman" panose="02020603050405020304" pitchFamily="18" charset="0"/>
              <a:cs typeface="Times New Roman" panose="02020603050405020304" pitchFamily="18" charset="0"/>
            </a:endParaRPr>
          </a:p>
          <a:p>
            <a:pPr marL="1143000" lvl="2" indent="-228600" algn="just">
              <a:buFont typeface="+mj-lt"/>
              <a:buAutoNum type="alphaLcParenR"/>
            </a:pPr>
            <a:r>
              <a:rPr lang="en-US" sz="4000" i="1" dirty="0">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Trao</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đổi</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trực</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tiếp</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cha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mẹ</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khi</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đón</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trả</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trẻ</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trường</a:t>
            </a:r>
            <a:endParaRPr lang="en-US" sz="3600" i="1" dirty="0">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buFont typeface="+mj-lt"/>
              <a:buAutoNum type="alphaLcParenR"/>
            </a:pP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Đến</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thăm</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gia</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đình</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trẻ</a:t>
            </a:r>
            <a:endParaRPr lang="en-US" sz="3600" i="1" dirty="0">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buFont typeface="+mj-lt"/>
              <a:buAutoNum type="alphaLcParenR"/>
            </a:pP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Họp</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phụ</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huynh</a:t>
            </a:r>
            <a:endParaRPr lang="en-US" sz="3600" i="1" dirty="0">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buFont typeface="+mj-lt"/>
              <a:buAutoNum type="alphaLcParenR"/>
            </a:pP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Phối</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hợp</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với</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cộng</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đồng</a:t>
            </a:r>
            <a:endParaRPr lang="en-US" sz="3600" i="1" dirty="0">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buFont typeface="+mj-lt"/>
              <a:buAutoNum type="alphaLcParenR"/>
            </a:pP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thông</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tuyên</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3600" i="1" dirty="0" err="1">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600" i="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buFont typeface="+mj-lt"/>
              <a:buAutoNum type="alphaLcParenR"/>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1143000" lvl="2" indent="-228600" algn="just">
              <a:buFont typeface="+mj-lt"/>
              <a:buAutoNum type="alphaLcParenR"/>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buNone/>
            </a:pP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51977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00"/>
                                        <p:tgtEl>
                                          <p:spTgt spid="3">
                                            <p:txEl>
                                              <p:pRg st="2" end="2"/>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wipe(down)">
                                      <p:cBhvr>
                                        <p:cTn id="28" dur="500"/>
                                        <p:tgtEl>
                                          <p:spTgt spid="3">
                                            <p:txEl>
                                              <p:pRg st="3" end="3"/>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down)">
                                      <p:cBhvr>
                                        <p:cTn id="31" dur="500"/>
                                        <p:tgtEl>
                                          <p:spTgt spid="3">
                                            <p:txEl>
                                              <p:pRg st="4" end="4"/>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wipe(down)">
                                      <p:cBhvr>
                                        <p:cTn id="34" dur="500"/>
                                        <p:tgtEl>
                                          <p:spTgt spid="3">
                                            <p:txEl>
                                              <p:pRg st="5" end="5"/>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wipe(down)">
                                      <p:cBhvr>
                                        <p:cTn id="40" dur="500"/>
                                        <p:tgtEl>
                                          <p:spTgt spid="3">
                                            <p:txEl>
                                              <p:pRg st="7" end="7"/>
                                            </p:txEl>
                                          </p:spTgt>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wipe(down)">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wipe(down)">
                                      <p:cBhvr>
                                        <p:cTn id="4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665DBBEF-238B-476B-96AB-8AAC3224ECE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45E390BE-2DAB-BE1D-438B-684D8B1EF401}"/>
              </a:ext>
            </a:extLst>
          </p:cNvPr>
          <p:cNvSpPr>
            <a:spLocks noGrp="1"/>
          </p:cNvSpPr>
          <p:nvPr>
            <p:ph type="title"/>
          </p:nvPr>
        </p:nvSpPr>
        <p:spPr>
          <a:xfrm>
            <a:off x="154547" y="751411"/>
            <a:ext cx="4786376" cy="4307839"/>
          </a:xfrm>
        </p:spPr>
        <p:txBody>
          <a:bodyPr vert="horz" lIns="91440" tIns="45720" rIns="91440" bIns="45720" rtlCol="0" anchor="b">
            <a:noAutofit/>
          </a:bodyPr>
          <a:lstStyle/>
          <a:p>
            <a:r>
              <a:rPr lang="en-US" sz="4800" b="1" kern="1200" dirty="0" err="1">
                <a:solidFill>
                  <a:schemeClr val="tx1"/>
                </a:solidFill>
                <a:latin typeface="Times New Roman" panose="02020603050405020304" pitchFamily="18" charset="0"/>
                <a:cs typeface="Times New Roman" panose="02020603050405020304" pitchFamily="18" charset="0"/>
              </a:rPr>
              <a:t>Đại</a:t>
            </a:r>
            <a:r>
              <a:rPr lang="en-US" sz="4800" b="1" kern="1200" dirty="0">
                <a:solidFill>
                  <a:schemeClr val="tx1"/>
                </a:solidFill>
                <a:latin typeface="Times New Roman" panose="02020603050405020304" pitchFamily="18" charset="0"/>
                <a:cs typeface="Times New Roman" panose="02020603050405020304" pitchFamily="18" charset="0"/>
              </a:rPr>
              <a:t> </a:t>
            </a:r>
            <a:r>
              <a:rPr lang="en-US" sz="4800" b="1" kern="1200" dirty="0" err="1">
                <a:solidFill>
                  <a:schemeClr val="tx1"/>
                </a:solidFill>
                <a:latin typeface="Times New Roman" panose="02020603050405020304" pitchFamily="18" charset="0"/>
                <a:cs typeface="Times New Roman" panose="02020603050405020304" pitchFamily="18" charset="0"/>
              </a:rPr>
              <a:t>biểu</a:t>
            </a:r>
            <a:r>
              <a:rPr lang="en-US" sz="4800" b="1" kern="1200" dirty="0">
                <a:solidFill>
                  <a:schemeClr val="tx1"/>
                </a:solidFill>
                <a:latin typeface="Times New Roman" panose="02020603050405020304" pitchFamily="18" charset="0"/>
                <a:cs typeface="Times New Roman" panose="02020603050405020304" pitchFamily="18" charset="0"/>
              </a:rPr>
              <a:t> </a:t>
            </a:r>
            <a:r>
              <a:rPr lang="en-US" sz="4800" b="1" kern="1200" dirty="0" err="1">
                <a:solidFill>
                  <a:schemeClr val="tx1"/>
                </a:solidFill>
                <a:latin typeface="Times New Roman" panose="02020603050405020304" pitchFamily="18" charset="0"/>
                <a:cs typeface="Times New Roman" panose="02020603050405020304" pitchFamily="18" charset="0"/>
              </a:rPr>
              <a:t>thảo</a:t>
            </a:r>
            <a:r>
              <a:rPr lang="en-US" sz="4800" b="1" dirty="0">
                <a:latin typeface="Times New Roman" panose="02020603050405020304" pitchFamily="18" charset="0"/>
                <a:cs typeface="Times New Roman" panose="02020603050405020304" pitchFamily="18" charset="0"/>
              </a:rPr>
              <a:t> </a:t>
            </a:r>
            <a:r>
              <a:rPr lang="en-US" sz="4800" b="1" kern="1200" dirty="0" err="1">
                <a:solidFill>
                  <a:schemeClr val="tx1"/>
                </a:solidFill>
                <a:latin typeface="Times New Roman" panose="02020603050405020304" pitchFamily="18" charset="0"/>
                <a:cs typeface="Times New Roman" panose="02020603050405020304" pitchFamily="18" charset="0"/>
              </a:rPr>
              <a:t>luận</a:t>
            </a:r>
            <a:r>
              <a:rPr lang="en-US" sz="4800" b="1" kern="1200" dirty="0">
                <a:solidFill>
                  <a:schemeClr val="tx1"/>
                </a:solidFill>
                <a:latin typeface="Times New Roman" panose="02020603050405020304" pitchFamily="18" charset="0"/>
                <a:cs typeface="Times New Roman" panose="02020603050405020304" pitchFamily="18" charset="0"/>
              </a:rPr>
              <a:t>, </a:t>
            </a:r>
            <a:r>
              <a:rPr lang="en-US" sz="4800" b="1" kern="1200" dirty="0" err="1">
                <a:solidFill>
                  <a:schemeClr val="tx1"/>
                </a:solidFill>
                <a:latin typeface="Times New Roman" panose="02020603050405020304" pitchFamily="18" charset="0"/>
                <a:cs typeface="Times New Roman" panose="02020603050405020304" pitchFamily="18" charset="0"/>
              </a:rPr>
              <a:t>cho</a:t>
            </a:r>
            <a:r>
              <a:rPr lang="en-US" sz="4800" b="1" kern="1200" dirty="0">
                <a:solidFill>
                  <a:schemeClr val="tx1"/>
                </a:solidFill>
                <a:latin typeface="Times New Roman" panose="02020603050405020304" pitchFamily="18" charset="0"/>
                <a:cs typeface="Times New Roman" panose="02020603050405020304" pitchFamily="18" charset="0"/>
              </a:rPr>
              <a:t> ý </a:t>
            </a:r>
            <a:r>
              <a:rPr lang="en-US" sz="4800" b="1" kern="1200" dirty="0" err="1">
                <a:solidFill>
                  <a:schemeClr val="tx1"/>
                </a:solidFill>
                <a:latin typeface="Times New Roman" panose="02020603050405020304" pitchFamily="18" charset="0"/>
                <a:cs typeface="Times New Roman" panose="02020603050405020304" pitchFamily="18" charset="0"/>
              </a:rPr>
              <a:t>kiến</a:t>
            </a:r>
            <a:r>
              <a:rPr lang="en-US" sz="4800" b="1" kern="1200" dirty="0">
                <a:solidFill>
                  <a:schemeClr val="tx1"/>
                </a:solidFill>
                <a:latin typeface="Times New Roman" panose="02020603050405020304" pitchFamily="18" charset="0"/>
                <a:cs typeface="Times New Roman" panose="02020603050405020304" pitchFamily="18" charset="0"/>
              </a:rPr>
              <a:t> </a:t>
            </a:r>
            <a:r>
              <a:rPr lang="en-US" sz="4800" b="1" kern="1200" dirty="0" err="1">
                <a:solidFill>
                  <a:schemeClr val="tx1"/>
                </a:solidFill>
                <a:latin typeface="Times New Roman" panose="02020603050405020304" pitchFamily="18" charset="0"/>
                <a:cs typeface="Times New Roman" panose="02020603050405020304" pitchFamily="18" charset="0"/>
              </a:rPr>
              <a:t>góp</a:t>
            </a:r>
            <a:r>
              <a:rPr lang="en-US" sz="4800" b="1" kern="1200" dirty="0">
                <a:solidFill>
                  <a:schemeClr val="tx1"/>
                </a:solidFill>
                <a:latin typeface="Times New Roman" panose="02020603050405020304" pitchFamily="18" charset="0"/>
                <a:cs typeface="Times New Roman" panose="02020603050405020304" pitchFamily="18" charset="0"/>
              </a:rPr>
              <a:t> ý </a:t>
            </a:r>
            <a:br>
              <a:rPr lang="en-US" sz="4800" b="1" kern="1200" dirty="0">
                <a:solidFill>
                  <a:schemeClr val="tx1"/>
                </a:solidFill>
                <a:latin typeface="Times New Roman" panose="02020603050405020304" pitchFamily="18" charset="0"/>
                <a:cs typeface="Times New Roman" panose="02020603050405020304" pitchFamily="18" charset="0"/>
              </a:rPr>
            </a:br>
            <a:r>
              <a:rPr lang="en-US" sz="4800" b="1" kern="1200" dirty="0" err="1">
                <a:solidFill>
                  <a:schemeClr val="tx1"/>
                </a:solidFill>
                <a:latin typeface="Times New Roman" panose="02020603050405020304" pitchFamily="18" charset="0"/>
                <a:cs typeface="Times New Roman" panose="02020603050405020304" pitchFamily="18" charset="0"/>
              </a:rPr>
              <a:t>Tài</a:t>
            </a:r>
            <a:r>
              <a:rPr lang="en-US" sz="4800" b="1" kern="1200" dirty="0">
                <a:solidFill>
                  <a:schemeClr val="tx1"/>
                </a:solidFill>
                <a:latin typeface="Times New Roman" panose="02020603050405020304" pitchFamily="18" charset="0"/>
                <a:cs typeface="Times New Roman" panose="02020603050405020304" pitchFamily="18" charset="0"/>
              </a:rPr>
              <a:t> </a:t>
            </a:r>
            <a:r>
              <a:rPr lang="en-US" sz="4800" b="1" kern="1200" dirty="0" err="1">
                <a:solidFill>
                  <a:schemeClr val="tx1"/>
                </a:solidFill>
                <a:latin typeface="Times New Roman" panose="02020603050405020304" pitchFamily="18" charset="0"/>
                <a:cs typeface="Times New Roman" panose="02020603050405020304" pitchFamily="18" charset="0"/>
              </a:rPr>
              <a:t>liệu</a:t>
            </a:r>
            <a:r>
              <a:rPr lang="en-US" sz="4800" b="1" kern="1200" dirty="0">
                <a:solidFill>
                  <a:schemeClr val="tx1"/>
                </a:solidFill>
                <a:latin typeface="Times New Roman" panose="02020603050405020304" pitchFamily="18" charset="0"/>
                <a:cs typeface="Times New Roman" panose="02020603050405020304" pitchFamily="18" charset="0"/>
              </a:rPr>
              <a:t/>
            </a:r>
            <a:br>
              <a:rPr lang="en-US" sz="4800" b="1" kern="1200" dirty="0">
                <a:solidFill>
                  <a:schemeClr val="tx1"/>
                </a:solidFill>
                <a:latin typeface="Times New Roman" panose="02020603050405020304" pitchFamily="18" charset="0"/>
                <a:cs typeface="Times New Roman" panose="02020603050405020304" pitchFamily="18" charset="0"/>
              </a:rPr>
            </a:br>
            <a:r>
              <a:rPr lang="en-US" b="1" kern="1200" dirty="0">
                <a:solidFill>
                  <a:schemeClr val="tx1"/>
                </a:solidFill>
                <a:latin typeface="Times New Roman" pitchFamily="18" charset="0"/>
                <a:ea typeface="+mj-ea"/>
                <a:cs typeface="Times New Roman" pitchFamily="18" charset="0"/>
              </a:rPr>
              <a:t/>
            </a:r>
            <a:br>
              <a:rPr lang="en-US" b="1" kern="1200" dirty="0">
                <a:solidFill>
                  <a:schemeClr val="tx1"/>
                </a:solidFill>
                <a:latin typeface="Times New Roman" pitchFamily="18" charset="0"/>
                <a:ea typeface="+mj-ea"/>
                <a:cs typeface="Times New Roman" pitchFamily="18" charset="0"/>
              </a:rPr>
            </a:br>
            <a:r>
              <a:rPr lang="en-US" b="1" kern="1200" dirty="0">
                <a:solidFill>
                  <a:schemeClr val="tx1"/>
                </a:solidFill>
                <a:latin typeface="Times New Roman" pitchFamily="18" charset="0"/>
                <a:ea typeface="+mj-ea"/>
                <a:cs typeface="Times New Roman" pitchFamily="18" charset="0"/>
              </a:rPr>
              <a:t> </a:t>
            </a:r>
            <a:br>
              <a:rPr lang="en-US" b="1" kern="1200" dirty="0">
                <a:solidFill>
                  <a:schemeClr val="tx1"/>
                </a:solidFill>
                <a:latin typeface="Times New Roman" pitchFamily="18" charset="0"/>
                <a:ea typeface="+mj-ea"/>
                <a:cs typeface="Times New Roman" pitchFamily="18" charset="0"/>
              </a:rPr>
            </a:br>
            <a:r>
              <a:rPr lang="en-US" b="1" kern="1200" dirty="0">
                <a:solidFill>
                  <a:schemeClr val="tx1"/>
                </a:solidFill>
                <a:latin typeface="Times New Roman" pitchFamily="18" charset="0"/>
                <a:ea typeface="+mj-ea"/>
                <a:cs typeface="Times New Roman" pitchFamily="18" charset="0"/>
              </a:rPr>
              <a:t>         </a:t>
            </a:r>
            <a:r>
              <a:rPr lang="en-US" b="1" kern="1200" dirty="0" smtClean="0">
                <a:solidFill>
                  <a:srgbClr val="7030A0"/>
                </a:solidFill>
                <a:latin typeface="Times New Roman" pitchFamily="18" charset="0"/>
                <a:ea typeface="+mj-ea"/>
                <a:cs typeface="Times New Roman" pitchFamily="18" charset="0"/>
              </a:rPr>
              <a:t>Thank you!</a:t>
            </a:r>
            <a:endParaRPr lang="en-US" b="1" kern="1200" dirty="0">
              <a:solidFill>
                <a:srgbClr val="7030A0"/>
              </a:solidFill>
              <a:latin typeface="Times New Roman" pitchFamily="18" charset="0"/>
              <a:ea typeface="+mj-ea"/>
              <a:cs typeface="Times New Roman" pitchFamily="18" charset="0"/>
            </a:endParaRPr>
          </a:p>
        </p:txBody>
      </p:sp>
      <p:sp>
        <p:nvSpPr>
          <p:cNvPr id="12" name="sketch line">
            <a:extLst>
              <a:ext uri="{FF2B5EF4-FFF2-40B4-BE49-F238E27FC236}">
                <a16:creationId xmlns="" xmlns:a16="http://schemas.microsoft.com/office/drawing/2014/main" id="{3FCFB1DE-0B7E-48CC-BA90-B2AB0889F9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43278" y="4409267"/>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text, table, vector graphics, dining table&#10;&#10;Description automatically generated">
            <a:extLst>
              <a:ext uri="{FF2B5EF4-FFF2-40B4-BE49-F238E27FC236}">
                <a16:creationId xmlns="" xmlns:a16="http://schemas.microsoft.com/office/drawing/2014/main" id="{55F415C5-85F7-7F4C-7731-5472EED8E9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3440" y="416560"/>
            <a:ext cx="7528560" cy="6230111"/>
          </a:xfrm>
          <a:prstGeom prst="rect">
            <a:avLst/>
          </a:prstGeom>
        </p:spPr>
      </p:pic>
    </p:spTree>
    <p:extLst>
      <p:ext uri="{BB962C8B-B14F-4D97-AF65-F5344CB8AC3E}">
        <p14:creationId xmlns:p14="http://schemas.microsoft.com/office/powerpoint/2010/main" val="3272550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467248" y="1738138"/>
            <a:ext cx="1102360" cy="1080671"/>
          </a:xfrm>
          <a:prstGeom prst="ellipse">
            <a:avLst/>
          </a:prstGeom>
          <a:solidFill>
            <a:schemeClr val="accent3"/>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2">
                    <a:lumMod val="10000"/>
                  </a:schemeClr>
                </a:solidFill>
                <a:latin typeface="Times New Roman" panose="02020603050405020304" pitchFamily="18" charset="0"/>
                <a:cs typeface="Times New Roman" panose="02020603050405020304" pitchFamily="18" charset="0"/>
              </a:rPr>
              <a:t>I</a:t>
            </a:r>
          </a:p>
        </p:txBody>
      </p:sp>
      <p:sp>
        <p:nvSpPr>
          <p:cNvPr id="35" name="TextBox 7"/>
          <p:cNvSpPr txBox="1"/>
          <p:nvPr/>
        </p:nvSpPr>
        <p:spPr>
          <a:xfrm>
            <a:off x="-108446" y="2818809"/>
            <a:ext cx="2611120" cy="707886"/>
          </a:xfrm>
          <a:prstGeom prst="rect">
            <a:avLst/>
          </a:prstGeom>
          <a:noFill/>
        </p:spPr>
        <p:txBody>
          <a:bodyPr wrap="square" rtlCol="0">
            <a:spAutoFit/>
          </a:bodyPr>
          <a:lstStyle/>
          <a:p>
            <a:pPr algn="ctr"/>
            <a:r>
              <a:rPr lang="en-US" sz="2000" b="1" dirty="0" err="1">
                <a:solidFill>
                  <a:schemeClr val="bg2">
                    <a:lumMod val="10000"/>
                  </a:schemeClr>
                </a:solidFill>
                <a:effectLst/>
                <a:latin typeface="Times New Roman" panose="02020603050405020304" pitchFamily="18" charset="0"/>
                <a:ea typeface="Calibri" panose="020F0502020204030204" pitchFamily="34" charset="0"/>
              </a:rPr>
              <a:t>Khái</a:t>
            </a:r>
            <a:r>
              <a:rPr lang="en-US" sz="2000" b="1" dirty="0">
                <a:solidFill>
                  <a:schemeClr val="bg2">
                    <a:lumMod val="10000"/>
                  </a:schemeClr>
                </a:solidFill>
                <a:effectLst/>
                <a:latin typeface="Times New Roman" panose="02020603050405020304" pitchFamily="18" charset="0"/>
                <a:ea typeface="Calibri" panose="020F0502020204030204" pitchFamily="34" charset="0"/>
              </a:rPr>
              <a:t> </a:t>
            </a:r>
            <a:r>
              <a:rPr lang="en-US" sz="2000" b="1" dirty="0" err="1">
                <a:solidFill>
                  <a:schemeClr val="bg2">
                    <a:lumMod val="10000"/>
                  </a:schemeClr>
                </a:solidFill>
                <a:effectLst/>
                <a:latin typeface="Times New Roman" panose="02020603050405020304" pitchFamily="18" charset="0"/>
                <a:ea typeface="Calibri" panose="020F0502020204030204" pitchFamily="34" charset="0"/>
              </a:rPr>
              <a:t>niệm</a:t>
            </a:r>
            <a:r>
              <a:rPr lang="vi-VN" sz="2000" b="1" dirty="0">
                <a:solidFill>
                  <a:schemeClr val="bg2">
                    <a:lumMod val="10000"/>
                  </a:schemeClr>
                </a:solidFill>
                <a:effectLst/>
                <a:latin typeface="Times New Roman" panose="02020603050405020304" pitchFamily="18" charset="0"/>
                <a:ea typeface="Calibri" panose="020F0502020204030204" pitchFamily="34" charset="0"/>
              </a:rPr>
              <a:t>, </a:t>
            </a:r>
            <a:r>
              <a:rPr lang="en-US" sz="2000" b="1" dirty="0" err="1">
                <a:solidFill>
                  <a:schemeClr val="bg2">
                    <a:lumMod val="10000"/>
                  </a:schemeClr>
                </a:solidFill>
                <a:effectLst/>
                <a:latin typeface="Times New Roman" panose="02020603050405020304" pitchFamily="18" charset="0"/>
                <a:ea typeface="Calibri" panose="020F0502020204030204" pitchFamily="34" charset="0"/>
              </a:rPr>
              <a:t>vai</a:t>
            </a:r>
            <a:r>
              <a:rPr lang="vi-VN" sz="2000" b="1" dirty="0">
                <a:solidFill>
                  <a:schemeClr val="bg2">
                    <a:lumMod val="10000"/>
                  </a:schemeClr>
                </a:solidFill>
                <a:effectLst/>
                <a:latin typeface="Times New Roman" panose="02020603050405020304" pitchFamily="18" charset="0"/>
                <a:ea typeface="Calibri" panose="020F0502020204030204" pitchFamily="34" charset="0"/>
              </a:rPr>
              <a:t> trò của </a:t>
            </a:r>
            <a:r>
              <a:rPr lang="en-US" sz="2000" b="1" dirty="0">
                <a:solidFill>
                  <a:schemeClr val="bg2">
                    <a:lumMod val="10000"/>
                  </a:schemeClr>
                </a:solidFill>
                <a:effectLst/>
                <a:latin typeface="Times New Roman" panose="02020603050405020304" pitchFamily="18" charset="0"/>
                <a:ea typeface="Calibri" panose="020F0502020204030204" pitchFamily="34" charset="0"/>
              </a:rPr>
              <a:t>GDG </a:t>
            </a:r>
            <a:r>
              <a:rPr lang="en-US" sz="2000" b="1" dirty="0" err="1">
                <a:solidFill>
                  <a:schemeClr val="bg2">
                    <a:lumMod val="10000"/>
                  </a:schemeClr>
                </a:solidFill>
                <a:effectLst/>
                <a:latin typeface="Times New Roman" panose="02020603050405020304" pitchFamily="18" charset="0"/>
                <a:ea typeface="Calibri" panose="020F0502020204030204" pitchFamily="34" charset="0"/>
              </a:rPr>
              <a:t>cho</a:t>
            </a:r>
            <a:r>
              <a:rPr lang="vi-VN" sz="2000" b="1" dirty="0">
                <a:solidFill>
                  <a:schemeClr val="bg2">
                    <a:lumMod val="10000"/>
                  </a:schemeClr>
                </a:solidFill>
                <a:effectLst/>
                <a:latin typeface="Times New Roman" panose="02020603050405020304" pitchFamily="18" charset="0"/>
                <a:ea typeface="Calibri" panose="020F0502020204030204" pitchFamily="34" charset="0"/>
              </a:rPr>
              <a:t> trẻ </a:t>
            </a:r>
            <a:r>
              <a:rPr lang="en-US" sz="2000" b="1" dirty="0">
                <a:solidFill>
                  <a:schemeClr val="bg2">
                    <a:lumMod val="10000"/>
                  </a:schemeClr>
                </a:solidFill>
                <a:effectLst/>
                <a:latin typeface="Times New Roman" panose="02020603050405020304" pitchFamily="18" charset="0"/>
                <a:ea typeface="Calibri" panose="020F0502020204030204" pitchFamily="34" charset="0"/>
              </a:rPr>
              <a:t>MN</a:t>
            </a:r>
            <a:endParaRPr lang="en-US" sz="2000" b="1" dirty="0">
              <a:solidFill>
                <a:schemeClr val="bg2">
                  <a:lumMod val="10000"/>
                </a:schemeClr>
              </a:solidFill>
              <a:latin typeface="Segoe UI bold" panose="020B0802040204020203" pitchFamily="34" charset="0"/>
              <a:ea typeface="Segoe UI bold" panose="020B0802040204020203" pitchFamily="34" charset="0"/>
              <a:cs typeface="Segoe UI bold" panose="020B0802040204020203" pitchFamily="34" charset="0"/>
            </a:endParaRPr>
          </a:p>
        </p:txBody>
      </p:sp>
      <p:sp>
        <p:nvSpPr>
          <p:cNvPr id="36" name="TextBox 8"/>
          <p:cNvSpPr txBox="1"/>
          <p:nvPr/>
        </p:nvSpPr>
        <p:spPr>
          <a:xfrm>
            <a:off x="0" y="4496234"/>
            <a:ext cx="2394228" cy="1708160"/>
          </a:xfrm>
          <a:prstGeom prst="rect">
            <a:avLst/>
          </a:prstGeom>
          <a:noFill/>
        </p:spPr>
        <p:txBody>
          <a:bodyPr wrap="square" rtlCol="0">
            <a:spAutoFit/>
          </a:bodyPr>
          <a:lstStyle/>
          <a:p>
            <a:pPr marL="171450" indent="-171450">
              <a:spcAft>
                <a:spcPts val="600"/>
              </a:spcAft>
              <a:buClr>
                <a:schemeClr val="accent3"/>
              </a:buClr>
              <a:buFont typeface="Wingdings" panose="05000000000000000000" pitchFamily="2" charset="2"/>
              <a:buChar char="§"/>
            </a:pPr>
            <a:r>
              <a:rPr lang="vi-VN" sz="2000" b="1" dirty="0">
                <a:solidFill>
                  <a:srgbClr val="000000"/>
                </a:solidFill>
                <a:effectLst/>
                <a:latin typeface="Times New Roman" panose="02020603050405020304" pitchFamily="18" charset="0"/>
                <a:ea typeface="Calibri" panose="020F0502020204030204" pitchFamily="34" charset="0"/>
              </a:rPr>
              <a:t>Khái niệm và thuật ngữ</a:t>
            </a:r>
            <a:endParaRPr lang="vi-VN" dirty="0">
              <a:solidFill>
                <a:srgbClr val="878787"/>
              </a:solidFill>
            </a:endParaRPr>
          </a:p>
          <a:p>
            <a:pPr marL="171450" indent="-171450">
              <a:spcAft>
                <a:spcPts val="600"/>
              </a:spcAft>
              <a:buClr>
                <a:schemeClr val="accent3"/>
              </a:buClr>
              <a:buFont typeface="Wingdings" panose="05000000000000000000" pitchFamily="2" charset="2"/>
              <a:buChar char="§"/>
            </a:pPr>
            <a:r>
              <a:rPr lang="vi-VN"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Vai trò của giáo dục giới cho trẻ </a:t>
            </a:r>
            <a:r>
              <a:rPr lang="en-US" sz="20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MN</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8" name="Oval 37"/>
          <p:cNvSpPr/>
          <p:nvPr/>
        </p:nvSpPr>
        <p:spPr>
          <a:xfrm>
            <a:off x="10311672" y="1738138"/>
            <a:ext cx="1101483" cy="1080671"/>
          </a:xfrm>
          <a:prstGeom prst="ellipse">
            <a:avLst/>
          </a:prstGeom>
          <a:solidFill>
            <a:schemeClr val="accent2"/>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ea typeface="+mn-ea"/>
                <a:cs typeface="Times New Roman" panose="02020603050405020304" pitchFamily="18" charset="0"/>
              </a:rPr>
              <a:t>IV</a:t>
            </a:r>
          </a:p>
        </p:txBody>
      </p:sp>
      <p:sp>
        <p:nvSpPr>
          <p:cNvPr id="39" name="TextBox 7"/>
          <p:cNvSpPr txBox="1"/>
          <p:nvPr/>
        </p:nvSpPr>
        <p:spPr>
          <a:xfrm>
            <a:off x="9231825" y="2784900"/>
            <a:ext cx="2922595" cy="646331"/>
          </a:xfrm>
          <a:prstGeom prst="rect">
            <a:avLst/>
          </a:prstGeom>
          <a:noFill/>
        </p:spPr>
        <p:txBody>
          <a:bodyPr wrap="none" rtlCol="0">
            <a:spAutoFit/>
          </a:bodyPr>
          <a:lstStyle/>
          <a:p>
            <a:r>
              <a:rPr lang="en-US" b="1" dirty="0" err="1">
                <a:solidFill>
                  <a:schemeClr val="accent2"/>
                </a:solidFill>
                <a:effectLst/>
                <a:latin typeface="Times New Roman" panose="02020603050405020304" pitchFamily="18" charset="0"/>
                <a:ea typeface="Calibri" panose="020F0502020204030204" pitchFamily="34" charset="0"/>
              </a:rPr>
              <a:t>Thực</a:t>
            </a:r>
            <a:r>
              <a:rPr lang="vi-VN" b="1" dirty="0">
                <a:solidFill>
                  <a:schemeClr val="accent2"/>
                </a:solidFill>
                <a:effectLst/>
                <a:latin typeface="Times New Roman" panose="02020603050405020304" pitchFamily="18" charset="0"/>
                <a:ea typeface="Calibri" panose="020F0502020204030204" pitchFamily="34" charset="0"/>
              </a:rPr>
              <a:t> trạng và định hướng </a:t>
            </a:r>
            <a:endParaRPr lang="en-US" b="1" dirty="0">
              <a:solidFill>
                <a:schemeClr val="accent2"/>
              </a:solidFill>
              <a:effectLst/>
              <a:latin typeface="Times New Roman" panose="02020603050405020304" pitchFamily="18" charset="0"/>
              <a:ea typeface="Calibri" panose="020F0502020204030204" pitchFamily="34" charset="0"/>
            </a:endParaRPr>
          </a:p>
          <a:p>
            <a:r>
              <a:rPr lang="vi-VN" b="1" dirty="0">
                <a:solidFill>
                  <a:schemeClr val="accent2"/>
                </a:solidFill>
                <a:effectLst/>
                <a:latin typeface="Times New Roman" panose="02020603050405020304" pitchFamily="18" charset="0"/>
                <a:ea typeface="Calibri" panose="020F0502020204030204" pitchFamily="34" charset="0"/>
              </a:rPr>
              <a:t>triển khai </a:t>
            </a:r>
            <a:r>
              <a:rPr lang="en-US" b="1" dirty="0">
                <a:solidFill>
                  <a:schemeClr val="accent2"/>
                </a:solidFill>
                <a:effectLst/>
                <a:latin typeface="Times New Roman" panose="02020603050405020304" pitchFamily="18" charset="0"/>
                <a:ea typeface="Calibri" panose="020F0502020204030204" pitchFamily="34" charset="0"/>
              </a:rPr>
              <a:t>GDG</a:t>
            </a:r>
            <a:r>
              <a:rPr lang="vi-VN" b="1" dirty="0">
                <a:solidFill>
                  <a:schemeClr val="accent2"/>
                </a:solidFill>
                <a:effectLst/>
                <a:latin typeface="Times New Roman" panose="02020603050405020304" pitchFamily="18" charset="0"/>
                <a:ea typeface="Calibri" panose="020F0502020204030204" pitchFamily="34" charset="0"/>
              </a:rPr>
              <a:t> cho trẻ</a:t>
            </a:r>
            <a:r>
              <a:rPr lang="en-US" b="1" dirty="0">
                <a:solidFill>
                  <a:schemeClr val="accent2"/>
                </a:solidFill>
                <a:effectLst/>
                <a:latin typeface="Times New Roman" panose="02020603050405020304" pitchFamily="18" charset="0"/>
                <a:ea typeface="Calibri" panose="020F0502020204030204" pitchFamily="34" charset="0"/>
              </a:rPr>
              <a:t> MN</a:t>
            </a:r>
            <a:endParaRPr lang="en-US" b="1" dirty="0">
              <a:solidFill>
                <a:schemeClr val="accent2"/>
              </a:solidFill>
              <a:latin typeface="Segoe UI bold" panose="020B0802040204020203" pitchFamily="34" charset="0"/>
              <a:ea typeface="Segoe UI bold" panose="020B0802040204020203" pitchFamily="34" charset="0"/>
              <a:cs typeface="Segoe UI bold" panose="020B0802040204020203" pitchFamily="34" charset="0"/>
            </a:endParaRPr>
          </a:p>
        </p:txBody>
      </p:sp>
      <p:sp>
        <p:nvSpPr>
          <p:cNvPr id="40" name="TextBox 8"/>
          <p:cNvSpPr txBox="1"/>
          <p:nvPr/>
        </p:nvSpPr>
        <p:spPr>
          <a:xfrm>
            <a:off x="9643335" y="4619387"/>
            <a:ext cx="2660818" cy="2015936"/>
          </a:xfrm>
          <a:prstGeom prst="rect">
            <a:avLst/>
          </a:prstGeom>
          <a:noFill/>
        </p:spPr>
        <p:txBody>
          <a:bodyPr wrap="square" rtlCol="0">
            <a:spAutoFit/>
          </a:bodyPr>
          <a:lstStyle/>
          <a:p>
            <a:pPr marL="171450" indent="-171450">
              <a:spcAft>
                <a:spcPts val="600"/>
              </a:spcAft>
              <a:buClr>
                <a:schemeClr val="accent2"/>
              </a:buClr>
              <a:buFont typeface="Wingdings" panose="05000000000000000000" pitchFamily="2" charset="2"/>
              <a:buChar char="§"/>
            </a:pPr>
            <a:r>
              <a:rPr lang="en-US" sz="2000" b="1" dirty="0" err="1">
                <a:solidFill>
                  <a:schemeClr val="bg2">
                    <a:lumMod val="10000"/>
                  </a:schemeClr>
                </a:solidFill>
                <a:latin typeface="Times New Roman" panose="02020603050405020304" pitchFamily="18" charset="0"/>
                <a:cs typeface="Times New Roman" panose="02020603050405020304" pitchFamily="18" charset="0"/>
              </a:rPr>
              <a:t>Thực</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trạng</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hạn</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chế</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về</a:t>
            </a:r>
            <a:r>
              <a:rPr lang="en-US" sz="2000" b="1" dirty="0">
                <a:solidFill>
                  <a:schemeClr val="bg2">
                    <a:lumMod val="10000"/>
                  </a:schemeClr>
                </a:solidFill>
                <a:latin typeface="Times New Roman" panose="02020603050405020304" pitchFamily="18" charset="0"/>
                <a:cs typeface="Times New Roman" panose="02020603050405020304" pitchFamily="18" charset="0"/>
              </a:rPr>
              <a:t> GDG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cho</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trẻ</a:t>
            </a:r>
            <a:r>
              <a:rPr lang="en-US" sz="2000" b="1" dirty="0">
                <a:solidFill>
                  <a:schemeClr val="bg2">
                    <a:lumMod val="10000"/>
                  </a:schemeClr>
                </a:solidFill>
                <a:latin typeface="Times New Roman" panose="02020603050405020304" pitchFamily="18" charset="0"/>
                <a:cs typeface="Times New Roman" panose="02020603050405020304" pitchFamily="18" charset="0"/>
              </a:rPr>
              <a:t> MN</a:t>
            </a:r>
            <a:r>
              <a:rPr lang="vi-VN" sz="2000" b="1" dirty="0">
                <a:solidFill>
                  <a:schemeClr val="bg2">
                    <a:lumMod val="10000"/>
                  </a:schemeClr>
                </a:solidFill>
                <a:latin typeface="Times New Roman" panose="02020603050405020304" pitchFamily="18" charset="0"/>
                <a:cs typeface="Times New Roman" panose="02020603050405020304" pitchFamily="18" charset="0"/>
              </a:rPr>
              <a:t>.</a:t>
            </a:r>
          </a:p>
          <a:p>
            <a:pPr marL="171450" indent="-171450">
              <a:spcAft>
                <a:spcPts val="600"/>
              </a:spcAft>
              <a:buClr>
                <a:schemeClr val="accent2"/>
              </a:buClr>
              <a:buFont typeface="Wingdings" panose="05000000000000000000" pitchFamily="2" charset="2"/>
              <a:buChar char="§"/>
            </a:pPr>
            <a:r>
              <a:rPr lang="en-US" sz="2000" b="1" dirty="0" err="1">
                <a:solidFill>
                  <a:schemeClr val="bg2">
                    <a:lumMod val="10000"/>
                  </a:schemeClr>
                </a:solidFill>
                <a:latin typeface="Times New Roman" panose="02020603050405020304" pitchFamily="18" charset="0"/>
                <a:cs typeface="Times New Roman" panose="02020603050405020304" pitchFamily="18" charset="0"/>
              </a:rPr>
              <a:t>Định</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hướng</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triển</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khai</a:t>
            </a:r>
            <a:r>
              <a:rPr lang="en-US" sz="2000" b="1" dirty="0">
                <a:solidFill>
                  <a:schemeClr val="bg2">
                    <a:lumMod val="10000"/>
                  </a:schemeClr>
                </a:solidFill>
                <a:latin typeface="Times New Roman" panose="02020603050405020304" pitchFamily="18" charset="0"/>
                <a:cs typeface="Times New Roman" panose="02020603050405020304" pitchFamily="18" charset="0"/>
              </a:rPr>
              <a:t> GDG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cho</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trẻ</a:t>
            </a:r>
            <a:r>
              <a:rPr lang="en-US" sz="2000" b="1" dirty="0">
                <a:solidFill>
                  <a:schemeClr val="bg2">
                    <a:lumMod val="10000"/>
                  </a:schemeClr>
                </a:solidFill>
                <a:latin typeface="Times New Roman" panose="02020603050405020304" pitchFamily="18" charset="0"/>
                <a:cs typeface="Times New Roman" panose="02020603050405020304" pitchFamily="18" charset="0"/>
              </a:rPr>
              <a:t> MN</a:t>
            </a:r>
            <a:r>
              <a:rPr lang="vi-VN" sz="2000" b="1" dirty="0">
                <a:solidFill>
                  <a:schemeClr val="bg2">
                    <a:lumMod val="10000"/>
                  </a:schemeClr>
                </a:solidFill>
                <a:latin typeface="Times New Roman" panose="02020603050405020304" pitchFamily="18" charset="0"/>
                <a:cs typeface="Times New Roman" panose="02020603050405020304" pitchFamily="18" charset="0"/>
              </a:rPr>
              <a:t>.</a:t>
            </a:r>
            <a:endParaRPr lang="en-US" sz="2000" b="1" dirty="0">
              <a:solidFill>
                <a:schemeClr val="bg2">
                  <a:lumMod val="10000"/>
                </a:schemeClr>
              </a:solidFill>
              <a:latin typeface="Times New Roman" panose="02020603050405020304" pitchFamily="18" charset="0"/>
              <a:cs typeface="Times New Roman" panose="02020603050405020304" pitchFamily="18" charset="0"/>
            </a:endParaRPr>
          </a:p>
          <a:p>
            <a:pPr>
              <a:spcAft>
                <a:spcPts val="600"/>
              </a:spcAft>
              <a:buClr>
                <a:schemeClr val="accent2"/>
              </a:buClr>
            </a:pPr>
            <a:endParaRPr lang="en-US" sz="1500" dirty="0">
              <a:solidFill>
                <a:srgbClr val="878787"/>
              </a:solidFill>
            </a:endParaRPr>
          </a:p>
        </p:txBody>
      </p:sp>
      <p:sp>
        <p:nvSpPr>
          <p:cNvPr id="46" name="Oval 45"/>
          <p:cNvSpPr/>
          <p:nvPr/>
        </p:nvSpPr>
        <p:spPr>
          <a:xfrm>
            <a:off x="3450675" y="1738138"/>
            <a:ext cx="1180131" cy="1089585"/>
          </a:xfrm>
          <a:prstGeom prst="ellipse">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chemeClr val="bg2">
                    <a:lumMod val="10000"/>
                  </a:schemeClr>
                </a:solidFill>
                <a:latin typeface="Times New Roman" panose="02020603050405020304" pitchFamily="18" charset="0"/>
                <a:cs typeface="Times New Roman" panose="02020603050405020304" pitchFamily="18" charset="0"/>
              </a:rPr>
              <a:t>II</a:t>
            </a:r>
          </a:p>
        </p:txBody>
      </p:sp>
      <p:sp>
        <p:nvSpPr>
          <p:cNvPr id="47" name="TextBox 7"/>
          <p:cNvSpPr txBox="1"/>
          <p:nvPr/>
        </p:nvSpPr>
        <p:spPr>
          <a:xfrm>
            <a:off x="2492435" y="2827723"/>
            <a:ext cx="3352200" cy="771814"/>
          </a:xfrm>
          <a:prstGeom prst="rect">
            <a:avLst/>
          </a:prstGeom>
          <a:noFill/>
        </p:spPr>
        <p:txBody>
          <a:bodyPr wrap="none" rtlCol="0">
            <a:spAutoFit/>
          </a:bodyPr>
          <a:lstStyle/>
          <a:p>
            <a:pPr algn="ctr">
              <a:lnSpc>
                <a:spcPct val="115000"/>
              </a:lnSpc>
            </a:pPr>
            <a:r>
              <a:rPr lang="en-US" sz="2000" b="1" dirty="0" err="1">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Mục</a:t>
            </a:r>
            <a:r>
              <a:rPr lang="en-US"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đích</a:t>
            </a:r>
            <a:r>
              <a:rPr lang="en-US"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err="1">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nội</a:t>
            </a:r>
            <a:r>
              <a:rPr lang="en-US"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 dung, </a:t>
            </a:r>
            <a:r>
              <a:rPr lang="en-US" sz="2000" b="1" dirty="0" err="1">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phương</a:t>
            </a:r>
            <a:r>
              <a:rPr lang="vi-VN"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pPr>
            <a:r>
              <a:rPr lang="vi-VN"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pháp </a:t>
            </a:r>
            <a:r>
              <a:rPr lang="en-US"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GDG </a:t>
            </a:r>
            <a:r>
              <a:rPr lang="vi-VN"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cho trẻ </a:t>
            </a:r>
            <a:r>
              <a:rPr lang="en-US" sz="2000" b="1" dirty="0">
                <a:solidFill>
                  <a:schemeClr val="accent4"/>
                </a:solidFill>
                <a:effectLst/>
                <a:latin typeface="Times New Roman" panose="02020603050405020304" pitchFamily="18" charset="0"/>
                <a:ea typeface="Calibri" panose="020F0502020204030204" pitchFamily="34" charset="0"/>
                <a:cs typeface="Times New Roman" panose="02020603050405020304" pitchFamily="18" charset="0"/>
              </a:rPr>
              <a:t>MN</a:t>
            </a:r>
          </a:p>
        </p:txBody>
      </p:sp>
      <p:sp>
        <p:nvSpPr>
          <p:cNvPr id="48" name="TextBox 8"/>
          <p:cNvSpPr txBox="1"/>
          <p:nvPr/>
        </p:nvSpPr>
        <p:spPr>
          <a:xfrm>
            <a:off x="2709792" y="4643604"/>
            <a:ext cx="2770258" cy="2092881"/>
          </a:xfrm>
          <a:prstGeom prst="rect">
            <a:avLst/>
          </a:prstGeom>
          <a:noFill/>
        </p:spPr>
        <p:txBody>
          <a:bodyPr wrap="square" rtlCol="0">
            <a:spAutoFit/>
          </a:bodyPr>
          <a:lstStyle/>
          <a:p>
            <a:pPr marL="171450" indent="-171450">
              <a:spcAft>
                <a:spcPts val="600"/>
              </a:spcAft>
              <a:buClr>
                <a:schemeClr val="accent4"/>
              </a:buClr>
              <a:buFont typeface="Wingdings" panose="05000000000000000000" pitchFamily="2" charset="2"/>
              <a:buChar char="§"/>
            </a:pPr>
            <a:r>
              <a:rPr lang="en-US" sz="2000" b="1" dirty="0" err="1">
                <a:solidFill>
                  <a:schemeClr val="bg2">
                    <a:lumMod val="10000"/>
                  </a:schemeClr>
                </a:solidFill>
                <a:latin typeface="Times New Roman" panose="02020603050405020304" pitchFamily="18" charset="0"/>
                <a:cs typeface="Times New Roman" panose="02020603050405020304" pitchFamily="18" charset="0"/>
              </a:rPr>
              <a:t>Mục</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đích</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giáo</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dục</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giới</a:t>
            </a:r>
            <a:r>
              <a:rPr lang="vi-VN" sz="2000" b="1" dirty="0">
                <a:solidFill>
                  <a:schemeClr val="bg2">
                    <a:lumMod val="10000"/>
                  </a:schemeClr>
                </a:solidFill>
                <a:latin typeface="Times New Roman" panose="02020603050405020304" pitchFamily="18" charset="0"/>
                <a:cs typeface="Times New Roman" panose="02020603050405020304" pitchFamily="18" charset="0"/>
              </a:rPr>
              <a:t>.</a:t>
            </a:r>
          </a:p>
          <a:p>
            <a:pPr marL="171450" indent="-171450">
              <a:spcAft>
                <a:spcPts val="600"/>
              </a:spcAft>
              <a:buClr>
                <a:schemeClr val="accent4"/>
              </a:buClr>
              <a:buFont typeface="Wingdings" panose="05000000000000000000" pitchFamily="2" charset="2"/>
              <a:buChar char="§"/>
            </a:pPr>
            <a:r>
              <a:rPr lang="en-US" sz="2000" b="1" dirty="0" err="1">
                <a:solidFill>
                  <a:schemeClr val="bg2">
                    <a:lumMod val="10000"/>
                  </a:schemeClr>
                </a:solidFill>
                <a:latin typeface="Times New Roman" panose="02020603050405020304" pitchFamily="18" charset="0"/>
                <a:cs typeface="Times New Roman" panose="02020603050405020304" pitchFamily="18" charset="0"/>
              </a:rPr>
              <a:t>Nội</a:t>
            </a:r>
            <a:r>
              <a:rPr lang="en-US" sz="2000" b="1" dirty="0">
                <a:solidFill>
                  <a:schemeClr val="bg2">
                    <a:lumMod val="10000"/>
                  </a:schemeClr>
                </a:solidFill>
                <a:latin typeface="Times New Roman" panose="02020603050405020304" pitchFamily="18" charset="0"/>
                <a:cs typeface="Times New Roman" panose="02020603050405020304" pitchFamily="18" charset="0"/>
              </a:rPr>
              <a:t> dung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giáo</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dục</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giới</a:t>
            </a:r>
            <a:r>
              <a:rPr lang="vi-VN" sz="2000" b="1" dirty="0">
                <a:solidFill>
                  <a:schemeClr val="bg2">
                    <a:lumMod val="10000"/>
                  </a:schemeClr>
                </a:solidFill>
                <a:latin typeface="Times New Roman" panose="02020603050405020304" pitchFamily="18" charset="0"/>
                <a:cs typeface="Times New Roman" panose="02020603050405020304" pitchFamily="18" charset="0"/>
              </a:rPr>
              <a:t>.</a:t>
            </a:r>
            <a:endParaRPr lang="en-US" sz="2000" b="1" dirty="0">
              <a:solidFill>
                <a:schemeClr val="bg2">
                  <a:lumMod val="10000"/>
                </a:schemeClr>
              </a:solidFill>
              <a:latin typeface="Times New Roman" panose="02020603050405020304" pitchFamily="18" charset="0"/>
              <a:cs typeface="Times New Roman" panose="02020603050405020304" pitchFamily="18" charset="0"/>
            </a:endParaRPr>
          </a:p>
          <a:p>
            <a:pPr marL="171450" indent="-171450">
              <a:spcAft>
                <a:spcPts val="600"/>
              </a:spcAft>
              <a:buClr>
                <a:schemeClr val="accent4"/>
              </a:buClr>
              <a:buFont typeface="Wingdings" panose="05000000000000000000" pitchFamily="2" charset="2"/>
              <a:buChar char="§"/>
            </a:pPr>
            <a:r>
              <a:rPr lang="en-US" sz="2000" b="1" dirty="0" err="1">
                <a:solidFill>
                  <a:schemeClr val="bg2">
                    <a:lumMod val="10000"/>
                  </a:schemeClr>
                </a:solidFill>
                <a:latin typeface="Times New Roman" panose="02020603050405020304" pitchFamily="18" charset="0"/>
                <a:cs typeface="Times New Roman" panose="02020603050405020304" pitchFamily="18" charset="0"/>
              </a:rPr>
              <a:t>Phương</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pháp</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giáo</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dục</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giới</a:t>
            </a:r>
            <a:r>
              <a:rPr lang="vi-VN" sz="2000" b="1" dirty="0">
                <a:solidFill>
                  <a:schemeClr val="bg2">
                    <a:lumMod val="10000"/>
                  </a:schemeClr>
                </a:solidFill>
                <a:latin typeface="Times New Roman" panose="02020603050405020304" pitchFamily="18" charset="0"/>
                <a:cs typeface="Times New Roman" panose="02020603050405020304" pitchFamily="18" charset="0"/>
              </a:rPr>
              <a:t>.</a:t>
            </a:r>
            <a:endParaRPr lang="en-US" sz="2000" b="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50" name="Oval 49"/>
          <p:cNvSpPr/>
          <p:nvPr/>
        </p:nvSpPr>
        <p:spPr>
          <a:xfrm>
            <a:off x="7024634" y="1738138"/>
            <a:ext cx="1180131" cy="1060835"/>
          </a:xfrm>
          <a:prstGeom prst="ellipse">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ea typeface="+mn-ea"/>
                <a:cs typeface="Times New Roman" panose="02020603050405020304" pitchFamily="18" charset="0"/>
              </a:rPr>
              <a:t>III</a:t>
            </a:r>
          </a:p>
        </p:txBody>
      </p:sp>
      <p:sp>
        <p:nvSpPr>
          <p:cNvPr id="51" name="TextBox 7"/>
          <p:cNvSpPr txBox="1"/>
          <p:nvPr/>
        </p:nvSpPr>
        <p:spPr>
          <a:xfrm>
            <a:off x="5832702" y="2818809"/>
            <a:ext cx="3563989" cy="707886"/>
          </a:xfrm>
          <a:prstGeom prst="rect">
            <a:avLst/>
          </a:prstGeom>
          <a:noFill/>
        </p:spPr>
        <p:txBody>
          <a:bodyPr wrap="none" rtlCol="0">
            <a:spAutoFit/>
          </a:bodyPr>
          <a:lstStyle/>
          <a:p>
            <a:pPr algn="ctr"/>
            <a:r>
              <a:rPr lang="en-US" sz="2000" b="1" dirty="0" err="1">
                <a:solidFill>
                  <a:schemeClr val="accent5">
                    <a:lumMod val="75000"/>
                  </a:schemeClr>
                </a:solidFill>
                <a:effectLst/>
                <a:latin typeface="Times New Roman" panose="02020603050405020304" pitchFamily="18" charset="0"/>
                <a:ea typeface="Calibri" panose="020F0502020204030204" pitchFamily="34" charset="0"/>
              </a:rPr>
              <a:t>Các</a:t>
            </a:r>
            <a:r>
              <a:rPr lang="en-US" sz="2000" b="1" dirty="0">
                <a:solidFill>
                  <a:schemeClr val="accent5">
                    <a:lumMod val="75000"/>
                  </a:schemeClr>
                </a:solidFill>
                <a:effectLst/>
                <a:latin typeface="Times New Roman" panose="02020603050405020304" pitchFamily="18" charset="0"/>
                <a:ea typeface="Calibri" panose="020F0502020204030204" pitchFamily="34" charset="0"/>
              </a:rPr>
              <a:t> </a:t>
            </a:r>
            <a:r>
              <a:rPr lang="en-US" sz="2000" b="1" dirty="0" err="1">
                <a:solidFill>
                  <a:schemeClr val="accent5">
                    <a:lumMod val="75000"/>
                  </a:schemeClr>
                </a:solidFill>
                <a:effectLst/>
                <a:latin typeface="Times New Roman" panose="02020603050405020304" pitchFamily="18" charset="0"/>
                <a:ea typeface="Calibri" panose="020F0502020204030204" pitchFamily="34" charset="0"/>
              </a:rPr>
              <a:t>yếu</a:t>
            </a:r>
            <a:r>
              <a:rPr lang="en-US" sz="2000" b="1" dirty="0">
                <a:solidFill>
                  <a:schemeClr val="accent5">
                    <a:lumMod val="75000"/>
                  </a:schemeClr>
                </a:solidFill>
                <a:effectLst/>
                <a:latin typeface="Times New Roman" panose="02020603050405020304" pitchFamily="18" charset="0"/>
                <a:ea typeface="Calibri" panose="020F0502020204030204" pitchFamily="34" charset="0"/>
              </a:rPr>
              <a:t> </a:t>
            </a:r>
            <a:r>
              <a:rPr lang="en-US" sz="2000" b="1" dirty="0" err="1">
                <a:solidFill>
                  <a:schemeClr val="accent5">
                    <a:lumMod val="75000"/>
                  </a:schemeClr>
                </a:solidFill>
                <a:effectLst/>
                <a:latin typeface="Times New Roman" panose="02020603050405020304" pitchFamily="18" charset="0"/>
                <a:ea typeface="Calibri" panose="020F0502020204030204" pitchFamily="34" charset="0"/>
              </a:rPr>
              <a:t>tố</a:t>
            </a:r>
            <a:r>
              <a:rPr lang="en-US" sz="2000" b="1" dirty="0">
                <a:solidFill>
                  <a:schemeClr val="accent5">
                    <a:lumMod val="75000"/>
                  </a:schemeClr>
                </a:solidFill>
                <a:effectLst/>
                <a:latin typeface="Times New Roman" panose="02020603050405020304" pitchFamily="18" charset="0"/>
                <a:ea typeface="Calibri" panose="020F0502020204030204" pitchFamily="34" charset="0"/>
              </a:rPr>
              <a:t> </a:t>
            </a:r>
            <a:r>
              <a:rPr lang="en-US" sz="2000" b="1" dirty="0" err="1">
                <a:solidFill>
                  <a:schemeClr val="accent5">
                    <a:lumMod val="75000"/>
                  </a:schemeClr>
                </a:solidFill>
                <a:effectLst/>
                <a:latin typeface="Times New Roman" panose="02020603050405020304" pitchFamily="18" charset="0"/>
                <a:ea typeface="Calibri" panose="020F0502020204030204" pitchFamily="34" charset="0"/>
              </a:rPr>
              <a:t>trong</a:t>
            </a:r>
            <a:r>
              <a:rPr lang="vi-VN" sz="2000" b="1" dirty="0">
                <a:solidFill>
                  <a:schemeClr val="accent5">
                    <a:lumMod val="75000"/>
                  </a:schemeClr>
                </a:solidFill>
                <a:effectLst/>
                <a:latin typeface="Times New Roman" panose="02020603050405020304" pitchFamily="18" charset="0"/>
                <a:ea typeface="Calibri" panose="020F0502020204030204" pitchFamily="34" charset="0"/>
              </a:rPr>
              <a:t> cơ sở GDMN </a:t>
            </a:r>
            <a:endParaRPr lang="en-US" sz="2000" b="1" dirty="0">
              <a:solidFill>
                <a:schemeClr val="accent5">
                  <a:lumMod val="75000"/>
                </a:schemeClr>
              </a:solidFill>
              <a:effectLst/>
              <a:latin typeface="Times New Roman" panose="02020603050405020304" pitchFamily="18" charset="0"/>
              <a:ea typeface="Calibri" panose="020F0502020204030204" pitchFamily="34" charset="0"/>
            </a:endParaRPr>
          </a:p>
          <a:p>
            <a:pPr algn="ctr"/>
            <a:r>
              <a:rPr lang="vi-VN" sz="2000" b="1" dirty="0">
                <a:solidFill>
                  <a:schemeClr val="accent5">
                    <a:lumMod val="75000"/>
                  </a:schemeClr>
                </a:solidFill>
                <a:effectLst/>
                <a:latin typeface="Times New Roman" panose="02020603050405020304" pitchFamily="18" charset="0"/>
                <a:ea typeface="Calibri" panose="020F0502020204030204" pitchFamily="34" charset="0"/>
              </a:rPr>
              <a:t>có </a:t>
            </a:r>
            <a:r>
              <a:rPr lang="en-US" sz="2000" b="1" dirty="0" err="1">
                <a:solidFill>
                  <a:schemeClr val="accent5">
                    <a:lumMod val="75000"/>
                  </a:schemeClr>
                </a:solidFill>
                <a:effectLst/>
                <a:latin typeface="Times New Roman" panose="02020603050405020304" pitchFamily="18" charset="0"/>
                <a:ea typeface="Calibri" panose="020F0502020204030204" pitchFamily="34" charset="0"/>
              </a:rPr>
              <a:t>ảnh</a:t>
            </a:r>
            <a:r>
              <a:rPr lang="en-US" sz="2000" b="1" dirty="0">
                <a:solidFill>
                  <a:schemeClr val="accent5">
                    <a:lumMod val="75000"/>
                  </a:schemeClr>
                </a:solidFill>
                <a:effectLst/>
                <a:latin typeface="Times New Roman" panose="02020603050405020304" pitchFamily="18" charset="0"/>
                <a:ea typeface="Calibri" panose="020F0502020204030204" pitchFamily="34" charset="0"/>
              </a:rPr>
              <a:t> </a:t>
            </a:r>
            <a:r>
              <a:rPr lang="en-US" sz="2000" b="1" dirty="0" err="1">
                <a:solidFill>
                  <a:schemeClr val="accent5">
                    <a:lumMod val="75000"/>
                  </a:schemeClr>
                </a:solidFill>
                <a:effectLst/>
                <a:latin typeface="Times New Roman" panose="02020603050405020304" pitchFamily="18" charset="0"/>
                <a:ea typeface="Calibri" panose="020F0502020204030204" pitchFamily="34" charset="0"/>
              </a:rPr>
              <a:t>hưởng</a:t>
            </a:r>
            <a:r>
              <a:rPr lang="en-US" sz="2000" b="1" dirty="0">
                <a:solidFill>
                  <a:schemeClr val="accent5">
                    <a:lumMod val="75000"/>
                  </a:schemeClr>
                </a:solidFill>
                <a:effectLst/>
                <a:latin typeface="Times New Roman" panose="02020603050405020304" pitchFamily="18" charset="0"/>
                <a:ea typeface="Calibri" panose="020F0502020204030204" pitchFamily="34" charset="0"/>
              </a:rPr>
              <a:t> </a:t>
            </a:r>
            <a:r>
              <a:rPr lang="en-US" sz="2000" b="1" dirty="0" err="1">
                <a:solidFill>
                  <a:schemeClr val="accent5">
                    <a:lumMod val="75000"/>
                  </a:schemeClr>
                </a:solidFill>
                <a:effectLst/>
                <a:latin typeface="Times New Roman" panose="02020603050405020304" pitchFamily="18" charset="0"/>
                <a:ea typeface="Calibri" panose="020F0502020204030204" pitchFamily="34" charset="0"/>
              </a:rPr>
              <a:t>đến</a:t>
            </a:r>
            <a:r>
              <a:rPr lang="en-US" sz="2000" b="1" dirty="0">
                <a:solidFill>
                  <a:schemeClr val="accent5">
                    <a:lumMod val="75000"/>
                  </a:schemeClr>
                </a:solidFill>
                <a:effectLst/>
                <a:latin typeface="Times New Roman" panose="02020603050405020304" pitchFamily="18" charset="0"/>
                <a:ea typeface="Calibri" panose="020F0502020204030204" pitchFamily="34" charset="0"/>
              </a:rPr>
              <a:t> GDG </a:t>
            </a:r>
            <a:endParaRPr lang="en-US" sz="2000" b="1" dirty="0">
              <a:solidFill>
                <a:schemeClr val="accent5">
                  <a:lumMod val="75000"/>
                </a:schemeClr>
              </a:solidFill>
              <a:latin typeface="Segoe UI bold" panose="020B0802040204020203" pitchFamily="34" charset="0"/>
              <a:ea typeface="Segoe UI bold" panose="020B0802040204020203" pitchFamily="34" charset="0"/>
              <a:cs typeface="Segoe UI bold" panose="020B0802040204020203" pitchFamily="34" charset="0"/>
            </a:endParaRPr>
          </a:p>
        </p:txBody>
      </p:sp>
      <p:sp>
        <p:nvSpPr>
          <p:cNvPr id="52" name="TextBox 8"/>
          <p:cNvSpPr txBox="1"/>
          <p:nvPr/>
        </p:nvSpPr>
        <p:spPr>
          <a:xfrm>
            <a:off x="6040192" y="4625056"/>
            <a:ext cx="3191633" cy="2092881"/>
          </a:xfrm>
          <a:prstGeom prst="rect">
            <a:avLst/>
          </a:prstGeom>
          <a:noFill/>
        </p:spPr>
        <p:txBody>
          <a:bodyPr wrap="square" rtlCol="0">
            <a:spAutoFit/>
          </a:bodyPr>
          <a:lstStyle/>
          <a:p>
            <a:pPr marL="171450" indent="-171450">
              <a:spcAft>
                <a:spcPts val="600"/>
              </a:spcAft>
              <a:buClr>
                <a:schemeClr val="accent5"/>
              </a:buClr>
              <a:buFont typeface="Wingdings" panose="05000000000000000000" pitchFamily="2" charset="2"/>
              <a:buChar char="§"/>
            </a:pPr>
            <a:r>
              <a:rPr lang="en-US" sz="2000" b="1" dirty="0" err="1">
                <a:solidFill>
                  <a:schemeClr val="bg2">
                    <a:lumMod val="10000"/>
                  </a:schemeClr>
                </a:solidFill>
                <a:latin typeface="Times New Roman" panose="02020603050405020304" pitchFamily="18" charset="0"/>
                <a:cs typeface="Times New Roman" panose="02020603050405020304" pitchFamily="18" charset="0"/>
              </a:rPr>
              <a:t>Các</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chính</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sách</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quy</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định</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của</a:t>
            </a:r>
            <a:r>
              <a:rPr lang="en-US" sz="2000" b="1" dirty="0">
                <a:solidFill>
                  <a:schemeClr val="bg2">
                    <a:lumMod val="10000"/>
                  </a:schemeClr>
                </a:solidFill>
                <a:latin typeface="Times New Roman" panose="02020603050405020304" pitchFamily="18" charset="0"/>
                <a:cs typeface="Times New Roman" panose="02020603050405020304" pitchFamily="18" charset="0"/>
              </a:rPr>
              <a:t> CSGDMN</a:t>
            </a:r>
            <a:r>
              <a:rPr lang="vi-VN" sz="2000" b="1" dirty="0">
                <a:solidFill>
                  <a:schemeClr val="bg2">
                    <a:lumMod val="10000"/>
                  </a:schemeClr>
                </a:solidFill>
                <a:latin typeface="Times New Roman" panose="02020603050405020304" pitchFamily="18" charset="0"/>
                <a:cs typeface="Times New Roman" panose="02020603050405020304" pitchFamily="18" charset="0"/>
              </a:rPr>
              <a:t>.</a:t>
            </a:r>
          </a:p>
          <a:p>
            <a:pPr marL="171450" indent="-171450">
              <a:spcAft>
                <a:spcPts val="600"/>
              </a:spcAft>
              <a:buClr>
                <a:schemeClr val="accent5"/>
              </a:buClr>
              <a:buFont typeface="Wingdings" panose="05000000000000000000" pitchFamily="2" charset="2"/>
              <a:buChar char="§"/>
            </a:pPr>
            <a:r>
              <a:rPr lang="vi-VN" sz="2000" b="1" dirty="0">
                <a:solidFill>
                  <a:schemeClr val="bg2">
                    <a:lumMod val="10000"/>
                  </a:schemeClr>
                </a:solidFill>
                <a:latin typeface="Times New Roman" panose="02020603050405020304" pitchFamily="18" charset="0"/>
                <a:cs typeface="Times New Roman" panose="02020603050405020304" pitchFamily="18" charset="0"/>
              </a:rPr>
              <a:t>N</a:t>
            </a:r>
            <a:r>
              <a:rPr lang="en-US" sz="2000" b="1" dirty="0" err="1">
                <a:solidFill>
                  <a:schemeClr val="bg2">
                    <a:lumMod val="10000"/>
                  </a:schemeClr>
                </a:solidFill>
                <a:latin typeface="Times New Roman" panose="02020603050405020304" pitchFamily="18" charset="0"/>
                <a:cs typeface="Times New Roman" panose="02020603050405020304" pitchFamily="18" charset="0"/>
              </a:rPr>
              <a:t>ăng</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lực</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của</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đội</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ngũ</a:t>
            </a:r>
            <a:r>
              <a:rPr lang="en-US" sz="2000" b="1" dirty="0">
                <a:solidFill>
                  <a:schemeClr val="bg2">
                    <a:lumMod val="10000"/>
                  </a:schemeClr>
                </a:solidFill>
                <a:latin typeface="Times New Roman" panose="02020603050405020304" pitchFamily="18" charset="0"/>
                <a:cs typeface="Times New Roman" panose="02020603050405020304" pitchFamily="18" charset="0"/>
              </a:rPr>
              <a:t> GVMN</a:t>
            </a:r>
            <a:r>
              <a:rPr lang="vi-VN" sz="2000" b="1" dirty="0">
                <a:solidFill>
                  <a:schemeClr val="bg2">
                    <a:lumMod val="10000"/>
                  </a:schemeClr>
                </a:solidFill>
                <a:latin typeface="Times New Roman" panose="02020603050405020304" pitchFamily="18" charset="0"/>
                <a:cs typeface="Times New Roman" panose="02020603050405020304" pitchFamily="18" charset="0"/>
              </a:rPr>
              <a:t>.</a:t>
            </a:r>
            <a:endParaRPr lang="en-US" sz="2000" b="1" dirty="0">
              <a:solidFill>
                <a:schemeClr val="bg2">
                  <a:lumMod val="10000"/>
                </a:schemeClr>
              </a:solidFill>
              <a:latin typeface="Times New Roman" panose="02020603050405020304" pitchFamily="18" charset="0"/>
              <a:cs typeface="Times New Roman" panose="02020603050405020304" pitchFamily="18" charset="0"/>
            </a:endParaRPr>
          </a:p>
          <a:p>
            <a:pPr marL="171450" indent="-171450">
              <a:spcAft>
                <a:spcPts val="600"/>
              </a:spcAft>
              <a:buClr>
                <a:schemeClr val="accent5"/>
              </a:buClr>
              <a:buFont typeface="Wingdings" panose="05000000000000000000" pitchFamily="2" charset="2"/>
              <a:buChar char="§"/>
            </a:pPr>
            <a:r>
              <a:rPr lang="en-US" sz="2000" b="1" dirty="0" err="1">
                <a:solidFill>
                  <a:schemeClr val="bg2">
                    <a:lumMod val="10000"/>
                  </a:schemeClr>
                </a:solidFill>
                <a:latin typeface="Times New Roman" panose="02020603050405020304" pitchFamily="18" charset="0"/>
                <a:cs typeface="Times New Roman" panose="02020603050405020304" pitchFamily="18" charset="0"/>
              </a:rPr>
              <a:t>Môi</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trường</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vật</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chất</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trong</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các</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nhóm</a:t>
            </a:r>
            <a:r>
              <a:rPr lang="en-US" sz="2000" b="1"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err="1">
                <a:solidFill>
                  <a:schemeClr val="bg2">
                    <a:lumMod val="10000"/>
                  </a:schemeClr>
                </a:solidFill>
                <a:latin typeface="Times New Roman" panose="02020603050405020304" pitchFamily="18" charset="0"/>
                <a:cs typeface="Times New Roman" panose="02020603050405020304" pitchFamily="18" charset="0"/>
              </a:rPr>
              <a:t>lớp</a:t>
            </a:r>
            <a:r>
              <a:rPr lang="vi-VN" sz="2000" b="1" dirty="0">
                <a:solidFill>
                  <a:schemeClr val="bg2">
                    <a:lumMod val="10000"/>
                  </a:schemeClr>
                </a:solidFill>
                <a:latin typeface="Times New Roman" panose="02020603050405020304" pitchFamily="18" charset="0"/>
                <a:cs typeface="Times New Roman" panose="02020603050405020304" pitchFamily="18" charset="0"/>
              </a:rPr>
              <a:t>.</a:t>
            </a:r>
            <a:endParaRPr lang="en-US" sz="2000" b="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10" name="Slide Number Placeholder 9"/>
          <p:cNvSpPr>
            <a:spLocks noGrp="1"/>
          </p:cNvSpPr>
          <p:nvPr>
            <p:ph type="sldNum" sz="quarter" idx="12"/>
          </p:nvPr>
        </p:nvSpPr>
        <p:spPr/>
        <p:txBody>
          <a:bodyPr/>
          <a:lstStyle/>
          <a:p>
            <a:fld id="{2B0A5C23-9A0D-4D31-9768-FD96BB453C39}" type="slidenum">
              <a:rPr lang="en-US" smtClean="0"/>
              <a:t>4</a:t>
            </a:fld>
            <a:endParaRPr lang="en-US"/>
          </a:p>
        </p:txBody>
      </p:sp>
      <p:sp>
        <p:nvSpPr>
          <p:cNvPr id="68" name="Title 1"/>
          <p:cNvSpPr>
            <a:spLocks noGrp="1"/>
          </p:cNvSpPr>
          <p:nvPr>
            <p:ph type="title"/>
          </p:nvPr>
        </p:nvSpPr>
        <p:spPr>
          <a:xfrm>
            <a:off x="838200" y="306181"/>
            <a:ext cx="11160760" cy="659680"/>
          </a:xfrm>
        </p:spPr>
        <p:txBody>
          <a:bodyPr>
            <a:normAutofit fontScale="90000"/>
          </a:bodyPr>
          <a:lstStyle/>
          <a:p>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Những</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vấn</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đề</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chung</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về</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giáo</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dục</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giới</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cho</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trẻ</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a:t>
            </a:r>
            <a:r>
              <a:rPr lang="en-US" sz="4000" dirty="0" err="1">
                <a:solidFill>
                  <a:srgbClr val="002060"/>
                </a:solidFill>
                <a:effectLst/>
                <a:latin typeface="Times New Roman" panose="02020603050405020304" pitchFamily="18" charset="0"/>
                <a:ea typeface="Calibri" panose="020F0502020204030204" pitchFamily="34" charset="0"/>
                <a:cs typeface="Times New Roman" pitchFamily="18" charset="0"/>
              </a:rPr>
              <a:t>mầm</a:t>
            </a:r>
            <a:r>
              <a:rPr lang="en-US" sz="4000" dirty="0">
                <a:solidFill>
                  <a:srgbClr val="002060"/>
                </a:solidFill>
                <a:effectLst/>
                <a:latin typeface="Times New Roman" panose="02020603050405020304" pitchFamily="18" charset="0"/>
                <a:ea typeface="Calibri" panose="020F0502020204030204" pitchFamily="34" charset="0"/>
                <a:cs typeface="Times New Roman" pitchFamily="18" charset="0"/>
              </a:rPr>
              <a:t> non </a:t>
            </a:r>
            <a:endParaRPr lang="en-US" sz="4000" dirty="0">
              <a:solidFill>
                <a:srgbClr val="002060"/>
              </a:solidFill>
              <a:latin typeface="Times New Roman" pitchFamily="18" charset="0"/>
              <a:ea typeface="Segoe UI bold" panose="020B0802040204020203" pitchFamily="34" charset="0"/>
              <a:cs typeface="Times New Roman" pitchFamily="18" charset="0"/>
            </a:endParaRPr>
          </a:p>
        </p:txBody>
      </p:sp>
      <p:cxnSp>
        <p:nvCxnSpPr>
          <p:cNvPr id="6" name="Straight Arrow Connector 5">
            <a:extLst>
              <a:ext uri="{FF2B5EF4-FFF2-40B4-BE49-F238E27FC236}">
                <a16:creationId xmlns="" xmlns:a16="http://schemas.microsoft.com/office/drawing/2014/main" id="{543257D6-3EEC-6F6D-8D73-F0D8C947A1F5}"/>
              </a:ext>
            </a:extLst>
          </p:cNvPr>
          <p:cNvCxnSpPr>
            <a:cxnSpLocks/>
            <a:stCxn id="68" idx="2"/>
            <a:endCxn id="4" idx="7"/>
          </p:cNvCxnSpPr>
          <p:nvPr/>
        </p:nvCxnSpPr>
        <p:spPr>
          <a:xfrm flipH="1">
            <a:off x="1408171" y="965861"/>
            <a:ext cx="5010409" cy="9305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 xmlns:a16="http://schemas.microsoft.com/office/drawing/2014/main" id="{D302939B-DE71-5D04-58A2-C4AB010307BA}"/>
              </a:ext>
            </a:extLst>
          </p:cNvPr>
          <p:cNvCxnSpPr>
            <a:cxnSpLocks/>
            <a:stCxn id="68" idx="2"/>
          </p:cNvCxnSpPr>
          <p:nvPr/>
        </p:nvCxnSpPr>
        <p:spPr>
          <a:xfrm flipH="1">
            <a:off x="4541520" y="965861"/>
            <a:ext cx="1877060" cy="12286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 xmlns:a16="http://schemas.microsoft.com/office/drawing/2014/main" id="{F897C342-D891-8E70-7182-932B93CF2481}"/>
              </a:ext>
            </a:extLst>
          </p:cNvPr>
          <p:cNvCxnSpPr>
            <a:stCxn id="68" idx="2"/>
          </p:cNvCxnSpPr>
          <p:nvPr/>
        </p:nvCxnSpPr>
        <p:spPr>
          <a:xfrm>
            <a:off x="6418580" y="965861"/>
            <a:ext cx="1212108" cy="11741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 xmlns:a16="http://schemas.microsoft.com/office/drawing/2014/main" id="{7E6404AE-CC03-5659-0F29-C364440B3C47}"/>
              </a:ext>
            </a:extLst>
          </p:cNvPr>
          <p:cNvCxnSpPr>
            <a:stCxn id="68" idx="2"/>
          </p:cNvCxnSpPr>
          <p:nvPr/>
        </p:nvCxnSpPr>
        <p:spPr>
          <a:xfrm>
            <a:off x="6418580" y="965861"/>
            <a:ext cx="4025900" cy="12286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Arrow: Down 18">
            <a:extLst>
              <a:ext uri="{FF2B5EF4-FFF2-40B4-BE49-F238E27FC236}">
                <a16:creationId xmlns="" xmlns:a16="http://schemas.microsoft.com/office/drawing/2014/main" id="{27874B67-CC43-86FC-3F7D-E491A63B3CD0}"/>
              </a:ext>
            </a:extLst>
          </p:cNvPr>
          <p:cNvSpPr/>
          <p:nvPr/>
        </p:nvSpPr>
        <p:spPr>
          <a:xfrm>
            <a:off x="918202" y="3599536"/>
            <a:ext cx="200451" cy="646331"/>
          </a:xfrm>
          <a:prstGeom prst="downArrow">
            <a:avLst/>
          </a:prstGeom>
          <a:solidFill>
            <a:schemeClr val="accent3">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20" name="Arrow: Down 19">
            <a:extLst>
              <a:ext uri="{FF2B5EF4-FFF2-40B4-BE49-F238E27FC236}">
                <a16:creationId xmlns="" xmlns:a16="http://schemas.microsoft.com/office/drawing/2014/main" id="{B3E4A321-C49A-212F-F7C3-F9A2DEA5AEFD}"/>
              </a:ext>
            </a:extLst>
          </p:cNvPr>
          <p:cNvSpPr/>
          <p:nvPr/>
        </p:nvSpPr>
        <p:spPr>
          <a:xfrm>
            <a:off x="3968084" y="3639058"/>
            <a:ext cx="200451" cy="646331"/>
          </a:xfrm>
          <a:prstGeom prst="downArrow">
            <a:avLst/>
          </a:prstGeom>
          <a:solidFill>
            <a:schemeClr val="accent4">
              <a:lumMod val="60000"/>
              <a:lumOff val="4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Arrow: Down 20">
            <a:extLst>
              <a:ext uri="{FF2B5EF4-FFF2-40B4-BE49-F238E27FC236}">
                <a16:creationId xmlns="" xmlns:a16="http://schemas.microsoft.com/office/drawing/2014/main" id="{34004A43-D62F-43CA-142D-F3799831C324}"/>
              </a:ext>
            </a:extLst>
          </p:cNvPr>
          <p:cNvSpPr/>
          <p:nvPr/>
        </p:nvSpPr>
        <p:spPr>
          <a:xfrm>
            <a:off x="7567240" y="3599537"/>
            <a:ext cx="200451" cy="646331"/>
          </a:xfrm>
          <a:prstGeom prst="downArrow">
            <a:avLst/>
          </a:prstGeom>
          <a:solidFill>
            <a:schemeClr val="accent5">
              <a:lumMod val="75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Arrow: Down 21">
            <a:extLst>
              <a:ext uri="{FF2B5EF4-FFF2-40B4-BE49-F238E27FC236}">
                <a16:creationId xmlns="" xmlns:a16="http://schemas.microsoft.com/office/drawing/2014/main" id="{ACBAC995-D068-F3FC-9429-B1027BDE5F52}"/>
              </a:ext>
            </a:extLst>
          </p:cNvPr>
          <p:cNvSpPr/>
          <p:nvPr/>
        </p:nvSpPr>
        <p:spPr>
          <a:xfrm>
            <a:off x="10831869" y="3599537"/>
            <a:ext cx="200451" cy="646331"/>
          </a:xfrm>
          <a:prstGeom prst="downArrow">
            <a:avLst/>
          </a:prstGeom>
          <a:solidFill>
            <a:schemeClr val="accent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 xmlns:a16="http://schemas.microsoft.com/office/drawing/2014/main" id="{FD7F1411-3AA7-826D-7DC4-CA66A4F535DB}"/>
              </a:ext>
            </a:extLst>
          </p:cNvPr>
          <p:cNvSpPr/>
          <p:nvPr/>
        </p:nvSpPr>
        <p:spPr>
          <a:xfrm>
            <a:off x="820420" y="296290"/>
            <a:ext cx="11196320" cy="61447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888361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barn(inVertical)">
                                      <p:cBhvr>
                                        <p:cTn id="7" dur="500"/>
                                        <p:tgtEl>
                                          <p:spTgt spid="6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down)">
                                      <p:cBhvr>
                                        <p:cTn id="17" dur="500"/>
                                        <p:tgtEl>
                                          <p:spTgt spid="4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0"/>
                                        </p:tgtEl>
                                        <p:attrNameLst>
                                          <p:attrName>style.visibility</p:attrName>
                                        </p:attrNameLst>
                                      </p:cBhvr>
                                      <p:to>
                                        <p:strVal val="visible"/>
                                      </p:to>
                                    </p:set>
                                    <p:animEffect transition="in" filter="wipe(down)">
                                      <p:cBhvr>
                                        <p:cTn id="22" dur="500"/>
                                        <p:tgtEl>
                                          <p:spTgt spid="5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wipe(down)">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down)">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fade">
                                      <p:cBhvr>
                                        <p:cTn id="37" dur="1000"/>
                                        <p:tgtEl>
                                          <p:spTgt spid="36"/>
                                        </p:tgtEl>
                                      </p:cBhvr>
                                    </p:animEffect>
                                    <p:anim calcmode="lin" valueType="num">
                                      <p:cBhvr>
                                        <p:cTn id="38" dur="1000" fill="hold"/>
                                        <p:tgtEl>
                                          <p:spTgt spid="36"/>
                                        </p:tgtEl>
                                        <p:attrNameLst>
                                          <p:attrName>ppt_x</p:attrName>
                                        </p:attrNameLst>
                                      </p:cBhvr>
                                      <p:tavLst>
                                        <p:tav tm="0">
                                          <p:val>
                                            <p:strVal val="#ppt_x"/>
                                          </p:val>
                                        </p:tav>
                                        <p:tav tm="100000">
                                          <p:val>
                                            <p:strVal val="#ppt_x"/>
                                          </p:val>
                                        </p:tav>
                                      </p:tavLst>
                                    </p:anim>
                                    <p:anim calcmode="lin" valueType="num">
                                      <p:cBhvr>
                                        <p:cTn id="39"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grpId="0" nodeType="clickEffect">
                                  <p:stCondLst>
                                    <p:cond delay="0"/>
                                  </p:stCondLst>
                                  <p:childTnLst>
                                    <p:set>
                                      <p:cBhvr>
                                        <p:cTn id="43" dur="1" fill="hold">
                                          <p:stCondLst>
                                            <p:cond delay="0"/>
                                          </p:stCondLst>
                                        </p:cTn>
                                        <p:tgtEl>
                                          <p:spTgt spid="47"/>
                                        </p:tgtEl>
                                        <p:attrNameLst>
                                          <p:attrName>style.visibility</p:attrName>
                                        </p:attrNameLst>
                                      </p:cBhvr>
                                      <p:to>
                                        <p:strVal val="visible"/>
                                      </p:to>
                                    </p:set>
                                    <p:animEffect transition="in" filter="wipe(down)">
                                      <p:cBhvr>
                                        <p:cTn id="44" dur="500"/>
                                        <p:tgtEl>
                                          <p:spTgt spid="4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down)">
                                      <p:cBhvr>
                                        <p:cTn id="49" dur="500"/>
                                        <p:tgtEl>
                                          <p:spTgt spid="48"/>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barn(inVertical)">
                                      <p:cBhvr>
                                        <p:cTn id="54" dur="500"/>
                                        <p:tgtEl>
                                          <p:spTgt spid="51"/>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52"/>
                                        </p:tgtEl>
                                        <p:attrNameLst>
                                          <p:attrName>style.visibility</p:attrName>
                                        </p:attrNameLst>
                                      </p:cBhvr>
                                      <p:to>
                                        <p:strVal val="visible"/>
                                      </p:to>
                                    </p:set>
                                    <p:animEffect transition="in" filter="barn(inVertical)">
                                      <p:cBhvr>
                                        <p:cTn id="59" dur="500"/>
                                        <p:tgtEl>
                                          <p:spTgt spid="52"/>
                                        </p:tgtEl>
                                      </p:cBhvr>
                                    </p:animEffect>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39"/>
                                        </p:tgtEl>
                                        <p:attrNameLst>
                                          <p:attrName>style.visibility</p:attrName>
                                        </p:attrNameLst>
                                      </p:cBhvr>
                                      <p:to>
                                        <p:strVal val="visible"/>
                                      </p:to>
                                    </p:set>
                                    <p:anim calcmode="lin" valueType="num">
                                      <p:cBhvr additive="base">
                                        <p:cTn id="64" dur="500" fill="hold"/>
                                        <p:tgtEl>
                                          <p:spTgt spid="39"/>
                                        </p:tgtEl>
                                        <p:attrNameLst>
                                          <p:attrName>ppt_x</p:attrName>
                                        </p:attrNameLst>
                                      </p:cBhvr>
                                      <p:tavLst>
                                        <p:tav tm="0">
                                          <p:val>
                                            <p:strVal val="#ppt_x"/>
                                          </p:val>
                                        </p:tav>
                                        <p:tav tm="100000">
                                          <p:val>
                                            <p:strVal val="#ppt_x"/>
                                          </p:val>
                                        </p:tav>
                                      </p:tavLst>
                                    </p:anim>
                                    <p:anim calcmode="lin" valueType="num">
                                      <p:cBhvr additive="base">
                                        <p:cTn id="65"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40"/>
                                        </p:tgtEl>
                                        <p:attrNameLst>
                                          <p:attrName>style.visibility</p:attrName>
                                        </p:attrNameLst>
                                      </p:cBhvr>
                                      <p:to>
                                        <p:strVal val="visible"/>
                                      </p:to>
                                    </p:set>
                                    <p:anim calcmode="lin" valueType="num">
                                      <p:cBhvr additive="base">
                                        <p:cTn id="70" dur="500" fill="hold"/>
                                        <p:tgtEl>
                                          <p:spTgt spid="40"/>
                                        </p:tgtEl>
                                        <p:attrNameLst>
                                          <p:attrName>ppt_x</p:attrName>
                                        </p:attrNameLst>
                                      </p:cBhvr>
                                      <p:tavLst>
                                        <p:tav tm="0">
                                          <p:val>
                                            <p:strVal val="#ppt_x"/>
                                          </p:val>
                                        </p:tav>
                                        <p:tav tm="100000">
                                          <p:val>
                                            <p:strVal val="#ppt_x"/>
                                          </p:val>
                                        </p:tav>
                                      </p:tavLst>
                                    </p:anim>
                                    <p:anim calcmode="lin" valueType="num">
                                      <p:cBhvr additive="base">
                                        <p:cTn id="71"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5" grpId="0"/>
      <p:bldP spid="36" grpId="0"/>
      <p:bldP spid="38" grpId="0" animBg="1"/>
      <p:bldP spid="39" grpId="0"/>
      <p:bldP spid="40" grpId="0"/>
      <p:bldP spid="46" grpId="0" animBg="1"/>
      <p:bldP spid="47" grpId="0"/>
      <p:bldP spid="48" grpId="0"/>
      <p:bldP spid="50" grpId="0" animBg="1"/>
      <p:bldP spid="51" grpId="0"/>
      <p:bldP spid="52" grpId="0"/>
      <p:bldP spid="6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itle 1"/>
          <p:cNvSpPr>
            <a:spLocks noGrp="1"/>
          </p:cNvSpPr>
          <p:nvPr>
            <p:ph type="title"/>
          </p:nvPr>
        </p:nvSpPr>
        <p:spPr>
          <a:xfrm>
            <a:off x="838200" y="306181"/>
            <a:ext cx="10515600" cy="659680"/>
          </a:xfrm>
        </p:spPr>
        <p:txBody>
          <a:bodyPr>
            <a:noAutofit/>
          </a:bodyPr>
          <a:lstStyle/>
          <a:p>
            <a:r>
              <a:rPr lang="en-US" sz="2800"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Phần</a:t>
            </a:r>
            <a:r>
              <a:rPr lang="en-US" sz="2800"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2. HƯỚNG DẪN GIÁO DỤC GIỚI TRONG CÁC HOẠT ĐỘNG GIÁO DỤC CHO TRẺ MẦM NON</a:t>
            </a:r>
          </a:p>
        </p:txBody>
      </p:sp>
      <p:sp>
        <p:nvSpPr>
          <p:cNvPr id="9" name="Up-Down Arrow 8"/>
          <p:cNvSpPr/>
          <p:nvPr/>
        </p:nvSpPr>
        <p:spPr>
          <a:xfrm rot="5400000">
            <a:off x="4540930" y="5033445"/>
            <a:ext cx="370999" cy="716756"/>
          </a:xfrm>
          <a:prstGeom prst="upDownArrow">
            <a:avLst>
              <a:gd name="adj1" fmla="val 53851"/>
              <a:gd name="adj2" fmla="val 52568"/>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2C2C2"/>
              </a:solidFill>
              <a:effectLst/>
              <a:uLnTx/>
              <a:uFillTx/>
              <a:latin typeface="Segoe UI Semilight"/>
              <a:ea typeface="+mn-ea"/>
              <a:cs typeface="+mn-cs"/>
            </a:endParaRPr>
          </a:p>
        </p:txBody>
      </p:sp>
      <p:sp>
        <p:nvSpPr>
          <p:cNvPr id="12" name="Rounded Rectangle 11"/>
          <p:cNvSpPr/>
          <p:nvPr/>
        </p:nvSpPr>
        <p:spPr>
          <a:xfrm>
            <a:off x="533624" y="4634996"/>
            <a:ext cx="3480157" cy="1725055"/>
          </a:xfrm>
          <a:prstGeom prst="roundRect">
            <a:avLst>
              <a:gd name="adj" fmla="val 10229"/>
            </a:avLst>
          </a:prstGeom>
          <a:solidFill>
            <a:schemeClr val="accent5"/>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2C2C2"/>
              </a:solidFill>
              <a:effectLst/>
              <a:uLnTx/>
              <a:uFillTx/>
              <a:latin typeface="Segoe UI Semilight"/>
              <a:ea typeface="+mn-ea"/>
              <a:cs typeface="+mn-cs"/>
            </a:endParaRPr>
          </a:p>
        </p:txBody>
      </p:sp>
      <p:grpSp>
        <p:nvGrpSpPr>
          <p:cNvPr id="22" name="Group 21"/>
          <p:cNvGrpSpPr/>
          <p:nvPr/>
        </p:nvGrpSpPr>
        <p:grpSpPr>
          <a:xfrm>
            <a:off x="463495" y="1468592"/>
            <a:ext cx="3578223" cy="1599652"/>
            <a:chOff x="5280660" y="1548384"/>
            <a:chExt cx="1656588" cy="1118616"/>
          </a:xfrm>
        </p:grpSpPr>
        <p:sp>
          <p:nvSpPr>
            <p:cNvPr id="7" name="Rounded Rectangle 6"/>
            <p:cNvSpPr/>
            <p:nvPr/>
          </p:nvSpPr>
          <p:spPr>
            <a:xfrm>
              <a:off x="5280660" y="1601724"/>
              <a:ext cx="1656588" cy="1065276"/>
            </a:xfrm>
            <a:prstGeom prst="roundRect">
              <a:avLst>
                <a:gd name="adj" fmla="val 10229"/>
              </a:avLst>
            </a:prstGeom>
            <a:solidFill>
              <a:schemeClr val="accent4">
                <a:lumMod val="7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2C2C2"/>
                </a:solidFill>
                <a:effectLst/>
                <a:uLnTx/>
                <a:uFillTx/>
                <a:latin typeface="Segoe UI Semilight"/>
                <a:ea typeface="+mn-ea"/>
                <a:cs typeface="+mn-cs"/>
              </a:endParaRPr>
            </a:p>
          </p:txBody>
        </p:sp>
        <p:sp>
          <p:nvSpPr>
            <p:cNvPr id="2" name="Rounded Rectangle 1"/>
            <p:cNvSpPr/>
            <p:nvPr/>
          </p:nvSpPr>
          <p:spPr>
            <a:xfrm>
              <a:off x="5280660" y="1548384"/>
              <a:ext cx="1656588" cy="1065276"/>
            </a:xfrm>
            <a:prstGeom prst="roundRect">
              <a:avLst>
                <a:gd name="adj" fmla="val 10229"/>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2C2C2"/>
                </a:solidFill>
                <a:effectLst/>
                <a:uLnTx/>
                <a:uFillTx/>
                <a:latin typeface="Segoe UI Semilight"/>
                <a:ea typeface="+mn-ea"/>
                <a:cs typeface="+mn-cs"/>
              </a:endParaRPr>
            </a:p>
          </p:txBody>
        </p:sp>
      </p:grpSp>
      <p:sp>
        <p:nvSpPr>
          <p:cNvPr id="3" name="Up-Down Arrow 2"/>
          <p:cNvSpPr/>
          <p:nvPr/>
        </p:nvSpPr>
        <p:spPr>
          <a:xfrm rot="5400000">
            <a:off x="4350930" y="1846582"/>
            <a:ext cx="370999" cy="716756"/>
          </a:xfrm>
          <a:prstGeom prst="upDownArrow">
            <a:avLst>
              <a:gd name="adj1" fmla="val 53851"/>
              <a:gd name="adj2" fmla="val 52568"/>
            </a:avLst>
          </a:prstGeom>
          <a:solidFill>
            <a:schemeClr val="accent4"/>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2C2C2"/>
              </a:solidFill>
              <a:effectLst/>
              <a:uLnTx/>
              <a:uFillTx/>
              <a:latin typeface="Segoe UI Semilight"/>
              <a:ea typeface="+mn-ea"/>
              <a:cs typeface="+mn-cs"/>
            </a:endParaRPr>
          </a:p>
        </p:txBody>
      </p:sp>
      <p:grpSp>
        <p:nvGrpSpPr>
          <p:cNvPr id="31" name="Group 70"/>
          <p:cNvGrpSpPr/>
          <p:nvPr/>
        </p:nvGrpSpPr>
        <p:grpSpPr>
          <a:xfrm>
            <a:off x="5934253" y="5353488"/>
            <a:ext cx="325572" cy="465356"/>
            <a:chOff x="2051720" y="1772816"/>
            <a:chExt cx="311150" cy="450850"/>
          </a:xfrm>
          <a:solidFill>
            <a:srgbClr val="FFFFFF"/>
          </a:solidFill>
        </p:grpSpPr>
        <p:sp>
          <p:nvSpPr>
            <p:cNvPr id="32" name="Freeform 92"/>
            <p:cNvSpPr>
              <a:spLocks/>
            </p:cNvSpPr>
            <p:nvPr/>
          </p:nvSpPr>
          <p:spPr bwMode="auto">
            <a:xfrm>
              <a:off x="2051720" y="1772816"/>
              <a:ext cx="156694" cy="450850"/>
            </a:xfrm>
            <a:custGeom>
              <a:avLst/>
              <a:gdLst/>
              <a:ahLst/>
              <a:cxnLst>
                <a:cxn ang="0">
                  <a:pos x="128" y="336"/>
                </a:cxn>
                <a:cxn ang="0">
                  <a:pos x="128" y="294"/>
                </a:cxn>
                <a:cxn ang="0">
                  <a:pos x="113" y="286"/>
                </a:cxn>
                <a:cxn ang="0">
                  <a:pos x="102" y="273"/>
                </a:cxn>
                <a:cxn ang="0">
                  <a:pos x="99" y="255"/>
                </a:cxn>
                <a:cxn ang="0">
                  <a:pos x="102" y="238"/>
                </a:cxn>
                <a:cxn ang="0">
                  <a:pos x="111" y="226"/>
                </a:cxn>
                <a:cxn ang="0">
                  <a:pos x="123" y="217"/>
                </a:cxn>
                <a:cxn ang="0">
                  <a:pos x="140" y="214"/>
                </a:cxn>
                <a:cxn ang="0">
                  <a:pos x="140" y="169"/>
                </a:cxn>
                <a:cxn ang="0">
                  <a:pos x="71" y="169"/>
                </a:cxn>
                <a:cxn ang="0">
                  <a:pos x="71" y="142"/>
                </a:cxn>
                <a:cxn ang="0">
                  <a:pos x="74" y="115"/>
                </a:cxn>
                <a:cxn ang="0">
                  <a:pos x="80" y="93"/>
                </a:cxn>
                <a:cxn ang="0">
                  <a:pos x="89" y="73"/>
                </a:cxn>
                <a:cxn ang="0">
                  <a:pos x="102" y="57"/>
                </a:cxn>
                <a:cxn ang="0">
                  <a:pos x="119" y="48"/>
                </a:cxn>
                <a:cxn ang="0">
                  <a:pos x="140" y="43"/>
                </a:cxn>
                <a:cxn ang="0">
                  <a:pos x="140" y="0"/>
                </a:cxn>
                <a:cxn ang="0">
                  <a:pos x="113" y="3"/>
                </a:cxn>
                <a:cxn ang="0">
                  <a:pos x="89" y="13"/>
                </a:cxn>
                <a:cxn ang="0">
                  <a:pos x="69" y="30"/>
                </a:cxn>
                <a:cxn ang="0">
                  <a:pos x="53" y="52"/>
                </a:cxn>
                <a:cxn ang="0">
                  <a:pos x="39" y="78"/>
                </a:cxn>
                <a:cxn ang="0">
                  <a:pos x="32" y="108"/>
                </a:cxn>
                <a:cxn ang="0">
                  <a:pos x="29" y="141"/>
                </a:cxn>
                <a:cxn ang="0">
                  <a:pos x="29" y="169"/>
                </a:cxn>
                <a:cxn ang="0">
                  <a:pos x="0" y="169"/>
                </a:cxn>
                <a:cxn ang="0">
                  <a:pos x="0" y="402"/>
                </a:cxn>
                <a:cxn ang="0">
                  <a:pos x="140" y="402"/>
                </a:cxn>
                <a:cxn ang="0">
                  <a:pos x="140" y="348"/>
                </a:cxn>
                <a:cxn ang="0">
                  <a:pos x="135" y="346"/>
                </a:cxn>
                <a:cxn ang="0">
                  <a:pos x="131" y="343"/>
                </a:cxn>
                <a:cxn ang="0">
                  <a:pos x="128" y="340"/>
                </a:cxn>
                <a:cxn ang="0">
                  <a:pos x="128" y="336"/>
                </a:cxn>
              </a:cxnLst>
              <a:rect l="0" t="0" r="r" b="b"/>
              <a:pathLst>
                <a:path w="140" h="402">
                  <a:moveTo>
                    <a:pt x="128" y="336"/>
                  </a:moveTo>
                  <a:lnTo>
                    <a:pt x="128" y="294"/>
                  </a:lnTo>
                  <a:lnTo>
                    <a:pt x="113" y="286"/>
                  </a:lnTo>
                  <a:lnTo>
                    <a:pt x="102" y="273"/>
                  </a:lnTo>
                  <a:lnTo>
                    <a:pt x="99" y="255"/>
                  </a:lnTo>
                  <a:lnTo>
                    <a:pt x="102" y="238"/>
                  </a:lnTo>
                  <a:lnTo>
                    <a:pt x="111" y="226"/>
                  </a:lnTo>
                  <a:lnTo>
                    <a:pt x="123" y="217"/>
                  </a:lnTo>
                  <a:lnTo>
                    <a:pt x="140" y="214"/>
                  </a:lnTo>
                  <a:lnTo>
                    <a:pt x="140" y="169"/>
                  </a:lnTo>
                  <a:lnTo>
                    <a:pt x="71" y="169"/>
                  </a:lnTo>
                  <a:lnTo>
                    <a:pt x="71" y="142"/>
                  </a:lnTo>
                  <a:lnTo>
                    <a:pt x="74" y="115"/>
                  </a:lnTo>
                  <a:lnTo>
                    <a:pt x="80" y="93"/>
                  </a:lnTo>
                  <a:lnTo>
                    <a:pt x="89" y="73"/>
                  </a:lnTo>
                  <a:lnTo>
                    <a:pt x="102" y="57"/>
                  </a:lnTo>
                  <a:lnTo>
                    <a:pt x="119" y="48"/>
                  </a:lnTo>
                  <a:lnTo>
                    <a:pt x="140" y="43"/>
                  </a:lnTo>
                  <a:lnTo>
                    <a:pt x="140" y="0"/>
                  </a:lnTo>
                  <a:lnTo>
                    <a:pt x="113" y="3"/>
                  </a:lnTo>
                  <a:lnTo>
                    <a:pt x="89" y="13"/>
                  </a:lnTo>
                  <a:lnTo>
                    <a:pt x="69" y="30"/>
                  </a:lnTo>
                  <a:lnTo>
                    <a:pt x="53" y="52"/>
                  </a:lnTo>
                  <a:lnTo>
                    <a:pt x="39" y="78"/>
                  </a:lnTo>
                  <a:lnTo>
                    <a:pt x="32" y="108"/>
                  </a:lnTo>
                  <a:lnTo>
                    <a:pt x="29" y="141"/>
                  </a:lnTo>
                  <a:lnTo>
                    <a:pt x="29" y="169"/>
                  </a:lnTo>
                  <a:lnTo>
                    <a:pt x="0" y="169"/>
                  </a:lnTo>
                  <a:lnTo>
                    <a:pt x="0" y="402"/>
                  </a:lnTo>
                  <a:lnTo>
                    <a:pt x="140" y="402"/>
                  </a:lnTo>
                  <a:lnTo>
                    <a:pt x="140" y="348"/>
                  </a:lnTo>
                  <a:lnTo>
                    <a:pt x="135" y="346"/>
                  </a:lnTo>
                  <a:lnTo>
                    <a:pt x="131" y="343"/>
                  </a:lnTo>
                  <a:lnTo>
                    <a:pt x="128" y="340"/>
                  </a:lnTo>
                  <a:lnTo>
                    <a:pt x="128" y="336"/>
                  </a:lnTo>
                  <a:close/>
                </a:path>
              </a:pathLst>
            </a:custGeom>
            <a:grpFill/>
            <a:ln w="0">
              <a:noFill/>
              <a:prstDash val="solid"/>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878787"/>
                </a:solidFill>
                <a:effectLst/>
                <a:uLnTx/>
                <a:uFillTx/>
                <a:latin typeface="Segoe UI Semilight"/>
                <a:ea typeface="+mn-ea"/>
                <a:cs typeface="+mn-cs"/>
              </a:endParaRPr>
            </a:p>
          </p:txBody>
        </p:sp>
        <p:sp>
          <p:nvSpPr>
            <p:cNvPr id="33" name="Freeform 93"/>
            <p:cNvSpPr>
              <a:spLocks/>
            </p:cNvSpPr>
            <p:nvPr/>
          </p:nvSpPr>
          <p:spPr bwMode="auto">
            <a:xfrm>
              <a:off x="2208414" y="1772816"/>
              <a:ext cx="154456" cy="450850"/>
            </a:xfrm>
            <a:custGeom>
              <a:avLst/>
              <a:gdLst/>
              <a:ahLst/>
              <a:cxnLst>
                <a:cxn ang="0">
                  <a:pos x="138" y="169"/>
                </a:cxn>
                <a:cxn ang="0">
                  <a:pos x="111" y="169"/>
                </a:cxn>
                <a:cxn ang="0">
                  <a:pos x="111" y="141"/>
                </a:cxn>
                <a:cxn ang="0">
                  <a:pos x="111" y="141"/>
                </a:cxn>
                <a:cxn ang="0">
                  <a:pos x="108" y="108"/>
                </a:cxn>
                <a:cxn ang="0">
                  <a:pos x="100" y="78"/>
                </a:cxn>
                <a:cxn ang="0">
                  <a:pos x="87" y="52"/>
                </a:cxn>
                <a:cxn ang="0">
                  <a:pos x="70" y="30"/>
                </a:cxn>
                <a:cxn ang="0">
                  <a:pos x="49" y="13"/>
                </a:cxn>
                <a:cxn ang="0">
                  <a:pos x="27" y="3"/>
                </a:cxn>
                <a:cxn ang="0">
                  <a:pos x="0" y="0"/>
                </a:cxn>
                <a:cxn ang="0">
                  <a:pos x="0" y="43"/>
                </a:cxn>
                <a:cxn ang="0">
                  <a:pos x="19" y="48"/>
                </a:cxn>
                <a:cxn ang="0">
                  <a:pos x="37" y="57"/>
                </a:cxn>
                <a:cxn ang="0">
                  <a:pos x="51" y="73"/>
                </a:cxn>
                <a:cxn ang="0">
                  <a:pos x="60" y="93"/>
                </a:cxn>
                <a:cxn ang="0">
                  <a:pos x="66" y="115"/>
                </a:cxn>
                <a:cxn ang="0">
                  <a:pos x="69" y="142"/>
                </a:cxn>
                <a:cxn ang="0">
                  <a:pos x="69" y="169"/>
                </a:cxn>
                <a:cxn ang="0">
                  <a:pos x="0" y="169"/>
                </a:cxn>
                <a:cxn ang="0">
                  <a:pos x="0" y="214"/>
                </a:cxn>
                <a:cxn ang="0">
                  <a:pos x="16" y="217"/>
                </a:cxn>
                <a:cxn ang="0">
                  <a:pos x="28" y="226"/>
                </a:cxn>
                <a:cxn ang="0">
                  <a:pos x="37" y="238"/>
                </a:cxn>
                <a:cxn ang="0">
                  <a:pos x="40" y="255"/>
                </a:cxn>
                <a:cxn ang="0">
                  <a:pos x="37" y="273"/>
                </a:cxn>
                <a:cxn ang="0">
                  <a:pos x="27" y="286"/>
                </a:cxn>
                <a:cxn ang="0">
                  <a:pos x="12" y="294"/>
                </a:cxn>
                <a:cxn ang="0">
                  <a:pos x="12" y="336"/>
                </a:cxn>
                <a:cxn ang="0">
                  <a:pos x="10" y="340"/>
                </a:cxn>
                <a:cxn ang="0">
                  <a:pos x="9" y="343"/>
                </a:cxn>
                <a:cxn ang="0">
                  <a:pos x="4" y="346"/>
                </a:cxn>
                <a:cxn ang="0">
                  <a:pos x="0" y="348"/>
                </a:cxn>
                <a:cxn ang="0">
                  <a:pos x="0" y="402"/>
                </a:cxn>
                <a:cxn ang="0">
                  <a:pos x="138" y="402"/>
                </a:cxn>
                <a:cxn ang="0">
                  <a:pos x="138" y="169"/>
                </a:cxn>
              </a:cxnLst>
              <a:rect l="0" t="0" r="r" b="b"/>
              <a:pathLst>
                <a:path w="138" h="402">
                  <a:moveTo>
                    <a:pt x="138" y="169"/>
                  </a:moveTo>
                  <a:lnTo>
                    <a:pt x="111" y="169"/>
                  </a:lnTo>
                  <a:lnTo>
                    <a:pt x="111" y="141"/>
                  </a:lnTo>
                  <a:lnTo>
                    <a:pt x="111" y="141"/>
                  </a:lnTo>
                  <a:lnTo>
                    <a:pt x="108" y="108"/>
                  </a:lnTo>
                  <a:lnTo>
                    <a:pt x="100" y="78"/>
                  </a:lnTo>
                  <a:lnTo>
                    <a:pt x="87" y="52"/>
                  </a:lnTo>
                  <a:lnTo>
                    <a:pt x="70" y="30"/>
                  </a:lnTo>
                  <a:lnTo>
                    <a:pt x="49" y="13"/>
                  </a:lnTo>
                  <a:lnTo>
                    <a:pt x="27" y="3"/>
                  </a:lnTo>
                  <a:lnTo>
                    <a:pt x="0" y="0"/>
                  </a:lnTo>
                  <a:lnTo>
                    <a:pt x="0" y="43"/>
                  </a:lnTo>
                  <a:lnTo>
                    <a:pt x="19" y="48"/>
                  </a:lnTo>
                  <a:lnTo>
                    <a:pt x="37" y="57"/>
                  </a:lnTo>
                  <a:lnTo>
                    <a:pt x="51" y="73"/>
                  </a:lnTo>
                  <a:lnTo>
                    <a:pt x="60" y="93"/>
                  </a:lnTo>
                  <a:lnTo>
                    <a:pt x="66" y="115"/>
                  </a:lnTo>
                  <a:lnTo>
                    <a:pt x="69" y="142"/>
                  </a:lnTo>
                  <a:lnTo>
                    <a:pt x="69" y="169"/>
                  </a:lnTo>
                  <a:lnTo>
                    <a:pt x="0" y="169"/>
                  </a:lnTo>
                  <a:lnTo>
                    <a:pt x="0" y="214"/>
                  </a:lnTo>
                  <a:lnTo>
                    <a:pt x="16" y="217"/>
                  </a:lnTo>
                  <a:lnTo>
                    <a:pt x="28" y="226"/>
                  </a:lnTo>
                  <a:lnTo>
                    <a:pt x="37" y="238"/>
                  </a:lnTo>
                  <a:lnTo>
                    <a:pt x="40" y="255"/>
                  </a:lnTo>
                  <a:lnTo>
                    <a:pt x="37" y="273"/>
                  </a:lnTo>
                  <a:lnTo>
                    <a:pt x="27" y="286"/>
                  </a:lnTo>
                  <a:lnTo>
                    <a:pt x="12" y="294"/>
                  </a:lnTo>
                  <a:lnTo>
                    <a:pt x="12" y="336"/>
                  </a:lnTo>
                  <a:lnTo>
                    <a:pt x="10" y="340"/>
                  </a:lnTo>
                  <a:lnTo>
                    <a:pt x="9" y="343"/>
                  </a:lnTo>
                  <a:lnTo>
                    <a:pt x="4" y="346"/>
                  </a:lnTo>
                  <a:lnTo>
                    <a:pt x="0" y="348"/>
                  </a:lnTo>
                  <a:lnTo>
                    <a:pt x="0" y="402"/>
                  </a:lnTo>
                  <a:lnTo>
                    <a:pt x="138" y="402"/>
                  </a:lnTo>
                  <a:lnTo>
                    <a:pt x="138" y="169"/>
                  </a:lnTo>
                  <a:close/>
                </a:path>
              </a:pathLst>
            </a:custGeom>
            <a:grpFill/>
            <a:ln w="0">
              <a:noFill/>
              <a:prstDash val="solid"/>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878787"/>
                </a:solidFill>
                <a:effectLst/>
                <a:uLnTx/>
                <a:uFillTx/>
                <a:latin typeface="Segoe UI Semilight"/>
                <a:ea typeface="+mn-ea"/>
                <a:cs typeface="+mn-cs"/>
              </a:endParaRPr>
            </a:p>
          </p:txBody>
        </p:sp>
      </p:grpSp>
      <p:sp>
        <p:nvSpPr>
          <p:cNvPr id="27" name="TextBox 26"/>
          <p:cNvSpPr txBox="1"/>
          <p:nvPr/>
        </p:nvSpPr>
        <p:spPr>
          <a:xfrm>
            <a:off x="533624" y="1540026"/>
            <a:ext cx="3578223" cy="1077218"/>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I.</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Quy</a:t>
            </a:r>
            <a:r>
              <a:rPr lang="en-US" sz="32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2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trình</a:t>
            </a:r>
            <a:r>
              <a:rPr lang="en-US" sz="32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2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tích</a:t>
            </a:r>
            <a:r>
              <a:rPr lang="en-US" sz="32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2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hợp</a:t>
            </a:r>
            <a:r>
              <a:rPr lang="en-US" sz="32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endParaRPr kumimoji="0" lang="en-US" sz="32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ea typeface="Segoe UI bold" panose="020B0802040204020203" pitchFamily="34" charset="0"/>
              <a:cs typeface="Times New Roman" panose="02020603050405020304" pitchFamily="18" charset="0"/>
            </a:endParaRPr>
          </a:p>
        </p:txBody>
      </p:sp>
      <p:sp>
        <p:nvSpPr>
          <p:cNvPr id="35" name="TextBox 34"/>
          <p:cNvSpPr txBox="1"/>
          <p:nvPr/>
        </p:nvSpPr>
        <p:spPr>
          <a:xfrm>
            <a:off x="524636" y="4589582"/>
            <a:ext cx="3551759" cy="181588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II.</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Hướng</a:t>
            </a:r>
            <a:r>
              <a:rPr lang="en-US" sz="28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dẫn</a:t>
            </a:r>
            <a:r>
              <a:rPr lang="en-US" sz="28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GDG </a:t>
            </a:r>
            <a:r>
              <a:rPr lang="en-US" sz="28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trong</a:t>
            </a:r>
            <a:r>
              <a:rPr lang="en-US" sz="28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các</a:t>
            </a:r>
            <a:r>
              <a:rPr lang="en-US" sz="28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hoạt</a:t>
            </a:r>
            <a:r>
              <a:rPr lang="en-US" sz="28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động</a:t>
            </a:r>
            <a:r>
              <a:rPr lang="en-US" sz="2800" b="1"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GD</a:t>
            </a:r>
            <a:endParaRPr kumimoji="0" lang="en-US" sz="28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ea typeface="Segoe UI bold" panose="020B0802040204020203" pitchFamily="34" charset="0"/>
              <a:cs typeface="Times New Roman" panose="02020603050405020304" pitchFamily="18" charset="0"/>
            </a:endParaRPr>
          </a:p>
        </p:txBody>
      </p:sp>
      <p:sp>
        <p:nvSpPr>
          <p:cNvPr id="36" name="TextBox 35"/>
          <p:cNvSpPr txBox="1"/>
          <p:nvPr/>
        </p:nvSpPr>
        <p:spPr>
          <a:xfrm>
            <a:off x="5506974" y="5876610"/>
            <a:ext cx="1180131"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800" b="1" i="0" u="none" strike="noStrike" kern="1200" cap="none" spc="0" normalizeH="0" baseline="0" noProof="0">
                <a:ln>
                  <a:noFill/>
                </a:ln>
                <a:solidFill>
                  <a:srgbClr val="FFFFFF"/>
                </a:solidFill>
                <a:effectLst/>
                <a:uLnTx/>
                <a:uFillTx/>
                <a:latin typeface="Segoe UI bold" panose="020B0802040204020203" pitchFamily="34" charset="0"/>
                <a:ea typeface="Segoe UI bold" panose="020B0802040204020203" pitchFamily="34" charset="0"/>
                <a:cs typeface="Segoe UI bold" panose="020B0802040204020203" pitchFamily="34" charset="0"/>
              </a:rPr>
              <a:t>Ý chính 3</a:t>
            </a:r>
            <a:endParaRPr kumimoji="0" lang="en-US" sz="1800" b="1" i="0" u="none" strike="noStrike" kern="1200" cap="none" spc="0" normalizeH="0" baseline="0" noProof="0">
              <a:ln>
                <a:noFill/>
              </a:ln>
              <a:solidFill>
                <a:srgbClr val="FFFFFF"/>
              </a:solidFill>
              <a:effectLst/>
              <a:uLnTx/>
              <a:uFillTx/>
              <a:latin typeface="Segoe UI bold" panose="020B0802040204020203" pitchFamily="34" charset="0"/>
              <a:ea typeface="Segoe UI bold" panose="020B0802040204020203" pitchFamily="34" charset="0"/>
              <a:cs typeface="Segoe UI bold" panose="020B0802040204020203" pitchFamily="34" charset="0"/>
            </a:endParaRPr>
          </a:p>
        </p:txBody>
      </p:sp>
      <p:sp>
        <p:nvSpPr>
          <p:cNvPr id="37" name="TextBox 36"/>
          <p:cNvSpPr txBox="1"/>
          <p:nvPr/>
        </p:nvSpPr>
        <p:spPr>
          <a:xfrm>
            <a:off x="3423716" y="3967224"/>
            <a:ext cx="1180131"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800" b="1" i="0" u="none" strike="noStrike" kern="1200" cap="none" spc="0" normalizeH="0" baseline="0" noProof="0">
                <a:ln>
                  <a:noFill/>
                </a:ln>
                <a:solidFill>
                  <a:srgbClr val="FFFFFF"/>
                </a:solidFill>
                <a:effectLst/>
                <a:uLnTx/>
                <a:uFillTx/>
                <a:latin typeface="Segoe UI bold" panose="020B0802040204020203" pitchFamily="34" charset="0"/>
                <a:ea typeface="Segoe UI bold" panose="020B0802040204020203" pitchFamily="34" charset="0"/>
                <a:cs typeface="Segoe UI bold" panose="020B0802040204020203" pitchFamily="34" charset="0"/>
              </a:rPr>
              <a:t>Ý chính 4</a:t>
            </a:r>
            <a:endParaRPr kumimoji="0" lang="en-US" sz="1800" b="1" i="0" u="none" strike="noStrike" kern="1200" cap="none" spc="0" normalizeH="0" baseline="0" noProof="0">
              <a:ln>
                <a:noFill/>
              </a:ln>
              <a:solidFill>
                <a:srgbClr val="FFFFFF"/>
              </a:solidFill>
              <a:effectLst/>
              <a:uLnTx/>
              <a:uFillTx/>
              <a:latin typeface="Segoe UI bold" panose="020B0802040204020203" pitchFamily="34" charset="0"/>
              <a:ea typeface="Segoe UI bold" panose="020B0802040204020203" pitchFamily="34" charset="0"/>
              <a:cs typeface="Segoe UI bold" panose="020B0802040204020203" pitchFamily="34" charset="0"/>
            </a:endParaRPr>
          </a:p>
        </p:txBody>
      </p:sp>
      <p:sp>
        <p:nvSpPr>
          <p:cNvPr id="38" name="TextBox 8"/>
          <p:cNvSpPr txBox="1"/>
          <p:nvPr/>
        </p:nvSpPr>
        <p:spPr>
          <a:xfrm>
            <a:off x="5209707" y="1358754"/>
            <a:ext cx="6911173" cy="3062377"/>
          </a:xfrm>
          <a:prstGeom prst="rect">
            <a:avLst/>
          </a:prstGeom>
          <a:noFill/>
          <a:ln w="38100">
            <a:solidFill>
              <a:schemeClr val="accent4">
                <a:lumMod val="60000"/>
                <a:lumOff val="40000"/>
              </a:schemeClr>
            </a:solidFill>
          </a:ln>
        </p:spPr>
        <p:txBody>
          <a:bodyPr wrap="square" rtlCol="0">
            <a:spAutoFit/>
          </a:bodyPr>
          <a:lstStyle/>
          <a:p>
            <a:pPr marL="171450" marR="0" lvl="0" indent="-171450" algn="l" defTabSz="914400" rtl="0" eaLnBrk="1" fontAlgn="auto" latinLnBrk="0" hangingPunct="1">
              <a:lnSpc>
                <a:spcPct val="100000"/>
              </a:lnSpc>
              <a:spcBef>
                <a:spcPts val="0"/>
              </a:spcBef>
              <a:spcAft>
                <a:spcPts val="600"/>
              </a:spcAft>
              <a:buClr>
                <a:srgbClr val="189F87"/>
              </a:buClr>
              <a:buSzTx/>
              <a:buFont typeface="Wingdings" panose="05000000000000000000" pitchFamily="2" charset="2"/>
              <a:buChar char="§"/>
              <a:tabLst/>
              <a:defRPr/>
            </a:pPr>
            <a:r>
              <a:rPr lang="en-US" sz="2400" b="1" dirty="0">
                <a:solidFill>
                  <a:schemeClr val="bg2">
                    <a:lumMod val="10000"/>
                  </a:schemeClr>
                </a:solidFill>
                <a:latin typeface="Times New Roman" panose="02020603050405020304" pitchFamily="18" charset="0"/>
                <a:cs typeface="Times New Roman" panose="02020603050405020304" pitchFamily="18" charset="0"/>
              </a:rPr>
              <a:t>B1.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Thiết</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kế</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hoạt</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động</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xác</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định</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mục</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tiêu</a:t>
            </a:r>
            <a:r>
              <a:rPr lang="en-US" sz="2400" b="1" dirty="0">
                <a:solidFill>
                  <a:schemeClr val="bg2">
                    <a:lumMod val="10000"/>
                  </a:schemeClr>
                </a:solidFill>
                <a:latin typeface="Times New Roman" panose="02020603050405020304" pitchFamily="18" charset="0"/>
                <a:cs typeface="Times New Roman" panose="02020603050405020304" pitchFamily="18" charset="0"/>
              </a:rPr>
              <a:t> GDG</a:t>
            </a:r>
            <a:r>
              <a:rPr kumimoji="0" lang="vi-VN"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a:t>
            </a:r>
          </a:p>
          <a:p>
            <a:pPr marL="171450" marR="0" lvl="0" indent="-171450" algn="l" defTabSz="914400" rtl="0" eaLnBrk="1" fontAlgn="auto" latinLnBrk="0" hangingPunct="1">
              <a:lnSpc>
                <a:spcPct val="100000"/>
              </a:lnSpc>
              <a:spcBef>
                <a:spcPts val="0"/>
              </a:spcBef>
              <a:spcAft>
                <a:spcPts val="600"/>
              </a:spcAft>
              <a:buClr>
                <a:srgbClr val="189F87"/>
              </a:buClr>
              <a:buSzTx/>
              <a:buFont typeface="Wingdings" panose="05000000000000000000" pitchFamily="2" charset="2"/>
              <a:buChar char="§"/>
              <a:tabLst/>
              <a:defRPr/>
            </a:pPr>
            <a:r>
              <a:rPr lang="en-US" sz="2400" b="1" dirty="0">
                <a:solidFill>
                  <a:schemeClr val="bg2">
                    <a:lumMod val="10000"/>
                  </a:schemeClr>
                </a:solidFill>
                <a:latin typeface="Times New Roman" panose="02020603050405020304" pitchFamily="18" charset="0"/>
                <a:cs typeface="Times New Roman" panose="02020603050405020304" pitchFamily="18" charset="0"/>
              </a:rPr>
              <a:t>B2.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Lựa</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chọn</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nội</a:t>
            </a:r>
            <a:r>
              <a:rPr lang="en-US" sz="2400" b="1" dirty="0">
                <a:solidFill>
                  <a:schemeClr val="bg2">
                    <a:lumMod val="10000"/>
                  </a:schemeClr>
                </a:solidFill>
                <a:latin typeface="Times New Roman" panose="02020603050405020304" pitchFamily="18" charset="0"/>
                <a:cs typeface="Times New Roman" panose="02020603050405020304" pitchFamily="18" charset="0"/>
              </a:rPr>
              <a:t> dung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giáo</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dục</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giới</a:t>
            </a:r>
            <a:endPar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600"/>
              </a:spcAft>
              <a:buClr>
                <a:srgbClr val="189F87"/>
              </a:buClr>
              <a:buSzTx/>
              <a:buFont typeface="Wingdings" panose="05000000000000000000" pitchFamily="2" charset="2"/>
              <a:buChar char="§"/>
              <a:tabLst/>
              <a:defRPr/>
            </a:pPr>
            <a:r>
              <a:rPr lang="en-US" sz="2400" b="1" dirty="0">
                <a:solidFill>
                  <a:schemeClr val="bg2">
                    <a:lumMod val="10000"/>
                  </a:schemeClr>
                </a:solidFill>
                <a:latin typeface="Times New Roman" panose="02020603050405020304" pitchFamily="18" charset="0"/>
                <a:cs typeface="Times New Roman" panose="02020603050405020304" pitchFamily="18" charset="0"/>
              </a:rPr>
              <a:t>B3.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Xác</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định</a:t>
            </a:r>
            <a:r>
              <a:rPr lang="en-US" sz="2400" b="1" dirty="0">
                <a:solidFill>
                  <a:schemeClr val="bg2">
                    <a:lumMod val="10000"/>
                  </a:schemeClr>
                </a:solidFill>
                <a:latin typeface="Times New Roman" panose="02020603050405020304" pitchFamily="18" charset="0"/>
                <a:cs typeface="Times New Roman" panose="02020603050405020304" pitchFamily="18" charset="0"/>
              </a:rPr>
              <a:t> PP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và</a:t>
            </a:r>
            <a:r>
              <a:rPr lang="en-US" sz="2400" b="1" dirty="0">
                <a:solidFill>
                  <a:schemeClr val="bg2">
                    <a:lumMod val="10000"/>
                  </a:schemeClr>
                </a:solidFill>
                <a:latin typeface="Times New Roman" panose="02020603050405020304" pitchFamily="18" charset="0"/>
                <a:cs typeface="Times New Roman" panose="02020603050405020304" pitchFamily="18" charset="0"/>
              </a:rPr>
              <a:t> HT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thực</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hiện</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nội</a:t>
            </a:r>
            <a:r>
              <a:rPr lang="en-US" sz="2400" b="1" dirty="0">
                <a:solidFill>
                  <a:schemeClr val="bg2">
                    <a:lumMod val="10000"/>
                  </a:schemeClr>
                </a:solidFill>
                <a:latin typeface="Times New Roman" panose="02020603050405020304" pitchFamily="18" charset="0"/>
                <a:cs typeface="Times New Roman" panose="02020603050405020304" pitchFamily="18" charset="0"/>
              </a:rPr>
              <a:t> dung GDG</a:t>
            </a:r>
            <a:r>
              <a:rPr kumimoji="0" lang="vi-VN"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a:t>
            </a:r>
          </a:p>
          <a:p>
            <a:pPr marL="171450" marR="0" lvl="0" indent="-171450" algn="l" defTabSz="914400" rtl="0" eaLnBrk="1" fontAlgn="auto" latinLnBrk="0" hangingPunct="1">
              <a:lnSpc>
                <a:spcPct val="100000"/>
              </a:lnSpc>
              <a:spcBef>
                <a:spcPts val="0"/>
              </a:spcBef>
              <a:spcAft>
                <a:spcPts val="600"/>
              </a:spcAft>
              <a:buClr>
                <a:srgbClr val="189F87"/>
              </a:buClr>
              <a:buSzTx/>
              <a:buFont typeface="Wingdings" panose="05000000000000000000" pitchFamily="2" charset="2"/>
              <a:buChar char="§"/>
              <a:tabLst/>
              <a:defRPr/>
            </a:pPr>
            <a:r>
              <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B4. </a:t>
            </a:r>
            <a:r>
              <a:rPr kumimoji="0" lang="en-US" sz="2400" b="1" i="0" u="none" strike="noStrike" kern="1200" cap="none" spc="0" normalizeH="0" baseline="0" noProof="0" dirty="0" err="1">
                <a:ln>
                  <a:noFill/>
                </a:ln>
                <a:solidFill>
                  <a:schemeClr val="bg2">
                    <a:lumMod val="10000"/>
                  </a:schemeClr>
                </a:solidFill>
                <a:effectLst/>
                <a:uLnTx/>
                <a:uFillTx/>
                <a:latin typeface="Times New Roman" panose="02020603050405020304" pitchFamily="18" charset="0"/>
                <a:cs typeface="Times New Roman" panose="02020603050405020304" pitchFamily="18" charset="0"/>
              </a:rPr>
              <a:t>Chọn</a:t>
            </a:r>
            <a:r>
              <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 HĐ GD </a:t>
            </a:r>
            <a:r>
              <a:rPr kumimoji="0" lang="en-US" sz="2400" b="1" i="0" u="none" strike="noStrike" kern="1200" cap="none" spc="0" normalizeH="0" baseline="0" noProof="0" dirty="0" err="1">
                <a:ln>
                  <a:noFill/>
                </a:ln>
                <a:solidFill>
                  <a:schemeClr val="bg2">
                    <a:lumMod val="10000"/>
                  </a:schemeClr>
                </a:solidFill>
                <a:effectLst/>
                <a:uLnTx/>
                <a:uFillTx/>
                <a:latin typeface="Times New Roman" panose="02020603050405020304" pitchFamily="18" charset="0"/>
                <a:cs typeface="Times New Roman" panose="02020603050405020304" pitchFamily="18" charset="0"/>
              </a:rPr>
              <a:t>để</a:t>
            </a:r>
            <a:r>
              <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chemeClr val="bg2">
                    <a:lumMod val="10000"/>
                  </a:schemeClr>
                </a:solidFill>
                <a:effectLst/>
                <a:uLnTx/>
                <a:uFillTx/>
                <a:latin typeface="Times New Roman" panose="02020603050405020304" pitchFamily="18" charset="0"/>
                <a:cs typeface="Times New Roman" panose="02020603050405020304" pitchFamily="18" charset="0"/>
              </a:rPr>
              <a:t>tích</a:t>
            </a:r>
            <a:r>
              <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chemeClr val="bg2">
                    <a:lumMod val="10000"/>
                  </a:schemeClr>
                </a:solidFill>
                <a:effectLst/>
                <a:uLnTx/>
                <a:uFillTx/>
                <a:latin typeface="Times New Roman" panose="02020603050405020304" pitchFamily="18" charset="0"/>
                <a:cs typeface="Times New Roman" panose="02020603050405020304" pitchFamily="18" charset="0"/>
              </a:rPr>
              <a:t>hợp</a:t>
            </a:r>
            <a:r>
              <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 </a:t>
            </a:r>
            <a:r>
              <a:rPr kumimoji="0" lang="en-US" sz="2400" b="1" i="0" u="none" strike="noStrike" kern="1200" cap="none" spc="0" normalizeH="0" baseline="0" noProof="0" dirty="0" err="1">
                <a:ln>
                  <a:noFill/>
                </a:ln>
                <a:solidFill>
                  <a:schemeClr val="bg2">
                    <a:lumMod val="10000"/>
                  </a:schemeClr>
                </a:solidFill>
                <a:effectLst/>
                <a:uLnTx/>
                <a:uFillTx/>
                <a:latin typeface="Times New Roman" panose="02020603050405020304" pitchFamily="18" charset="0"/>
                <a:cs typeface="Times New Roman" panose="02020603050405020304" pitchFamily="18" charset="0"/>
              </a:rPr>
              <a:t>nội</a:t>
            </a:r>
            <a:r>
              <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 dung GDG</a:t>
            </a:r>
          </a:p>
          <a:p>
            <a:pPr marL="171450" marR="0" lvl="0" indent="-171450" algn="l" defTabSz="914400" rtl="0" eaLnBrk="1" fontAlgn="auto" latinLnBrk="0" hangingPunct="1">
              <a:lnSpc>
                <a:spcPct val="100000"/>
              </a:lnSpc>
              <a:spcBef>
                <a:spcPts val="0"/>
              </a:spcBef>
              <a:spcAft>
                <a:spcPts val="600"/>
              </a:spcAft>
              <a:buClr>
                <a:srgbClr val="189F87"/>
              </a:buClr>
              <a:buSzTx/>
              <a:buFont typeface="Wingdings" panose="05000000000000000000" pitchFamily="2" charset="2"/>
              <a:buChar char="§"/>
              <a:tabLst/>
              <a:defRPr/>
            </a:pPr>
            <a:r>
              <a:rPr lang="en-US" sz="2400" b="1" dirty="0">
                <a:solidFill>
                  <a:schemeClr val="bg2">
                    <a:lumMod val="10000"/>
                  </a:schemeClr>
                </a:solidFill>
                <a:latin typeface="Times New Roman" panose="02020603050405020304" pitchFamily="18" charset="0"/>
                <a:cs typeface="Times New Roman" panose="02020603050405020304" pitchFamily="18" charset="0"/>
              </a:rPr>
              <a:t>B5.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Tổ</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chức</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hoạt</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động</a:t>
            </a:r>
            <a:r>
              <a:rPr lang="en-US" sz="2400" b="1" dirty="0">
                <a:solidFill>
                  <a:schemeClr val="bg2">
                    <a:lumMod val="10000"/>
                  </a:schemeClr>
                </a:solidFill>
                <a:latin typeface="Times New Roman" panose="02020603050405020304" pitchFamily="18" charset="0"/>
                <a:cs typeface="Times New Roman" panose="02020603050405020304" pitchFamily="18" charset="0"/>
              </a:rPr>
              <a:t> GD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tích</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hợp</a:t>
            </a:r>
            <a:r>
              <a:rPr kumimoji="0" lang="vi-VN"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a:t>
            </a:r>
            <a:endPar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600"/>
              </a:spcAft>
              <a:buClr>
                <a:srgbClr val="189F87"/>
              </a:buClr>
              <a:buSzTx/>
              <a:buFont typeface="Wingdings" panose="05000000000000000000" pitchFamily="2" charset="2"/>
              <a:buChar char="§"/>
              <a:tabLst/>
              <a:defRPr/>
            </a:pPr>
            <a:r>
              <a:rPr lang="en-US" sz="2400" b="1" dirty="0">
                <a:solidFill>
                  <a:schemeClr val="bg2">
                    <a:lumMod val="10000"/>
                  </a:schemeClr>
                </a:solidFill>
                <a:latin typeface="Times New Roman" panose="02020603050405020304" pitchFamily="18" charset="0"/>
                <a:cs typeface="Times New Roman" panose="02020603050405020304" pitchFamily="18" charset="0"/>
              </a:rPr>
              <a:t>B6.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Đánh</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giá</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kết</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quả</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hoạt</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động</a:t>
            </a:r>
            <a:r>
              <a:rPr lang="en-US" sz="2400" b="1" dirty="0">
                <a:solidFill>
                  <a:schemeClr val="bg2">
                    <a:lumMod val="10000"/>
                  </a:schemeClr>
                </a:solidFill>
                <a:latin typeface="Times New Roman" panose="02020603050405020304" pitchFamily="18" charset="0"/>
                <a:cs typeface="Times New Roman" panose="02020603050405020304" pitchFamily="18" charset="0"/>
              </a:rPr>
              <a:t> GD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tích</a:t>
            </a:r>
            <a:r>
              <a:rPr lang="en-US" sz="2400" b="1" dirty="0">
                <a:solidFill>
                  <a:schemeClr val="bg2">
                    <a:lumMod val="10000"/>
                  </a:schemeClr>
                </a:solidFill>
                <a:latin typeface="Times New Roman" panose="02020603050405020304" pitchFamily="18" charset="0"/>
                <a:cs typeface="Times New Roman" panose="02020603050405020304" pitchFamily="18" charset="0"/>
              </a:rPr>
              <a:t> </a:t>
            </a:r>
            <a:r>
              <a:rPr lang="en-US" sz="2400" b="1" dirty="0" err="1">
                <a:solidFill>
                  <a:schemeClr val="bg2">
                    <a:lumMod val="10000"/>
                  </a:schemeClr>
                </a:solidFill>
                <a:latin typeface="Times New Roman" panose="02020603050405020304" pitchFamily="18" charset="0"/>
                <a:cs typeface="Times New Roman" panose="02020603050405020304" pitchFamily="18" charset="0"/>
              </a:rPr>
              <a:t>hợp</a:t>
            </a:r>
            <a:r>
              <a:rPr lang="en-US" sz="2400" b="1" dirty="0">
                <a:solidFill>
                  <a:schemeClr val="bg2">
                    <a:lumMod val="10000"/>
                  </a:schemeClr>
                </a:solidFill>
                <a:latin typeface="Times New Roman" panose="02020603050405020304" pitchFamily="18" charset="0"/>
                <a:cs typeface="Times New Roman" panose="02020603050405020304" pitchFamily="18" charset="0"/>
              </a:rPr>
              <a:t> GDG</a:t>
            </a:r>
            <a:endParaRPr kumimoji="0" lang="en-US" sz="24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endParaRPr>
          </a:p>
        </p:txBody>
      </p:sp>
      <p:sp>
        <p:nvSpPr>
          <p:cNvPr id="39" name="TextBox 8"/>
          <p:cNvSpPr txBox="1"/>
          <p:nvPr/>
        </p:nvSpPr>
        <p:spPr>
          <a:xfrm>
            <a:off x="5221604" y="4661240"/>
            <a:ext cx="5831808" cy="1538883"/>
          </a:xfrm>
          <a:prstGeom prst="rect">
            <a:avLst/>
          </a:prstGeom>
          <a:noFill/>
          <a:ln w="38100">
            <a:solidFill>
              <a:srgbClr val="7F9B3F"/>
            </a:solidFill>
          </a:ln>
        </p:spPr>
        <p:txBody>
          <a:bodyPr wrap="square" rtlCol="0">
            <a:spAutoFit/>
          </a:bodyPr>
          <a:lstStyle/>
          <a:p>
            <a:pPr marL="171450" marR="0" lvl="0" indent="-171450" algn="l" defTabSz="914400" rtl="0" eaLnBrk="1" fontAlgn="auto" latinLnBrk="0" hangingPunct="1">
              <a:lnSpc>
                <a:spcPct val="100000"/>
              </a:lnSpc>
              <a:spcBef>
                <a:spcPts val="0"/>
              </a:spcBef>
              <a:spcAft>
                <a:spcPts val="600"/>
              </a:spcAft>
              <a:buClr>
                <a:srgbClr val="9CBC58"/>
              </a:buClr>
              <a:buSzTx/>
              <a:buFont typeface="Wingdings" panose="05000000000000000000" pitchFamily="2" charset="2"/>
              <a:buChar char="§"/>
              <a:tabLst/>
              <a:defRPr/>
            </a:pPr>
            <a:r>
              <a:rPr lang="en-US" sz="2800" b="1" dirty="0" err="1">
                <a:solidFill>
                  <a:schemeClr val="bg2">
                    <a:lumMod val="10000"/>
                  </a:schemeClr>
                </a:solidFill>
                <a:latin typeface="Times New Roman" panose="02020603050405020304" pitchFamily="18" charset="0"/>
                <a:cs typeface="Times New Roman" panose="02020603050405020304" pitchFamily="18" charset="0"/>
              </a:rPr>
              <a:t>Thông</a:t>
            </a:r>
            <a:r>
              <a:rPr lang="en-US" sz="2800" b="1" dirty="0">
                <a:solidFill>
                  <a:schemeClr val="bg2">
                    <a:lumMod val="10000"/>
                  </a:schemeClr>
                </a:solidFill>
                <a:latin typeface="Times New Roman" panose="02020603050405020304" pitchFamily="18" charset="0"/>
                <a:cs typeface="Times New Roman" panose="02020603050405020304" pitchFamily="18" charset="0"/>
              </a:rPr>
              <a:t> qua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hoạt</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động</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chơi</a:t>
            </a:r>
            <a:r>
              <a:rPr kumimoji="0" lang="vi-VN" sz="28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a:t>
            </a:r>
          </a:p>
          <a:p>
            <a:pPr marL="171450" marR="0" lvl="0" indent="-171450" algn="l" defTabSz="914400" rtl="0" eaLnBrk="1" fontAlgn="auto" latinLnBrk="0" hangingPunct="1">
              <a:lnSpc>
                <a:spcPct val="100000"/>
              </a:lnSpc>
              <a:spcBef>
                <a:spcPts val="0"/>
              </a:spcBef>
              <a:spcAft>
                <a:spcPts val="600"/>
              </a:spcAft>
              <a:buClr>
                <a:srgbClr val="9CBC58"/>
              </a:buClr>
              <a:buSzTx/>
              <a:buFont typeface="Wingdings" panose="05000000000000000000" pitchFamily="2" charset="2"/>
              <a:buChar char="§"/>
              <a:tabLst/>
              <a:defRPr/>
            </a:pPr>
            <a:r>
              <a:rPr lang="en-US" sz="2800" b="1" dirty="0" err="1">
                <a:solidFill>
                  <a:schemeClr val="bg2">
                    <a:lumMod val="10000"/>
                  </a:schemeClr>
                </a:solidFill>
                <a:latin typeface="Times New Roman" panose="02020603050405020304" pitchFamily="18" charset="0"/>
                <a:cs typeface="Times New Roman" panose="02020603050405020304" pitchFamily="18" charset="0"/>
              </a:rPr>
              <a:t>Thông</a:t>
            </a:r>
            <a:r>
              <a:rPr lang="en-US" sz="2800" b="1" dirty="0">
                <a:solidFill>
                  <a:schemeClr val="bg2">
                    <a:lumMod val="10000"/>
                  </a:schemeClr>
                </a:solidFill>
                <a:latin typeface="Times New Roman" panose="02020603050405020304" pitchFamily="18" charset="0"/>
                <a:cs typeface="Times New Roman" panose="02020603050405020304" pitchFamily="18" charset="0"/>
              </a:rPr>
              <a:t> qua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hoạt</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động</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học</a:t>
            </a:r>
            <a:r>
              <a:rPr kumimoji="0" lang="vi-VN" sz="28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a:t>
            </a:r>
            <a:endParaRPr kumimoji="0" lang="en-US" sz="28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600"/>
              </a:spcAft>
              <a:buClr>
                <a:srgbClr val="9CBC58"/>
              </a:buClr>
              <a:buSzTx/>
              <a:buFont typeface="Wingdings" panose="05000000000000000000" pitchFamily="2" charset="2"/>
              <a:buChar char="§"/>
              <a:tabLst/>
              <a:defRPr/>
            </a:pPr>
            <a:r>
              <a:rPr lang="en-US" sz="2800" b="1" dirty="0" err="1">
                <a:solidFill>
                  <a:schemeClr val="bg2">
                    <a:lumMod val="10000"/>
                  </a:schemeClr>
                </a:solidFill>
                <a:latin typeface="Times New Roman" panose="02020603050405020304" pitchFamily="18" charset="0"/>
                <a:cs typeface="Times New Roman" panose="02020603050405020304" pitchFamily="18" charset="0"/>
              </a:rPr>
              <a:t>Thông</a:t>
            </a:r>
            <a:r>
              <a:rPr lang="en-US" sz="2800" b="1" dirty="0">
                <a:solidFill>
                  <a:schemeClr val="bg2">
                    <a:lumMod val="10000"/>
                  </a:schemeClr>
                </a:solidFill>
                <a:latin typeface="Times New Roman" panose="02020603050405020304" pitchFamily="18" charset="0"/>
                <a:cs typeface="Times New Roman" panose="02020603050405020304" pitchFamily="18" charset="0"/>
              </a:rPr>
              <a:t> qua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các</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hoạt</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động</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khác</a:t>
            </a:r>
            <a:r>
              <a:rPr kumimoji="0" lang="vi-VN" sz="28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88450208"/>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 calcmode="lin" valueType="num">
                                      <p:cBhvr>
                                        <p:cTn id="7" dur="500" fill="hold"/>
                                        <p:tgtEl>
                                          <p:spTgt spid="68"/>
                                        </p:tgtEl>
                                        <p:attrNameLst>
                                          <p:attrName>ppt_w</p:attrName>
                                        </p:attrNameLst>
                                      </p:cBhvr>
                                      <p:tavLst>
                                        <p:tav tm="0">
                                          <p:val>
                                            <p:fltVal val="0"/>
                                          </p:val>
                                        </p:tav>
                                        <p:tav tm="100000">
                                          <p:val>
                                            <p:strVal val="#ppt_w"/>
                                          </p:val>
                                        </p:tav>
                                      </p:tavLst>
                                    </p:anim>
                                    <p:anim calcmode="lin" valueType="num">
                                      <p:cBhvr>
                                        <p:cTn id="8" dur="500" fill="hold"/>
                                        <p:tgtEl>
                                          <p:spTgt spid="68"/>
                                        </p:tgtEl>
                                        <p:attrNameLst>
                                          <p:attrName>ppt_h</p:attrName>
                                        </p:attrNameLst>
                                      </p:cBhvr>
                                      <p:tavLst>
                                        <p:tav tm="0">
                                          <p:val>
                                            <p:fltVal val="0"/>
                                          </p:val>
                                        </p:tav>
                                        <p:tav tm="100000">
                                          <p:val>
                                            <p:strVal val="#ppt_h"/>
                                          </p:val>
                                        </p:tav>
                                      </p:tavLst>
                                    </p:anim>
                                    <p:animEffect transition="in" filter="fade">
                                      <p:cBhvr>
                                        <p:cTn id="9" dur="500"/>
                                        <p:tgtEl>
                                          <p:spTgt spid="6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additive="base">
                                        <p:cTn id="14" dur="500" fill="hold"/>
                                        <p:tgtEl>
                                          <p:spTgt spid="27"/>
                                        </p:tgtEl>
                                        <p:attrNameLst>
                                          <p:attrName>ppt_x</p:attrName>
                                        </p:attrNameLst>
                                      </p:cBhvr>
                                      <p:tavLst>
                                        <p:tav tm="0">
                                          <p:val>
                                            <p:strVal val="#ppt_x"/>
                                          </p:val>
                                        </p:tav>
                                        <p:tav tm="100000">
                                          <p:val>
                                            <p:strVal val="#ppt_x"/>
                                          </p:val>
                                        </p:tav>
                                      </p:tavLst>
                                    </p:anim>
                                    <p:anim calcmode="lin" valueType="num">
                                      <p:cBhvr additive="base">
                                        <p:cTn id="1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wipe(down)">
                                      <p:cBhvr>
                                        <p:cTn id="20" dur="500"/>
                                        <p:tgtEl>
                                          <p:spTgt spid="38"/>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barn(inVertical)">
                                      <p:cBhvr>
                                        <p:cTn id="25" dur="500"/>
                                        <p:tgtEl>
                                          <p:spTgt spid="3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ipe(down)">
                                      <p:cBhvr>
                                        <p:cTn id="30"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27" grpId="0"/>
      <p:bldP spid="35" grpId="0"/>
      <p:bldP spid="38" grpId="0" animBg="1"/>
      <p:bldP spid="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2B0A5C23-9A0D-4D31-9768-FD96BB453C39}" type="slidenum">
              <a:rPr kumimoji="0" lang="en-US" sz="1600" b="1" i="0" u="none" strike="noStrike" kern="1200" cap="none" spc="0" normalizeH="0" baseline="0" noProof="0" smtClean="0">
                <a:ln>
                  <a:noFill/>
                </a:ln>
                <a:solidFill>
                  <a:srgbClr val="CBCBCB"/>
                </a:solidFill>
                <a:effectLst/>
                <a:uLnTx/>
                <a:uFillTx/>
                <a:latin typeface="Segoe UI Semiligh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600" b="1" i="0" u="none" strike="noStrike" kern="1200" cap="none" spc="0" normalizeH="0" baseline="0" noProof="0">
              <a:ln>
                <a:noFill/>
              </a:ln>
              <a:solidFill>
                <a:srgbClr val="CBCBCB"/>
              </a:solidFill>
              <a:effectLst/>
              <a:uLnTx/>
              <a:uFillTx/>
              <a:latin typeface="Segoe UI Semilight"/>
              <a:ea typeface="+mn-ea"/>
              <a:cs typeface="+mn-cs"/>
            </a:endParaRPr>
          </a:p>
        </p:txBody>
      </p:sp>
      <p:sp>
        <p:nvSpPr>
          <p:cNvPr id="9" name="Up-Down Arrow 8"/>
          <p:cNvSpPr/>
          <p:nvPr/>
        </p:nvSpPr>
        <p:spPr>
          <a:xfrm rot="5400000">
            <a:off x="5163351" y="4284583"/>
            <a:ext cx="369330" cy="850510"/>
          </a:xfrm>
          <a:prstGeom prst="upDownArrow">
            <a:avLst>
              <a:gd name="adj1" fmla="val 53851"/>
              <a:gd name="adj2" fmla="val 52568"/>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2C2C2"/>
              </a:solidFill>
              <a:effectLst/>
              <a:uLnTx/>
              <a:uFillTx/>
              <a:latin typeface="Segoe UI Semilight"/>
              <a:ea typeface="+mn-ea"/>
              <a:cs typeface="+mn-cs"/>
            </a:endParaRPr>
          </a:p>
        </p:txBody>
      </p:sp>
      <p:sp>
        <p:nvSpPr>
          <p:cNvPr id="12" name="Rounded Rectangle 11"/>
          <p:cNvSpPr/>
          <p:nvPr/>
        </p:nvSpPr>
        <p:spPr>
          <a:xfrm>
            <a:off x="428017" y="3840148"/>
            <a:ext cx="4251784" cy="1978695"/>
          </a:xfrm>
          <a:prstGeom prst="roundRect">
            <a:avLst>
              <a:gd name="adj" fmla="val 10229"/>
            </a:avLst>
          </a:prstGeom>
          <a:solidFill>
            <a:schemeClr val="accent1">
              <a:lumMod val="40000"/>
              <a:lumOff val="60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C2C2C2"/>
              </a:solidFill>
              <a:effectLst/>
              <a:uLnTx/>
              <a:uFillTx/>
              <a:latin typeface="Segoe UI Semilight"/>
              <a:ea typeface="+mn-ea"/>
              <a:cs typeface="+mn-cs"/>
            </a:endParaRPr>
          </a:p>
        </p:txBody>
      </p:sp>
      <p:grpSp>
        <p:nvGrpSpPr>
          <p:cNvPr id="22" name="Group 21"/>
          <p:cNvGrpSpPr/>
          <p:nvPr/>
        </p:nvGrpSpPr>
        <p:grpSpPr>
          <a:xfrm>
            <a:off x="288660" y="476518"/>
            <a:ext cx="4423317" cy="2738159"/>
            <a:chOff x="5280660" y="1548384"/>
            <a:chExt cx="1656588" cy="1118616"/>
          </a:xfrm>
          <a:solidFill>
            <a:srgbClr val="FFFF00"/>
          </a:solidFill>
        </p:grpSpPr>
        <p:sp>
          <p:nvSpPr>
            <p:cNvPr id="7" name="Rounded Rectangle 6"/>
            <p:cNvSpPr/>
            <p:nvPr/>
          </p:nvSpPr>
          <p:spPr>
            <a:xfrm>
              <a:off x="5280660" y="1601724"/>
              <a:ext cx="1656588" cy="1065276"/>
            </a:xfrm>
            <a:prstGeom prst="roundRect">
              <a:avLst>
                <a:gd name="adj" fmla="val 10229"/>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2C2C2"/>
                </a:solidFill>
                <a:effectLst/>
                <a:uLnTx/>
                <a:uFillTx/>
                <a:latin typeface="Segoe UI Semilight"/>
                <a:ea typeface="+mn-ea"/>
                <a:cs typeface="+mn-cs"/>
              </a:endParaRPr>
            </a:p>
          </p:txBody>
        </p:sp>
        <p:sp>
          <p:nvSpPr>
            <p:cNvPr id="2" name="Rounded Rectangle 1"/>
            <p:cNvSpPr/>
            <p:nvPr/>
          </p:nvSpPr>
          <p:spPr>
            <a:xfrm>
              <a:off x="5280660" y="1548384"/>
              <a:ext cx="1656588" cy="1065276"/>
            </a:xfrm>
            <a:prstGeom prst="roundRect">
              <a:avLst>
                <a:gd name="adj" fmla="val 10229"/>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C2C2C2"/>
                </a:solidFill>
                <a:effectLst/>
                <a:uLnTx/>
                <a:uFillTx/>
                <a:latin typeface="Segoe UI Semilight"/>
                <a:ea typeface="+mn-ea"/>
                <a:cs typeface="+mn-cs"/>
              </a:endParaRPr>
            </a:p>
          </p:txBody>
        </p:sp>
      </p:grpSp>
      <p:grpSp>
        <p:nvGrpSpPr>
          <p:cNvPr id="31" name="Group 70"/>
          <p:cNvGrpSpPr/>
          <p:nvPr/>
        </p:nvGrpSpPr>
        <p:grpSpPr>
          <a:xfrm>
            <a:off x="5934253" y="5353488"/>
            <a:ext cx="325572" cy="465356"/>
            <a:chOff x="2051720" y="1772816"/>
            <a:chExt cx="311150" cy="450850"/>
          </a:xfrm>
          <a:solidFill>
            <a:srgbClr val="FFFFFF"/>
          </a:solidFill>
        </p:grpSpPr>
        <p:sp>
          <p:nvSpPr>
            <p:cNvPr id="32" name="Freeform 92"/>
            <p:cNvSpPr>
              <a:spLocks/>
            </p:cNvSpPr>
            <p:nvPr/>
          </p:nvSpPr>
          <p:spPr bwMode="auto">
            <a:xfrm>
              <a:off x="2051720" y="1772816"/>
              <a:ext cx="156694" cy="450850"/>
            </a:xfrm>
            <a:custGeom>
              <a:avLst/>
              <a:gdLst/>
              <a:ahLst/>
              <a:cxnLst>
                <a:cxn ang="0">
                  <a:pos x="128" y="336"/>
                </a:cxn>
                <a:cxn ang="0">
                  <a:pos x="128" y="294"/>
                </a:cxn>
                <a:cxn ang="0">
                  <a:pos x="113" y="286"/>
                </a:cxn>
                <a:cxn ang="0">
                  <a:pos x="102" y="273"/>
                </a:cxn>
                <a:cxn ang="0">
                  <a:pos x="99" y="255"/>
                </a:cxn>
                <a:cxn ang="0">
                  <a:pos x="102" y="238"/>
                </a:cxn>
                <a:cxn ang="0">
                  <a:pos x="111" y="226"/>
                </a:cxn>
                <a:cxn ang="0">
                  <a:pos x="123" y="217"/>
                </a:cxn>
                <a:cxn ang="0">
                  <a:pos x="140" y="214"/>
                </a:cxn>
                <a:cxn ang="0">
                  <a:pos x="140" y="169"/>
                </a:cxn>
                <a:cxn ang="0">
                  <a:pos x="71" y="169"/>
                </a:cxn>
                <a:cxn ang="0">
                  <a:pos x="71" y="142"/>
                </a:cxn>
                <a:cxn ang="0">
                  <a:pos x="74" y="115"/>
                </a:cxn>
                <a:cxn ang="0">
                  <a:pos x="80" y="93"/>
                </a:cxn>
                <a:cxn ang="0">
                  <a:pos x="89" y="73"/>
                </a:cxn>
                <a:cxn ang="0">
                  <a:pos x="102" y="57"/>
                </a:cxn>
                <a:cxn ang="0">
                  <a:pos x="119" y="48"/>
                </a:cxn>
                <a:cxn ang="0">
                  <a:pos x="140" y="43"/>
                </a:cxn>
                <a:cxn ang="0">
                  <a:pos x="140" y="0"/>
                </a:cxn>
                <a:cxn ang="0">
                  <a:pos x="113" y="3"/>
                </a:cxn>
                <a:cxn ang="0">
                  <a:pos x="89" y="13"/>
                </a:cxn>
                <a:cxn ang="0">
                  <a:pos x="69" y="30"/>
                </a:cxn>
                <a:cxn ang="0">
                  <a:pos x="53" y="52"/>
                </a:cxn>
                <a:cxn ang="0">
                  <a:pos x="39" y="78"/>
                </a:cxn>
                <a:cxn ang="0">
                  <a:pos x="32" y="108"/>
                </a:cxn>
                <a:cxn ang="0">
                  <a:pos x="29" y="141"/>
                </a:cxn>
                <a:cxn ang="0">
                  <a:pos x="29" y="169"/>
                </a:cxn>
                <a:cxn ang="0">
                  <a:pos x="0" y="169"/>
                </a:cxn>
                <a:cxn ang="0">
                  <a:pos x="0" y="402"/>
                </a:cxn>
                <a:cxn ang="0">
                  <a:pos x="140" y="402"/>
                </a:cxn>
                <a:cxn ang="0">
                  <a:pos x="140" y="348"/>
                </a:cxn>
                <a:cxn ang="0">
                  <a:pos x="135" y="346"/>
                </a:cxn>
                <a:cxn ang="0">
                  <a:pos x="131" y="343"/>
                </a:cxn>
                <a:cxn ang="0">
                  <a:pos x="128" y="340"/>
                </a:cxn>
                <a:cxn ang="0">
                  <a:pos x="128" y="336"/>
                </a:cxn>
              </a:cxnLst>
              <a:rect l="0" t="0" r="r" b="b"/>
              <a:pathLst>
                <a:path w="140" h="402">
                  <a:moveTo>
                    <a:pt x="128" y="336"/>
                  </a:moveTo>
                  <a:lnTo>
                    <a:pt x="128" y="294"/>
                  </a:lnTo>
                  <a:lnTo>
                    <a:pt x="113" y="286"/>
                  </a:lnTo>
                  <a:lnTo>
                    <a:pt x="102" y="273"/>
                  </a:lnTo>
                  <a:lnTo>
                    <a:pt x="99" y="255"/>
                  </a:lnTo>
                  <a:lnTo>
                    <a:pt x="102" y="238"/>
                  </a:lnTo>
                  <a:lnTo>
                    <a:pt x="111" y="226"/>
                  </a:lnTo>
                  <a:lnTo>
                    <a:pt x="123" y="217"/>
                  </a:lnTo>
                  <a:lnTo>
                    <a:pt x="140" y="214"/>
                  </a:lnTo>
                  <a:lnTo>
                    <a:pt x="140" y="169"/>
                  </a:lnTo>
                  <a:lnTo>
                    <a:pt x="71" y="169"/>
                  </a:lnTo>
                  <a:lnTo>
                    <a:pt x="71" y="142"/>
                  </a:lnTo>
                  <a:lnTo>
                    <a:pt x="74" y="115"/>
                  </a:lnTo>
                  <a:lnTo>
                    <a:pt x="80" y="93"/>
                  </a:lnTo>
                  <a:lnTo>
                    <a:pt x="89" y="73"/>
                  </a:lnTo>
                  <a:lnTo>
                    <a:pt x="102" y="57"/>
                  </a:lnTo>
                  <a:lnTo>
                    <a:pt x="119" y="48"/>
                  </a:lnTo>
                  <a:lnTo>
                    <a:pt x="140" y="43"/>
                  </a:lnTo>
                  <a:lnTo>
                    <a:pt x="140" y="0"/>
                  </a:lnTo>
                  <a:lnTo>
                    <a:pt x="113" y="3"/>
                  </a:lnTo>
                  <a:lnTo>
                    <a:pt x="89" y="13"/>
                  </a:lnTo>
                  <a:lnTo>
                    <a:pt x="69" y="30"/>
                  </a:lnTo>
                  <a:lnTo>
                    <a:pt x="53" y="52"/>
                  </a:lnTo>
                  <a:lnTo>
                    <a:pt x="39" y="78"/>
                  </a:lnTo>
                  <a:lnTo>
                    <a:pt x="32" y="108"/>
                  </a:lnTo>
                  <a:lnTo>
                    <a:pt x="29" y="141"/>
                  </a:lnTo>
                  <a:lnTo>
                    <a:pt x="29" y="169"/>
                  </a:lnTo>
                  <a:lnTo>
                    <a:pt x="0" y="169"/>
                  </a:lnTo>
                  <a:lnTo>
                    <a:pt x="0" y="402"/>
                  </a:lnTo>
                  <a:lnTo>
                    <a:pt x="140" y="402"/>
                  </a:lnTo>
                  <a:lnTo>
                    <a:pt x="140" y="348"/>
                  </a:lnTo>
                  <a:lnTo>
                    <a:pt x="135" y="346"/>
                  </a:lnTo>
                  <a:lnTo>
                    <a:pt x="131" y="343"/>
                  </a:lnTo>
                  <a:lnTo>
                    <a:pt x="128" y="340"/>
                  </a:lnTo>
                  <a:lnTo>
                    <a:pt x="128" y="336"/>
                  </a:lnTo>
                  <a:close/>
                </a:path>
              </a:pathLst>
            </a:custGeom>
            <a:grpFill/>
            <a:ln w="0">
              <a:noFill/>
              <a:prstDash val="solid"/>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878787"/>
                </a:solidFill>
                <a:effectLst/>
                <a:uLnTx/>
                <a:uFillTx/>
                <a:latin typeface="Segoe UI Semilight"/>
                <a:ea typeface="+mn-ea"/>
                <a:cs typeface="+mn-cs"/>
              </a:endParaRPr>
            </a:p>
          </p:txBody>
        </p:sp>
        <p:sp>
          <p:nvSpPr>
            <p:cNvPr id="33" name="Freeform 93"/>
            <p:cNvSpPr>
              <a:spLocks/>
            </p:cNvSpPr>
            <p:nvPr/>
          </p:nvSpPr>
          <p:spPr bwMode="auto">
            <a:xfrm>
              <a:off x="2208414" y="1772816"/>
              <a:ext cx="154456" cy="450850"/>
            </a:xfrm>
            <a:custGeom>
              <a:avLst/>
              <a:gdLst/>
              <a:ahLst/>
              <a:cxnLst>
                <a:cxn ang="0">
                  <a:pos x="138" y="169"/>
                </a:cxn>
                <a:cxn ang="0">
                  <a:pos x="111" y="169"/>
                </a:cxn>
                <a:cxn ang="0">
                  <a:pos x="111" y="141"/>
                </a:cxn>
                <a:cxn ang="0">
                  <a:pos x="111" y="141"/>
                </a:cxn>
                <a:cxn ang="0">
                  <a:pos x="108" y="108"/>
                </a:cxn>
                <a:cxn ang="0">
                  <a:pos x="100" y="78"/>
                </a:cxn>
                <a:cxn ang="0">
                  <a:pos x="87" y="52"/>
                </a:cxn>
                <a:cxn ang="0">
                  <a:pos x="70" y="30"/>
                </a:cxn>
                <a:cxn ang="0">
                  <a:pos x="49" y="13"/>
                </a:cxn>
                <a:cxn ang="0">
                  <a:pos x="27" y="3"/>
                </a:cxn>
                <a:cxn ang="0">
                  <a:pos x="0" y="0"/>
                </a:cxn>
                <a:cxn ang="0">
                  <a:pos x="0" y="43"/>
                </a:cxn>
                <a:cxn ang="0">
                  <a:pos x="19" y="48"/>
                </a:cxn>
                <a:cxn ang="0">
                  <a:pos x="37" y="57"/>
                </a:cxn>
                <a:cxn ang="0">
                  <a:pos x="51" y="73"/>
                </a:cxn>
                <a:cxn ang="0">
                  <a:pos x="60" y="93"/>
                </a:cxn>
                <a:cxn ang="0">
                  <a:pos x="66" y="115"/>
                </a:cxn>
                <a:cxn ang="0">
                  <a:pos x="69" y="142"/>
                </a:cxn>
                <a:cxn ang="0">
                  <a:pos x="69" y="169"/>
                </a:cxn>
                <a:cxn ang="0">
                  <a:pos x="0" y="169"/>
                </a:cxn>
                <a:cxn ang="0">
                  <a:pos x="0" y="214"/>
                </a:cxn>
                <a:cxn ang="0">
                  <a:pos x="16" y="217"/>
                </a:cxn>
                <a:cxn ang="0">
                  <a:pos x="28" y="226"/>
                </a:cxn>
                <a:cxn ang="0">
                  <a:pos x="37" y="238"/>
                </a:cxn>
                <a:cxn ang="0">
                  <a:pos x="40" y="255"/>
                </a:cxn>
                <a:cxn ang="0">
                  <a:pos x="37" y="273"/>
                </a:cxn>
                <a:cxn ang="0">
                  <a:pos x="27" y="286"/>
                </a:cxn>
                <a:cxn ang="0">
                  <a:pos x="12" y="294"/>
                </a:cxn>
                <a:cxn ang="0">
                  <a:pos x="12" y="336"/>
                </a:cxn>
                <a:cxn ang="0">
                  <a:pos x="10" y="340"/>
                </a:cxn>
                <a:cxn ang="0">
                  <a:pos x="9" y="343"/>
                </a:cxn>
                <a:cxn ang="0">
                  <a:pos x="4" y="346"/>
                </a:cxn>
                <a:cxn ang="0">
                  <a:pos x="0" y="348"/>
                </a:cxn>
                <a:cxn ang="0">
                  <a:pos x="0" y="402"/>
                </a:cxn>
                <a:cxn ang="0">
                  <a:pos x="138" y="402"/>
                </a:cxn>
                <a:cxn ang="0">
                  <a:pos x="138" y="169"/>
                </a:cxn>
              </a:cxnLst>
              <a:rect l="0" t="0" r="r" b="b"/>
              <a:pathLst>
                <a:path w="138" h="402">
                  <a:moveTo>
                    <a:pt x="138" y="169"/>
                  </a:moveTo>
                  <a:lnTo>
                    <a:pt x="111" y="169"/>
                  </a:lnTo>
                  <a:lnTo>
                    <a:pt x="111" y="141"/>
                  </a:lnTo>
                  <a:lnTo>
                    <a:pt x="111" y="141"/>
                  </a:lnTo>
                  <a:lnTo>
                    <a:pt x="108" y="108"/>
                  </a:lnTo>
                  <a:lnTo>
                    <a:pt x="100" y="78"/>
                  </a:lnTo>
                  <a:lnTo>
                    <a:pt x="87" y="52"/>
                  </a:lnTo>
                  <a:lnTo>
                    <a:pt x="70" y="30"/>
                  </a:lnTo>
                  <a:lnTo>
                    <a:pt x="49" y="13"/>
                  </a:lnTo>
                  <a:lnTo>
                    <a:pt x="27" y="3"/>
                  </a:lnTo>
                  <a:lnTo>
                    <a:pt x="0" y="0"/>
                  </a:lnTo>
                  <a:lnTo>
                    <a:pt x="0" y="43"/>
                  </a:lnTo>
                  <a:lnTo>
                    <a:pt x="19" y="48"/>
                  </a:lnTo>
                  <a:lnTo>
                    <a:pt x="37" y="57"/>
                  </a:lnTo>
                  <a:lnTo>
                    <a:pt x="51" y="73"/>
                  </a:lnTo>
                  <a:lnTo>
                    <a:pt x="60" y="93"/>
                  </a:lnTo>
                  <a:lnTo>
                    <a:pt x="66" y="115"/>
                  </a:lnTo>
                  <a:lnTo>
                    <a:pt x="69" y="142"/>
                  </a:lnTo>
                  <a:lnTo>
                    <a:pt x="69" y="169"/>
                  </a:lnTo>
                  <a:lnTo>
                    <a:pt x="0" y="169"/>
                  </a:lnTo>
                  <a:lnTo>
                    <a:pt x="0" y="214"/>
                  </a:lnTo>
                  <a:lnTo>
                    <a:pt x="16" y="217"/>
                  </a:lnTo>
                  <a:lnTo>
                    <a:pt x="28" y="226"/>
                  </a:lnTo>
                  <a:lnTo>
                    <a:pt x="37" y="238"/>
                  </a:lnTo>
                  <a:lnTo>
                    <a:pt x="40" y="255"/>
                  </a:lnTo>
                  <a:lnTo>
                    <a:pt x="37" y="273"/>
                  </a:lnTo>
                  <a:lnTo>
                    <a:pt x="27" y="286"/>
                  </a:lnTo>
                  <a:lnTo>
                    <a:pt x="12" y="294"/>
                  </a:lnTo>
                  <a:lnTo>
                    <a:pt x="12" y="336"/>
                  </a:lnTo>
                  <a:lnTo>
                    <a:pt x="10" y="340"/>
                  </a:lnTo>
                  <a:lnTo>
                    <a:pt x="9" y="343"/>
                  </a:lnTo>
                  <a:lnTo>
                    <a:pt x="4" y="346"/>
                  </a:lnTo>
                  <a:lnTo>
                    <a:pt x="0" y="348"/>
                  </a:lnTo>
                  <a:lnTo>
                    <a:pt x="0" y="402"/>
                  </a:lnTo>
                  <a:lnTo>
                    <a:pt x="138" y="402"/>
                  </a:lnTo>
                  <a:lnTo>
                    <a:pt x="138" y="169"/>
                  </a:lnTo>
                  <a:close/>
                </a:path>
              </a:pathLst>
            </a:custGeom>
            <a:grpFill/>
            <a:ln w="0">
              <a:noFill/>
              <a:prstDash val="solid"/>
              <a:round/>
              <a:headEnd/>
              <a:tailEnd/>
            </a:ln>
            <a:effec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878787"/>
                </a:solidFill>
                <a:effectLst/>
                <a:uLnTx/>
                <a:uFillTx/>
                <a:latin typeface="Segoe UI Semilight"/>
                <a:ea typeface="+mn-ea"/>
                <a:cs typeface="+mn-cs"/>
              </a:endParaRPr>
            </a:p>
          </p:txBody>
        </p:sp>
      </p:grpSp>
      <p:sp>
        <p:nvSpPr>
          <p:cNvPr id="27" name="TextBox 26"/>
          <p:cNvSpPr txBox="1"/>
          <p:nvPr/>
        </p:nvSpPr>
        <p:spPr>
          <a:xfrm>
            <a:off x="259159" y="611662"/>
            <a:ext cx="4482317" cy="230832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III.</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Hướng</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dẫn</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xây</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dựng</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err="1" smtClean="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Môi</a:t>
            </a:r>
            <a:r>
              <a:rPr lang="en-US" sz="3600" b="1" dirty="0" smtClean="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smtClean="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trường</a:t>
            </a:r>
            <a:r>
              <a:rPr lang="en-US" sz="3600" b="1" dirty="0" smtClean="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GD</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smtClean="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có</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nhạy</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cảm</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giới</a:t>
            </a:r>
            <a:r>
              <a:rPr kumimoji="0" lang="en-US" sz="36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ea typeface="Segoe UI bold" panose="020B0802040204020203" pitchFamily="34" charset="0"/>
                <a:cs typeface="Times New Roman" panose="02020603050405020304" pitchFamily="18" charset="0"/>
              </a:rPr>
              <a:t> </a:t>
            </a:r>
          </a:p>
        </p:txBody>
      </p:sp>
      <p:sp>
        <p:nvSpPr>
          <p:cNvPr id="35" name="TextBox 34"/>
          <p:cNvSpPr txBox="1"/>
          <p:nvPr/>
        </p:nvSpPr>
        <p:spPr>
          <a:xfrm>
            <a:off x="630804" y="3831840"/>
            <a:ext cx="3920876"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IV.</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Phối</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hợp</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với</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gia</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đình</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và</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cộng</a:t>
            </a:r>
            <a:r>
              <a:rPr lang="en-US" sz="3600" b="1" dirty="0">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600" b="1" dirty="0" err="1">
                <a:solidFill>
                  <a:srgbClr val="EAEAEA">
                    <a:lumMod val="10000"/>
                  </a:srgbClr>
                </a:solidFill>
                <a:latin typeface="Times New Roman" panose="02020603050405020304" pitchFamily="18" charset="0"/>
                <a:ea typeface="Segoe UI bold" panose="020B0802040204020203" pitchFamily="34" charset="0"/>
                <a:cs typeface="Times New Roman" panose="02020603050405020304" pitchFamily="18" charset="0"/>
              </a:rPr>
              <a:t>đồng</a:t>
            </a:r>
            <a:endParaRPr kumimoji="0" lang="en-US" sz="36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ea typeface="Segoe UI bold" panose="020B0802040204020203" pitchFamily="34" charset="0"/>
              <a:cs typeface="Times New Roman" panose="02020603050405020304" pitchFamily="18" charset="0"/>
            </a:endParaRPr>
          </a:p>
        </p:txBody>
      </p:sp>
      <p:sp>
        <p:nvSpPr>
          <p:cNvPr id="36" name="TextBox 35"/>
          <p:cNvSpPr txBox="1"/>
          <p:nvPr/>
        </p:nvSpPr>
        <p:spPr>
          <a:xfrm>
            <a:off x="5506974" y="5876610"/>
            <a:ext cx="1180131" cy="369332"/>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1800" b="1" i="0" u="none" strike="noStrike" kern="1200" cap="none" spc="0" normalizeH="0" baseline="0" noProof="0">
                <a:ln>
                  <a:noFill/>
                </a:ln>
                <a:solidFill>
                  <a:srgbClr val="FFFFFF"/>
                </a:solidFill>
                <a:effectLst/>
                <a:uLnTx/>
                <a:uFillTx/>
                <a:latin typeface="Segoe UI bold" panose="020B0802040204020203" pitchFamily="34" charset="0"/>
                <a:ea typeface="Segoe UI bold" panose="020B0802040204020203" pitchFamily="34" charset="0"/>
                <a:cs typeface="Segoe UI bold" panose="020B0802040204020203" pitchFamily="34" charset="0"/>
              </a:rPr>
              <a:t>Ý chính 3</a:t>
            </a:r>
            <a:endParaRPr kumimoji="0" lang="en-US" sz="1800" b="1" i="0" u="none" strike="noStrike" kern="1200" cap="none" spc="0" normalizeH="0" baseline="0" noProof="0">
              <a:ln>
                <a:noFill/>
              </a:ln>
              <a:solidFill>
                <a:srgbClr val="FFFFFF"/>
              </a:solidFill>
              <a:effectLst/>
              <a:uLnTx/>
              <a:uFillTx/>
              <a:latin typeface="Segoe UI bold" panose="020B0802040204020203" pitchFamily="34" charset="0"/>
              <a:ea typeface="Segoe UI bold" panose="020B0802040204020203" pitchFamily="34" charset="0"/>
              <a:cs typeface="Segoe UI bold" panose="020B0802040204020203" pitchFamily="34" charset="0"/>
            </a:endParaRPr>
          </a:p>
        </p:txBody>
      </p:sp>
      <p:sp>
        <p:nvSpPr>
          <p:cNvPr id="38" name="TextBox 8"/>
          <p:cNvSpPr txBox="1"/>
          <p:nvPr/>
        </p:nvSpPr>
        <p:spPr>
          <a:xfrm>
            <a:off x="6016231" y="476518"/>
            <a:ext cx="5994594" cy="2631490"/>
          </a:xfrm>
          <a:prstGeom prst="rect">
            <a:avLst/>
          </a:prstGeom>
          <a:noFill/>
          <a:ln w="38100">
            <a:solidFill>
              <a:srgbClr val="FFFF00"/>
            </a:solidFill>
          </a:ln>
        </p:spPr>
        <p:txBody>
          <a:bodyPr wrap="square" rtlCol="0">
            <a:spAutoFit/>
          </a:bodyPr>
          <a:lstStyle/>
          <a:p>
            <a:pPr marR="0" lvl="0" algn="l" defTabSz="914400" rtl="0" eaLnBrk="1" fontAlgn="auto" latinLnBrk="0" hangingPunct="1">
              <a:lnSpc>
                <a:spcPct val="100000"/>
              </a:lnSpc>
              <a:spcBef>
                <a:spcPts val="0"/>
              </a:spcBef>
              <a:spcAft>
                <a:spcPts val="600"/>
              </a:spcAft>
              <a:buClr>
                <a:srgbClr val="189F87"/>
              </a:buClr>
              <a:buSzTx/>
              <a:tabLst/>
              <a:defRPr/>
            </a:pP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Xây</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dựng</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môi</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trường</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vật</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chất</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có</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nhạy</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cảm</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giới</a:t>
            </a:r>
            <a:r>
              <a:rPr kumimoji="0" lang="vi-VN"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a:t>
            </a:r>
          </a:p>
          <a:p>
            <a:pPr marR="0" lvl="0" algn="l" defTabSz="914400" rtl="0" eaLnBrk="1" fontAlgn="auto" latinLnBrk="0" hangingPunct="1">
              <a:lnSpc>
                <a:spcPct val="100000"/>
              </a:lnSpc>
              <a:spcBef>
                <a:spcPts val="0"/>
              </a:spcBef>
              <a:spcAft>
                <a:spcPts val="600"/>
              </a:spcAft>
              <a:buClr>
                <a:srgbClr val="189F87"/>
              </a:buClr>
              <a:buSzTx/>
              <a:tabLst/>
              <a:defRPr/>
            </a:pP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Xây</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dựng</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Môi</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trường</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tinh</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thần</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có</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nhạy</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cảm</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giới</a:t>
            </a:r>
            <a:r>
              <a:rPr kumimoji="0" lang="en-US" sz="3200" b="1" i="0" u="none" strike="noStrike" kern="1200" cap="none" spc="0" normalizeH="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Qua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tương</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tác</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với</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trẻ</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của</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GV</a:t>
            </a:r>
            <a:r>
              <a:rPr lang="en-US" sz="3200" b="1" dirty="0">
                <a:solidFill>
                  <a:srgbClr val="EAEAEA">
                    <a:lumMod val="10000"/>
                  </a:srgbClr>
                </a:solidFill>
                <a:latin typeface="Times New Roman" panose="02020603050405020304" pitchFamily="18" charset="0"/>
                <a:cs typeface="Times New Roman" panose="02020603050405020304" pitchFamily="18" charset="0"/>
              </a:rPr>
              <a:t>.</a:t>
            </a:r>
            <a:endPar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endParaRPr>
          </a:p>
        </p:txBody>
      </p:sp>
      <p:sp>
        <p:nvSpPr>
          <p:cNvPr id="39" name="TextBox 8"/>
          <p:cNvSpPr txBox="1"/>
          <p:nvPr/>
        </p:nvSpPr>
        <p:spPr>
          <a:xfrm>
            <a:off x="6179017" y="4160690"/>
            <a:ext cx="5831808" cy="1154162"/>
          </a:xfrm>
          <a:prstGeom prst="rect">
            <a:avLst/>
          </a:prstGeom>
          <a:noFill/>
          <a:ln w="38100">
            <a:solidFill>
              <a:srgbClr val="E79D95"/>
            </a:solidFill>
          </a:ln>
        </p:spPr>
        <p:txBody>
          <a:bodyPr wrap="square" rtlCol="0">
            <a:spAutoFit/>
          </a:bodyPr>
          <a:lstStyle/>
          <a:p>
            <a:pPr marR="0" lvl="0" algn="l" defTabSz="914400" rtl="0" eaLnBrk="1" fontAlgn="auto" latinLnBrk="0" hangingPunct="1">
              <a:lnSpc>
                <a:spcPct val="100000"/>
              </a:lnSpc>
              <a:spcBef>
                <a:spcPts val="0"/>
              </a:spcBef>
              <a:spcAft>
                <a:spcPts val="600"/>
              </a:spcAft>
              <a:buClr>
                <a:srgbClr val="9CBC58"/>
              </a:buClr>
              <a:buSzTx/>
              <a:tabLst/>
              <a:defRPr/>
            </a:pP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Nội</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dung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phối</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 </a:t>
            </a:r>
            <a:r>
              <a:rPr kumimoji="0" lang="en-US" sz="3200" b="1" i="0" u="none" strike="noStrike" kern="1200" cap="none" spc="0" normalizeH="0" baseline="0" noProof="0" dirty="0" err="1">
                <a:ln>
                  <a:noFill/>
                </a:ln>
                <a:solidFill>
                  <a:srgbClr val="EAEAEA">
                    <a:lumMod val="10000"/>
                  </a:srgbClr>
                </a:solidFill>
                <a:effectLst/>
                <a:uLnTx/>
                <a:uFillTx/>
                <a:latin typeface="Times New Roman" panose="02020603050405020304" pitchFamily="18" charset="0"/>
                <a:cs typeface="Times New Roman" panose="02020603050405020304" pitchFamily="18" charset="0"/>
              </a:rPr>
              <a:t>hợp</a:t>
            </a:r>
            <a:r>
              <a:rPr kumimoji="0" lang="en-US"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a:t>
            </a:r>
          </a:p>
          <a:p>
            <a:pPr marR="0" lvl="0" algn="l" defTabSz="914400" rtl="0" eaLnBrk="1" fontAlgn="auto" latinLnBrk="0" hangingPunct="1">
              <a:lnSpc>
                <a:spcPct val="100000"/>
              </a:lnSpc>
              <a:spcBef>
                <a:spcPts val="0"/>
              </a:spcBef>
              <a:spcAft>
                <a:spcPts val="600"/>
              </a:spcAft>
              <a:buClr>
                <a:srgbClr val="9CBC58"/>
              </a:buClr>
              <a:buSzTx/>
              <a:tabLst/>
              <a:defRPr/>
            </a:pP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Một</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số</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cách</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thức</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phối</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r>
              <a:rPr lang="en-US" sz="3200" b="1" dirty="0" err="1">
                <a:solidFill>
                  <a:srgbClr val="EAEAEA">
                    <a:lumMod val="10000"/>
                  </a:srgbClr>
                </a:solidFill>
                <a:latin typeface="Times New Roman" panose="02020603050405020304" pitchFamily="18" charset="0"/>
                <a:cs typeface="Times New Roman" panose="02020603050405020304" pitchFamily="18" charset="0"/>
              </a:rPr>
              <a:t>hợp</a:t>
            </a:r>
            <a:r>
              <a:rPr kumimoji="0" lang="vi-VN"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rPr>
              <a:t>.</a:t>
            </a:r>
            <a:r>
              <a:rPr lang="en-US" sz="3200" b="1" dirty="0">
                <a:solidFill>
                  <a:srgbClr val="EAEAEA">
                    <a:lumMod val="10000"/>
                  </a:srgbClr>
                </a:solidFill>
                <a:latin typeface="Times New Roman" panose="02020603050405020304" pitchFamily="18" charset="0"/>
                <a:cs typeface="Times New Roman" panose="02020603050405020304" pitchFamily="18" charset="0"/>
              </a:rPr>
              <a:t>  </a:t>
            </a:r>
            <a:endParaRPr kumimoji="0" lang="vi-VN" sz="3200" b="1" i="0" u="none" strike="noStrike" kern="1200" cap="none" spc="0" normalizeH="0" baseline="0" noProof="0" dirty="0">
              <a:ln>
                <a:noFill/>
              </a:ln>
              <a:solidFill>
                <a:srgbClr val="EAEAEA">
                  <a:lumMod val="10000"/>
                </a:srgbClr>
              </a:solidFill>
              <a:effectLst/>
              <a:uLnTx/>
              <a:uFillTx/>
              <a:latin typeface="Times New Roman" panose="02020603050405020304" pitchFamily="18" charset="0"/>
              <a:cs typeface="Times New Roman" panose="02020603050405020304" pitchFamily="18" charset="0"/>
            </a:endParaRPr>
          </a:p>
        </p:txBody>
      </p:sp>
      <p:sp>
        <p:nvSpPr>
          <p:cNvPr id="4" name="Arrow: Left-Right 3">
            <a:extLst>
              <a:ext uri="{FF2B5EF4-FFF2-40B4-BE49-F238E27FC236}">
                <a16:creationId xmlns="" xmlns:a16="http://schemas.microsoft.com/office/drawing/2014/main" id="{E05FB7E2-DA1B-498D-6F35-4BCB3E04F71E}"/>
              </a:ext>
            </a:extLst>
          </p:cNvPr>
          <p:cNvSpPr/>
          <p:nvPr/>
        </p:nvSpPr>
        <p:spPr>
          <a:xfrm>
            <a:off x="5037507" y="1856828"/>
            <a:ext cx="741278" cy="348596"/>
          </a:xfrm>
          <a:prstGeom prst="leftRightArrow">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552810"/>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down)">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wipe(down)">
                                      <p:cBhvr>
                                        <p:cTn id="12" dur="500"/>
                                        <p:tgtEl>
                                          <p:spTgt spid="38"/>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1000"/>
                                        <p:tgtEl>
                                          <p:spTgt spid="35"/>
                                        </p:tgtEl>
                                      </p:cBhvr>
                                    </p:animEffect>
                                    <p:anim calcmode="lin" valueType="num">
                                      <p:cBhvr>
                                        <p:cTn id="18" dur="1000" fill="hold"/>
                                        <p:tgtEl>
                                          <p:spTgt spid="35"/>
                                        </p:tgtEl>
                                        <p:attrNameLst>
                                          <p:attrName>ppt_x</p:attrName>
                                        </p:attrNameLst>
                                      </p:cBhvr>
                                      <p:tavLst>
                                        <p:tav tm="0">
                                          <p:val>
                                            <p:strVal val="#ppt_x"/>
                                          </p:val>
                                        </p:tav>
                                        <p:tav tm="100000">
                                          <p:val>
                                            <p:strVal val="#ppt_x"/>
                                          </p:val>
                                        </p:tav>
                                      </p:tavLst>
                                    </p:anim>
                                    <p:anim calcmode="lin" valueType="num">
                                      <p:cBhvr>
                                        <p:cTn id="19"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35" grpId="0"/>
      <p:bldP spid="38" grpId="0" animBg="1"/>
      <p:bldP spid="3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9"/>
          <p:cNvSpPr>
            <a:spLocks noGrp="1"/>
          </p:cNvSpPr>
          <p:nvPr>
            <p:ph type="sldNum" sz="quarter" idx="12"/>
          </p:nvPr>
        </p:nvSpPr>
        <p:spPr/>
        <p:txBody>
          <a:bodyPr/>
          <a:lstStyle/>
          <a:p>
            <a:fld id="{2B0A5C23-9A0D-4D31-9768-FD96BB453C39}" type="slidenum">
              <a:rPr lang="en-US" smtClean="0"/>
              <a:pPr/>
              <a:t>7</a:t>
            </a:fld>
            <a:endParaRPr lang="en-US"/>
          </a:p>
        </p:txBody>
      </p:sp>
      <p:sp>
        <p:nvSpPr>
          <p:cNvPr id="68" name="Title 1"/>
          <p:cNvSpPr>
            <a:spLocks noGrp="1"/>
          </p:cNvSpPr>
          <p:nvPr>
            <p:ph type="title"/>
          </p:nvPr>
        </p:nvSpPr>
        <p:spPr>
          <a:xfrm>
            <a:off x="838200" y="306181"/>
            <a:ext cx="10515600" cy="659680"/>
          </a:xfrm>
        </p:spPr>
        <p:txBody>
          <a:bodyPr>
            <a:noAutofit/>
          </a:bodyPr>
          <a:lstStyle/>
          <a:p>
            <a:r>
              <a:rPr lang="en-US"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Phụ</a:t>
            </a:r>
            <a:r>
              <a:rPr lang="en-US"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 </a:t>
            </a:r>
            <a:r>
              <a:rPr lang="en-US" dirty="0" err="1">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rPr>
              <a:t>lục</a:t>
            </a:r>
            <a:endParaRPr lang="en-US" dirty="0">
              <a:solidFill>
                <a:schemeClr val="bg2">
                  <a:lumMod val="10000"/>
                </a:schemeClr>
              </a:solidFill>
              <a:latin typeface="Times New Roman" panose="02020603050405020304" pitchFamily="18" charset="0"/>
              <a:ea typeface="Segoe UI bold" panose="020B0802040204020203" pitchFamily="34" charset="0"/>
              <a:cs typeface="Times New Roman" panose="02020603050405020304" pitchFamily="18" charset="0"/>
            </a:endParaRPr>
          </a:p>
        </p:txBody>
      </p:sp>
      <p:sp>
        <p:nvSpPr>
          <p:cNvPr id="8" name="Freeform 7"/>
          <p:cNvSpPr/>
          <p:nvPr/>
        </p:nvSpPr>
        <p:spPr>
          <a:xfrm>
            <a:off x="610435" y="1472568"/>
            <a:ext cx="2361406" cy="944562"/>
          </a:xfrm>
          <a:custGeom>
            <a:avLst/>
            <a:gdLst>
              <a:gd name="connsiteX0" fmla="*/ 0 w 2361406"/>
              <a:gd name="connsiteY0" fmla="*/ 0 h 944562"/>
              <a:gd name="connsiteX1" fmla="*/ 1889125 w 2361406"/>
              <a:gd name="connsiteY1" fmla="*/ 0 h 944562"/>
              <a:gd name="connsiteX2" fmla="*/ 2361406 w 2361406"/>
              <a:gd name="connsiteY2" fmla="*/ 472281 h 944562"/>
              <a:gd name="connsiteX3" fmla="*/ 1889125 w 2361406"/>
              <a:gd name="connsiteY3" fmla="*/ 944562 h 944562"/>
              <a:gd name="connsiteX4" fmla="*/ 0 w 2361406"/>
              <a:gd name="connsiteY4" fmla="*/ 944562 h 944562"/>
              <a:gd name="connsiteX5" fmla="*/ 472281 w 2361406"/>
              <a:gd name="connsiteY5" fmla="*/ 472281 h 944562"/>
              <a:gd name="connsiteX6" fmla="*/ 0 w 2361406"/>
              <a:gd name="connsiteY6" fmla="*/ 0 h 944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1406" h="944562">
                <a:moveTo>
                  <a:pt x="0" y="0"/>
                </a:moveTo>
                <a:lnTo>
                  <a:pt x="1889125" y="0"/>
                </a:lnTo>
                <a:lnTo>
                  <a:pt x="2361406" y="472281"/>
                </a:lnTo>
                <a:lnTo>
                  <a:pt x="1889125" y="944562"/>
                </a:lnTo>
                <a:lnTo>
                  <a:pt x="0" y="944562"/>
                </a:lnTo>
                <a:lnTo>
                  <a:pt x="472281" y="472281"/>
                </a:lnTo>
                <a:lnTo>
                  <a:pt x="0" y="0"/>
                </a:lnTo>
                <a:close/>
              </a:path>
            </a:pathLst>
          </a:custGeom>
          <a:solidFill>
            <a:schemeClr val="accent2">
              <a:lumMod val="20000"/>
              <a:lumOff val="80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1971" tIns="29845" rIns="472281" bIns="29845" numCol="1" spcCol="1270" anchor="ctr" anchorCtr="0">
            <a:noAutofit/>
          </a:bodyPr>
          <a:lstStyle/>
          <a:p>
            <a:pPr lvl="0" algn="ctr" defTabSz="2089150">
              <a:lnSpc>
                <a:spcPct val="90000"/>
              </a:lnSpc>
              <a:spcBef>
                <a:spcPct val="0"/>
              </a:spcBef>
              <a:spcAft>
                <a:spcPct val="35000"/>
              </a:spcAft>
            </a:pPr>
            <a:endParaRPr lang="en-US" sz="4700" kern="1200" dirty="0">
              <a:highlight>
                <a:srgbClr val="CADBA5"/>
              </a:highlight>
            </a:endParaRPr>
          </a:p>
        </p:txBody>
      </p:sp>
      <p:sp>
        <p:nvSpPr>
          <p:cNvPr id="11" name="Freeform 10"/>
          <p:cNvSpPr/>
          <p:nvPr/>
        </p:nvSpPr>
        <p:spPr>
          <a:xfrm>
            <a:off x="610435" y="2759106"/>
            <a:ext cx="2361406" cy="944562"/>
          </a:xfrm>
          <a:custGeom>
            <a:avLst/>
            <a:gdLst>
              <a:gd name="connsiteX0" fmla="*/ 0 w 2361406"/>
              <a:gd name="connsiteY0" fmla="*/ 0 h 944562"/>
              <a:gd name="connsiteX1" fmla="*/ 1889125 w 2361406"/>
              <a:gd name="connsiteY1" fmla="*/ 0 h 944562"/>
              <a:gd name="connsiteX2" fmla="*/ 2361406 w 2361406"/>
              <a:gd name="connsiteY2" fmla="*/ 472281 h 944562"/>
              <a:gd name="connsiteX3" fmla="*/ 1889125 w 2361406"/>
              <a:gd name="connsiteY3" fmla="*/ 944562 h 944562"/>
              <a:gd name="connsiteX4" fmla="*/ 0 w 2361406"/>
              <a:gd name="connsiteY4" fmla="*/ 944562 h 944562"/>
              <a:gd name="connsiteX5" fmla="*/ 472281 w 2361406"/>
              <a:gd name="connsiteY5" fmla="*/ 472281 h 944562"/>
              <a:gd name="connsiteX6" fmla="*/ 0 w 2361406"/>
              <a:gd name="connsiteY6" fmla="*/ 0 h 944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1406" h="944562">
                <a:moveTo>
                  <a:pt x="0" y="0"/>
                </a:moveTo>
                <a:lnTo>
                  <a:pt x="1889125" y="0"/>
                </a:lnTo>
                <a:lnTo>
                  <a:pt x="2361406" y="472281"/>
                </a:lnTo>
                <a:lnTo>
                  <a:pt x="1889125" y="944562"/>
                </a:lnTo>
                <a:lnTo>
                  <a:pt x="0" y="944562"/>
                </a:lnTo>
                <a:lnTo>
                  <a:pt x="472281" y="472281"/>
                </a:lnTo>
                <a:lnTo>
                  <a:pt x="0" y="0"/>
                </a:lnTo>
                <a:close/>
              </a:path>
            </a:pathLst>
          </a:custGeom>
          <a:solidFill>
            <a:schemeClr val="accent3">
              <a:lumMod val="20000"/>
              <a:lumOff val="80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1971" tIns="29845" rIns="472281" bIns="29845" numCol="1" spcCol="1270" anchor="ctr" anchorCtr="0">
            <a:noAutofit/>
          </a:bodyPr>
          <a:lstStyle/>
          <a:p>
            <a:pPr lvl="0" algn="ctr" defTabSz="2089150">
              <a:lnSpc>
                <a:spcPct val="90000"/>
              </a:lnSpc>
              <a:spcBef>
                <a:spcPct val="0"/>
              </a:spcBef>
              <a:spcAft>
                <a:spcPct val="35000"/>
              </a:spcAft>
            </a:pPr>
            <a:endParaRPr lang="en-US" sz="4700" kern="1200"/>
          </a:p>
        </p:txBody>
      </p:sp>
      <p:sp>
        <p:nvSpPr>
          <p:cNvPr id="13" name="Freeform 12"/>
          <p:cNvSpPr/>
          <p:nvPr/>
        </p:nvSpPr>
        <p:spPr>
          <a:xfrm>
            <a:off x="631614" y="4239166"/>
            <a:ext cx="2361406" cy="944562"/>
          </a:xfrm>
          <a:custGeom>
            <a:avLst/>
            <a:gdLst>
              <a:gd name="connsiteX0" fmla="*/ 0 w 2361406"/>
              <a:gd name="connsiteY0" fmla="*/ 0 h 944562"/>
              <a:gd name="connsiteX1" fmla="*/ 1889125 w 2361406"/>
              <a:gd name="connsiteY1" fmla="*/ 0 h 944562"/>
              <a:gd name="connsiteX2" fmla="*/ 2361406 w 2361406"/>
              <a:gd name="connsiteY2" fmla="*/ 472281 h 944562"/>
              <a:gd name="connsiteX3" fmla="*/ 1889125 w 2361406"/>
              <a:gd name="connsiteY3" fmla="*/ 944562 h 944562"/>
              <a:gd name="connsiteX4" fmla="*/ 0 w 2361406"/>
              <a:gd name="connsiteY4" fmla="*/ 944562 h 944562"/>
              <a:gd name="connsiteX5" fmla="*/ 472281 w 2361406"/>
              <a:gd name="connsiteY5" fmla="*/ 472281 h 944562"/>
              <a:gd name="connsiteX6" fmla="*/ 0 w 2361406"/>
              <a:gd name="connsiteY6" fmla="*/ 0 h 9445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61406" h="944562">
                <a:moveTo>
                  <a:pt x="0" y="0"/>
                </a:moveTo>
                <a:lnTo>
                  <a:pt x="1889125" y="0"/>
                </a:lnTo>
                <a:lnTo>
                  <a:pt x="2361406" y="472281"/>
                </a:lnTo>
                <a:lnTo>
                  <a:pt x="1889125" y="944562"/>
                </a:lnTo>
                <a:lnTo>
                  <a:pt x="0" y="944562"/>
                </a:lnTo>
                <a:lnTo>
                  <a:pt x="472281" y="472281"/>
                </a:lnTo>
                <a:lnTo>
                  <a:pt x="0" y="0"/>
                </a:lnTo>
                <a:close/>
              </a:path>
            </a:pathLst>
          </a:custGeom>
          <a:solidFill>
            <a:schemeClr val="accent1">
              <a:lumMod val="20000"/>
              <a:lumOff val="80000"/>
            </a:schemeClr>
          </a:solidFill>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31971" tIns="29845" rIns="472281" bIns="29845" numCol="1" spcCol="1270" anchor="ctr" anchorCtr="0">
            <a:noAutofit/>
          </a:bodyPr>
          <a:lstStyle/>
          <a:p>
            <a:pPr lvl="0" algn="ctr" defTabSz="2089150">
              <a:lnSpc>
                <a:spcPct val="90000"/>
              </a:lnSpc>
              <a:spcBef>
                <a:spcPct val="0"/>
              </a:spcBef>
              <a:spcAft>
                <a:spcPct val="35000"/>
              </a:spcAft>
            </a:pPr>
            <a:endParaRPr lang="en-US" sz="4700" kern="1200"/>
          </a:p>
        </p:txBody>
      </p:sp>
      <p:sp>
        <p:nvSpPr>
          <p:cNvPr id="29" name="TextBox 28"/>
          <p:cNvSpPr txBox="1"/>
          <p:nvPr/>
        </p:nvSpPr>
        <p:spPr>
          <a:xfrm>
            <a:off x="1023678" y="1406240"/>
            <a:ext cx="10200640" cy="1077218"/>
          </a:xfrm>
          <a:prstGeom prst="rect">
            <a:avLst/>
          </a:prstGeom>
          <a:noFill/>
        </p:spPr>
        <p:txBody>
          <a:bodyPr wrap="square" rtlCol="0">
            <a:spAutoFit/>
          </a:bodyPr>
          <a:lstStyle/>
          <a:p>
            <a:pPr algn="ctr"/>
            <a:r>
              <a:rPr lang="en-US" sz="3200" b="1" dirty="0" err="1">
                <a:solidFill>
                  <a:srgbClr val="FF0000"/>
                </a:solidFill>
                <a:effectLst/>
                <a:latin typeface="Times New Roman" panose="02020603050405020304" pitchFamily="18" charset="0"/>
                <a:ea typeface="Calibri" panose="020F0502020204030204" pitchFamily="34" charset="0"/>
              </a:rPr>
              <a:t>Phụ</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lục</a:t>
            </a:r>
            <a:r>
              <a:rPr lang="en-US" sz="3200" b="1" dirty="0">
                <a:solidFill>
                  <a:srgbClr val="FF0000"/>
                </a:solidFill>
                <a:effectLst/>
                <a:latin typeface="Times New Roman" panose="02020603050405020304" pitchFamily="18" charset="0"/>
                <a:ea typeface="Calibri" panose="020F0502020204030204" pitchFamily="34" charset="0"/>
              </a:rPr>
              <a:t> 1.   </a:t>
            </a:r>
            <a:r>
              <a:rPr lang="en-US" sz="3200" b="1" dirty="0" err="1">
                <a:solidFill>
                  <a:srgbClr val="FF0000"/>
                </a:solidFill>
                <a:effectLst/>
                <a:latin typeface="Times New Roman" panose="02020603050405020304" pitchFamily="18" charset="0"/>
                <a:ea typeface="Calibri" panose="020F0502020204030204" pitchFamily="34" charset="0"/>
              </a:rPr>
              <a:t>Bảng</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gợi</a:t>
            </a:r>
            <a:r>
              <a:rPr lang="en-US" sz="3200" b="1" dirty="0">
                <a:solidFill>
                  <a:srgbClr val="FF0000"/>
                </a:solidFill>
                <a:effectLst/>
                <a:latin typeface="Times New Roman" panose="02020603050405020304" pitchFamily="18" charset="0"/>
                <a:ea typeface="Calibri" panose="020F0502020204030204" pitchFamily="34" charset="0"/>
              </a:rPr>
              <a:t> ý </a:t>
            </a:r>
            <a:r>
              <a:rPr lang="en-US" sz="3200" b="1" dirty="0" err="1">
                <a:solidFill>
                  <a:srgbClr val="FF0000"/>
                </a:solidFill>
                <a:effectLst/>
                <a:latin typeface="Times New Roman" panose="02020603050405020304" pitchFamily="18" charset="0"/>
                <a:ea typeface="Calibri" panose="020F0502020204030204" pitchFamily="34" charset="0"/>
              </a:rPr>
              <a:t>nội</a:t>
            </a:r>
            <a:r>
              <a:rPr lang="en-US" sz="3200" b="1" dirty="0">
                <a:solidFill>
                  <a:srgbClr val="FF0000"/>
                </a:solidFill>
                <a:effectLst/>
                <a:latin typeface="Times New Roman" panose="02020603050405020304" pitchFamily="18" charset="0"/>
                <a:ea typeface="Calibri" panose="020F0502020204030204" pitchFamily="34" charset="0"/>
              </a:rPr>
              <a:t> dung </a:t>
            </a:r>
            <a:r>
              <a:rPr lang="en-US" sz="3200" b="1" dirty="0" err="1">
                <a:solidFill>
                  <a:srgbClr val="FF0000"/>
                </a:solidFill>
                <a:effectLst/>
                <a:latin typeface="Times New Roman" panose="02020603050405020304" pitchFamily="18" charset="0"/>
                <a:ea typeface="Calibri" panose="020F0502020204030204" pitchFamily="34" charset="0"/>
              </a:rPr>
              <a:t>giáo</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dục</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giới</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trong</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hoạt</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động</a:t>
            </a:r>
            <a:r>
              <a:rPr lang="en-US" sz="3200" b="1" dirty="0">
                <a:solidFill>
                  <a:srgbClr val="FF0000"/>
                </a:solidFill>
                <a:effectLst/>
                <a:latin typeface="Times New Roman" panose="02020603050405020304" pitchFamily="18" charset="0"/>
                <a:ea typeface="Calibri" panose="020F0502020204030204" pitchFamily="34" charset="0"/>
              </a:rPr>
              <a:t> </a:t>
            </a:r>
            <a:r>
              <a:rPr lang="en-US" sz="3200" b="1" dirty="0" err="1">
                <a:solidFill>
                  <a:srgbClr val="FF0000"/>
                </a:solidFill>
                <a:effectLst/>
                <a:latin typeface="Times New Roman" panose="02020603050405020304" pitchFamily="18" charset="0"/>
                <a:ea typeface="Calibri" panose="020F0502020204030204" pitchFamily="34" charset="0"/>
              </a:rPr>
              <a:t>học</a:t>
            </a:r>
            <a:r>
              <a:rPr lang="vi-VN" sz="3200" b="1" dirty="0">
                <a:solidFill>
                  <a:srgbClr val="FF0000"/>
                </a:solidFill>
                <a:effectLst/>
                <a:latin typeface="Times New Roman" panose="02020603050405020304" pitchFamily="18" charset="0"/>
                <a:ea typeface="Calibri" panose="020F0502020204030204" pitchFamily="34" charset="0"/>
              </a:rPr>
              <a:t> cho trẻ mầm non</a:t>
            </a:r>
            <a:endParaRPr lang="en-US" sz="3200" b="1" dirty="0">
              <a:solidFill>
                <a:srgbClr val="FF0000"/>
              </a:solidFill>
              <a:latin typeface="Times New Roman" panose="02020603050405020304" pitchFamily="18" charset="0"/>
              <a:ea typeface="Segoe UI bold" panose="020B0802040204020203" pitchFamily="34" charset="0"/>
              <a:cs typeface="Times New Roman" panose="02020603050405020304" pitchFamily="18" charset="0"/>
            </a:endParaRPr>
          </a:p>
        </p:txBody>
      </p:sp>
      <p:sp>
        <p:nvSpPr>
          <p:cNvPr id="131" name="TextBox 130"/>
          <p:cNvSpPr txBox="1"/>
          <p:nvPr/>
        </p:nvSpPr>
        <p:spPr>
          <a:xfrm>
            <a:off x="661342" y="2759106"/>
            <a:ext cx="11155404" cy="1077218"/>
          </a:xfrm>
          <a:prstGeom prst="rect">
            <a:avLst/>
          </a:prstGeom>
          <a:noFill/>
        </p:spPr>
        <p:txBody>
          <a:bodyPr wrap="square" rtlCol="0">
            <a:spAutoFit/>
          </a:bodyPr>
          <a:lstStyle/>
          <a:p>
            <a:pPr algn="ctr"/>
            <a:r>
              <a:rPr lang="en-US" sz="3200" b="1" dirty="0" err="1">
                <a:solidFill>
                  <a:srgbClr val="0070C0"/>
                </a:solidFill>
                <a:latin typeface="Times New Roman" panose="02020603050405020304" pitchFamily="18" charset="0"/>
                <a:ea typeface="Segoe UI bold" panose="020B0802040204020203" pitchFamily="34" charset="0"/>
                <a:cs typeface="Times New Roman" panose="02020603050405020304" pitchFamily="18" charset="0"/>
              </a:rPr>
              <a:t>Phụ</a:t>
            </a:r>
            <a:r>
              <a:rPr lang="en-US" sz="3200" b="1" dirty="0">
                <a:solidFill>
                  <a:srgbClr val="0070C0"/>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200" b="1" dirty="0" err="1">
                <a:solidFill>
                  <a:srgbClr val="0070C0"/>
                </a:solidFill>
                <a:latin typeface="Times New Roman" panose="02020603050405020304" pitchFamily="18" charset="0"/>
                <a:ea typeface="Segoe UI bold" panose="020B0802040204020203" pitchFamily="34" charset="0"/>
                <a:cs typeface="Times New Roman" panose="02020603050405020304" pitchFamily="18" charset="0"/>
              </a:rPr>
              <a:t>lục</a:t>
            </a:r>
            <a:r>
              <a:rPr lang="en-US" sz="3200" b="1" dirty="0">
                <a:solidFill>
                  <a:srgbClr val="0070C0"/>
                </a:solidFill>
                <a:latin typeface="Times New Roman" panose="02020603050405020304" pitchFamily="18" charset="0"/>
                <a:ea typeface="Segoe UI bold" panose="020B0802040204020203" pitchFamily="34" charset="0"/>
                <a:cs typeface="Times New Roman" panose="02020603050405020304" pitchFamily="18" charset="0"/>
              </a:rPr>
              <a:t> 2.     </a:t>
            </a:r>
            <a:r>
              <a:rPr lang="en-US" sz="3200" b="1" dirty="0" err="1">
                <a:solidFill>
                  <a:srgbClr val="0070C0"/>
                </a:solidFill>
                <a:effectLst/>
                <a:latin typeface="Times New Roman" panose="02020603050405020304" pitchFamily="18" charset="0"/>
                <a:ea typeface="Calibri" panose="020F0502020204030204" pitchFamily="34" charset="0"/>
              </a:rPr>
              <a:t>Bảng</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gợi</a:t>
            </a:r>
            <a:r>
              <a:rPr lang="en-US" sz="3200" b="1" dirty="0">
                <a:solidFill>
                  <a:srgbClr val="0070C0"/>
                </a:solidFill>
                <a:effectLst/>
                <a:latin typeface="Times New Roman" panose="02020603050405020304" pitchFamily="18" charset="0"/>
                <a:ea typeface="Calibri" panose="020F0502020204030204" pitchFamily="34" charset="0"/>
              </a:rPr>
              <a:t> ý </a:t>
            </a:r>
            <a:r>
              <a:rPr lang="en-US" sz="3200" b="1" dirty="0" err="1">
                <a:solidFill>
                  <a:srgbClr val="0070C0"/>
                </a:solidFill>
                <a:effectLst/>
                <a:latin typeface="Times New Roman" panose="02020603050405020304" pitchFamily="18" charset="0"/>
                <a:ea typeface="Calibri" panose="020F0502020204030204" pitchFamily="34" charset="0"/>
              </a:rPr>
              <a:t>nội</a:t>
            </a:r>
            <a:r>
              <a:rPr lang="en-US" sz="3200" b="1" dirty="0">
                <a:solidFill>
                  <a:srgbClr val="0070C0"/>
                </a:solidFill>
                <a:effectLst/>
                <a:latin typeface="Times New Roman" panose="02020603050405020304" pitchFamily="18" charset="0"/>
                <a:ea typeface="Calibri" panose="020F0502020204030204" pitchFamily="34" charset="0"/>
              </a:rPr>
              <a:t> dung </a:t>
            </a:r>
            <a:r>
              <a:rPr lang="en-US" sz="3200" b="1" dirty="0" err="1">
                <a:solidFill>
                  <a:srgbClr val="0070C0"/>
                </a:solidFill>
                <a:effectLst/>
                <a:latin typeface="Times New Roman" panose="02020603050405020304" pitchFamily="18" charset="0"/>
                <a:ea typeface="Calibri" panose="020F0502020204030204" pitchFamily="34" charset="0"/>
              </a:rPr>
              <a:t>giáo</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dục</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giới</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tích</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hợp</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vào</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trong</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smtClean="0">
                <a:solidFill>
                  <a:srgbClr val="0070C0"/>
                </a:solidFill>
                <a:effectLst/>
                <a:latin typeface="Times New Roman" panose="02020603050405020304" pitchFamily="18" charset="0"/>
                <a:ea typeface="Calibri" panose="020F0502020204030204" pitchFamily="34" charset="0"/>
              </a:rPr>
              <a:t>hoạt</a:t>
            </a:r>
            <a:r>
              <a:rPr lang="en-US" sz="3200" b="1" dirty="0" smtClean="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động</a:t>
            </a:r>
            <a:r>
              <a:rPr lang="en-US" sz="3200" b="1" dirty="0">
                <a:solidFill>
                  <a:srgbClr val="0070C0"/>
                </a:solidFill>
                <a:effectLst/>
                <a:latin typeface="Times New Roman" panose="02020603050405020304" pitchFamily="18" charset="0"/>
                <a:ea typeface="Calibri" panose="020F0502020204030204" pitchFamily="34" charset="0"/>
              </a:rPr>
              <a:t> </a:t>
            </a:r>
            <a:r>
              <a:rPr lang="en-US" sz="3200" b="1" dirty="0" err="1">
                <a:solidFill>
                  <a:srgbClr val="0070C0"/>
                </a:solidFill>
                <a:effectLst/>
                <a:latin typeface="Times New Roman" panose="02020603050405020304" pitchFamily="18" charset="0"/>
                <a:ea typeface="Calibri" panose="020F0502020204030204" pitchFamily="34" charset="0"/>
              </a:rPr>
              <a:t>chơi</a:t>
            </a:r>
            <a:endParaRPr lang="en-US" sz="3200" b="1" dirty="0">
              <a:solidFill>
                <a:srgbClr val="0070C0"/>
              </a:solidFill>
              <a:latin typeface="Times New Roman" panose="02020603050405020304" pitchFamily="18" charset="0"/>
              <a:ea typeface="Segoe UI bold" panose="020B0802040204020203" pitchFamily="34" charset="0"/>
              <a:cs typeface="Times New Roman" panose="02020603050405020304" pitchFamily="18" charset="0"/>
            </a:endParaRPr>
          </a:p>
        </p:txBody>
      </p:sp>
      <p:sp>
        <p:nvSpPr>
          <p:cNvPr id="132" name="TextBox 131"/>
          <p:cNvSpPr txBox="1"/>
          <p:nvPr/>
        </p:nvSpPr>
        <p:spPr>
          <a:xfrm>
            <a:off x="785581" y="4249949"/>
            <a:ext cx="10906925" cy="1077218"/>
          </a:xfrm>
          <a:prstGeom prst="rect">
            <a:avLst/>
          </a:prstGeom>
          <a:noFill/>
        </p:spPr>
        <p:txBody>
          <a:bodyPr wrap="square" rtlCol="0">
            <a:spAutoFit/>
          </a:bodyPr>
          <a:lstStyle/>
          <a:p>
            <a:pPr algn="ctr"/>
            <a:r>
              <a:rPr lang="en-US" sz="3200" b="1" dirty="0" err="1">
                <a:solidFill>
                  <a:srgbClr val="7030A0"/>
                </a:solidFill>
                <a:latin typeface="Times New Roman" panose="02020603050405020304" pitchFamily="18" charset="0"/>
                <a:ea typeface="Segoe UI bold" panose="020B0802040204020203" pitchFamily="34" charset="0"/>
                <a:cs typeface="Times New Roman" panose="02020603050405020304" pitchFamily="18" charset="0"/>
              </a:rPr>
              <a:t>Phụ</a:t>
            </a:r>
            <a:r>
              <a:rPr lang="en-US" sz="3200" b="1" dirty="0">
                <a:solidFill>
                  <a:srgbClr val="7030A0"/>
                </a:solidFill>
                <a:latin typeface="Times New Roman" panose="02020603050405020304" pitchFamily="18" charset="0"/>
                <a:ea typeface="Segoe UI bold" panose="020B0802040204020203" pitchFamily="34" charset="0"/>
                <a:cs typeface="Times New Roman" panose="02020603050405020304" pitchFamily="18" charset="0"/>
              </a:rPr>
              <a:t> </a:t>
            </a:r>
            <a:r>
              <a:rPr lang="en-US" sz="3200" b="1" dirty="0" err="1">
                <a:solidFill>
                  <a:srgbClr val="7030A0"/>
                </a:solidFill>
                <a:latin typeface="Times New Roman" panose="02020603050405020304" pitchFamily="18" charset="0"/>
                <a:ea typeface="Segoe UI bold" panose="020B0802040204020203" pitchFamily="34" charset="0"/>
                <a:cs typeface="Times New Roman" panose="02020603050405020304" pitchFamily="18" charset="0"/>
              </a:rPr>
              <a:t>lục</a:t>
            </a:r>
            <a:r>
              <a:rPr lang="en-US" sz="3200" b="1" dirty="0">
                <a:solidFill>
                  <a:srgbClr val="7030A0"/>
                </a:solidFill>
                <a:latin typeface="Times New Roman" panose="02020603050405020304" pitchFamily="18" charset="0"/>
                <a:ea typeface="Segoe UI bold" panose="020B0802040204020203" pitchFamily="34" charset="0"/>
                <a:cs typeface="Times New Roman" panose="02020603050405020304" pitchFamily="18" charset="0"/>
              </a:rPr>
              <a:t> 3.    </a:t>
            </a:r>
            <a:r>
              <a:rPr lang="en-US" sz="3200" b="1" dirty="0" err="1">
                <a:solidFill>
                  <a:srgbClr val="7030A0"/>
                </a:solidFill>
                <a:effectLst/>
                <a:latin typeface="Times New Roman" panose="02020603050405020304" pitchFamily="18" charset="0"/>
                <a:ea typeface="Calibri" panose="020F0502020204030204" pitchFamily="34" charset="0"/>
              </a:rPr>
              <a:t>Gợi</a:t>
            </a:r>
            <a:r>
              <a:rPr lang="en-US" sz="3200" b="1" dirty="0">
                <a:solidFill>
                  <a:srgbClr val="7030A0"/>
                </a:solidFill>
                <a:effectLst/>
                <a:latin typeface="Times New Roman" panose="02020603050405020304" pitchFamily="18" charset="0"/>
                <a:ea typeface="Calibri" panose="020F0502020204030204" pitchFamily="34" charset="0"/>
              </a:rPr>
              <a:t> ý</a:t>
            </a:r>
            <a:r>
              <a:rPr lang="vi-VN" sz="3200" b="1" dirty="0">
                <a:solidFill>
                  <a:srgbClr val="7030A0"/>
                </a:solidFill>
                <a:effectLst/>
                <a:latin typeface="Times New Roman" panose="02020603050405020304" pitchFamily="18" charset="0"/>
                <a:ea typeface="Calibri" panose="020F0502020204030204" pitchFamily="34" charset="0"/>
              </a:rPr>
              <a:t> một số</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hoạt</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động</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giáo</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dục</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giới</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cho</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trẻ</a:t>
            </a:r>
            <a:r>
              <a:rPr lang="en-US" sz="3200" b="1" dirty="0">
                <a:solidFill>
                  <a:srgbClr val="7030A0"/>
                </a:solidFill>
                <a:effectLst/>
                <a:latin typeface="Times New Roman" panose="02020603050405020304" pitchFamily="18" charset="0"/>
                <a:ea typeface="Calibri" panose="020F0502020204030204" pitchFamily="34" charset="0"/>
              </a:rPr>
              <a:t> </a:t>
            </a:r>
            <a:r>
              <a:rPr lang="en-US" sz="3200" b="1" dirty="0" err="1">
                <a:solidFill>
                  <a:srgbClr val="7030A0"/>
                </a:solidFill>
                <a:effectLst/>
                <a:latin typeface="Times New Roman" panose="02020603050405020304" pitchFamily="18" charset="0"/>
                <a:ea typeface="Calibri" panose="020F0502020204030204" pitchFamily="34" charset="0"/>
              </a:rPr>
              <a:t>mầm</a:t>
            </a:r>
            <a:r>
              <a:rPr lang="en-US" sz="3200" b="1" dirty="0">
                <a:solidFill>
                  <a:srgbClr val="7030A0"/>
                </a:solidFill>
                <a:effectLst/>
                <a:latin typeface="Times New Roman" panose="02020603050405020304" pitchFamily="18" charset="0"/>
                <a:ea typeface="Calibri" panose="020F0502020204030204" pitchFamily="34" charset="0"/>
              </a:rPr>
              <a:t> non </a:t>
            </a:r>
            <a:endParaRPr lang="en-US" sz="3200" b="1" dirty="0">
              <a:solidFill>
                <a:srgbClr val="7030A0"/>
              </a:solidFill>
              <a:latin typeface="Times New Roman" panose="02020603050405020304" pitchFamily="18" charset="0"/>
              <a:ea typeface="Segoe UI bold" panose="020B0802040204020203" pitchFamily="34" charset="0"/>
              <a:cs typeface="Times New Roman" panose="02020603050405020304" pitchFamily="18" charset="0"/>
            </a:endParaRPr>
          </a:p>
        </p:txBody>
      </p:sp>
    </p:spTree>
    <p:extLst>
      <p:ext uri="{BB962C8B-B14F-4D97-AF65-F5344CB8AC3E}">
        <p14:creationId xmlns:p14="http://schemas.microsoft.com/office/powerpoint/2010/main" val="418693976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down)">
                                      <p:cBhvr>
                                        <p:cTn id="7" dur="580">
                                          <p:stCondLst>
                                            <p:cond delay="0"/>
                                          </p:stCondLst>
                                        </p:cTn>
                                        <p:tgtEl>
                                          <p:spTgt spid="68"/>
                                        </p:tgtEl>
                                      </p:cBhvr>
                                    </p:animEffect>
                                    <p:anim calcmode="lin" valueType="num">
                                      <p:cBhvr>
                                        <p:cTn id="8" dur="1822" tmFilter="0,0; 0.14,0.36; 0.43,0.73; 0.71,0.91; 1.0,1.0">
                                          <p:stCondLst>
                                            <p:cond delay="0"/>
                                          </p:stCondLst>
                                        </p:cTn>
                                        <p:tgtEl>
                                          <p:spTgt spid="68"/>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8"/>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8"/>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8"/>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8"/>
                                        </p:tgtEl>
                                        <p:attrNameLst>
                                          <p:attrName>ppt_y</p:attrName>
                                        </p:attrNameLst>
                                      </p:cBhvr>
                                      <p:tavLst>
                                        <p:tav tm="0" fmla="#ppt_y-sin(pi*$)/81">
                                          <p:val>
                                            <p:fltVal val="0"/>
                                          </p:val>
                                        </p:tav>
                                        <p:tav tm="100000">
                                          <p:val>
                                            <p:fltVal val="1"/>
                                          </p:val>
                                        </p:tav>
                                      </p:tavLst>
                                    </p:anim>
                                    <p:animScale>
                                      <p:cBhvr>
                                        <p:cTn id="13" dur="26">
                                          <p:stCondLst>
                                            <p:cond delay="650"/>
                                          </p:stCondLst>
                                        </p:cTn>
                                        <p:tgtEl>
                                          <p:spTgt spid="68"/>
                                        </p:tgtEl>
                                      </p:cBhvr>
                                      <p:to x="100000" y="60000"/>
                                    </p:animScale>
                                    <p:animScale>
                                      <p:cBhvr>
                                        <p:cTn id="14" dur="166" decel="50000">
                                          <p:stCondLst>
                                            <p:cond delay="676"/>
                                          </p:stCondLst>
                                        </p:cTn>
                                        <p:tgtEl>
                                          <p:spTgt spid="68"/>
                                        </p:tgtEl>
                                      </p:cBhvr>
                                      <p:to x="100000" y="100000"/>
                                    </p:animScale>
                                    <p:animScale>
                                      <p:cBhvr>
                                        <p:cTn id="15" dur="26">
                                          <p:stCondLst>
                                            <p:cond delay="1312"/>
                                          </p:stCondLst>
                                        </p:cTn>
                                        <p:tgtEl>
                                          <p:spTgt spid="68"/>
                                        </p:tgtEl>
                                      </p:cBhvr>
                                      <p:to x="100000" y="80000"/>
                                    </p:animScale>
                                    <p:animScale>
                                      <p:cBhvr>
                                        <p:cTn id="16" dur="166" decel="50000">
                                          <p:stCondLst>
                                            <p:cond delay="1338"/>
                                          </p:stCondLst>
                                        </p:cTn>
                                        <p:tgtEl>
                                          <p:spTgt spid="68"/>
                                        </p:tgtEl>
                                      </p:cBhvr>
                                      <p:to x="100000" y="100000"/>
                                    </p:animScale>
                                    <p:animScale>
                                      <p:cBhvr>
                                        <p:cTn id="17" dur="26">
                                          <p:stCondLst>
                                            <p:cond delay="1642"/>
                                          </p:stCondLst>
                                        </p:cTn>
                                        <p:tgtEl>
                                          <p:spTgt spid="68"/>
                                        </p:tgtEl>
                                      </p:cBhvr>
                                      <p:to x="100000" y="90000"/>
                                    </p:animScale>
                                    <p:animScale>
                                      <p:cBhvr>
                                        <p:cTn id="18" dur="166" decel="50000">
                                          <p:stCondLst>
                                            <p:cond delay="1668"/>
                                          </p:stCondLst>
                                        </p:cTn>
                                        <p:tgtEl>
                                          <p:spTgt spid="68"/>
                                        </p:tgtEl>
                                      </p:cBhvr>
                                      <p:to x="100000" y="100000"/>
                                    </p:animScale>
                                    <p:animScale>
                                      <p:cBhvr>
                                        <p:cTn id="19" dur="26">
                                          <p:stCondLst>
                                            <p:cond delay="1808"/>
                                          </p:stCondLst>
                                        </p:cTn>
                                        <p:tgtEl>
                                          <p:spTgt spid="68"/>
                                        </p:tgtEl>
                                      </p:cBhvr>
                                      <p:to x="100000" y="95000"/>
                                    </p:animScale>
                                    <p:animScale>
                                      <p:cBhvr>
                                        <p:cTn id="20" dur="166" decel="50000">
                                          <p:stCondLst>
                                            <p:cond delay="1834"/>
                                          </p:stCondLst>
                                        </p:cTn>
                                        <p:tgtEl>
                                          <p:spTgt spid="68"/>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9">
                                            <p:txEl>
                                              <p:pRg st="0" end="0"/>
                                            </p:txEl>
                                          </p:spTgt>
                                        </p:tgtEl>
                                        <p:attrNameLst>
                                          <p:attrName>style.visibility</p:attrName>
                                        </p:attrNameLst>
                                      </p:cBhvr>
                                      <p:to>
                                        <p:strVal val="visible"/>
                                      </p:to>
                                    </p:set>
                                    <p:animEffect transition="in" filter="fade">
                                      <p:cBhvr>
                                        <p:cTn id="25" dur="1000"/>
                                        <p:tgtEl>
                                          <p:spTgt spid="29">
                                            <p:txEl>
                                              <p:pRg st="0" end="0"/>
                                            </p:txEl>
                                          </p:spTgt>
                                        </p:tgtEl>
                                      </p:cBhvr>
                                    </p:animEffect>
                                    <p:anim calcmode="lin" valueType="num">
                                      <p:cBhvr>
                                        <p:cTn id="26" dur="10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31"/>
                                        </p:tgtEl>
                                        <p:attrNameLst>
                                          <p:attrName>style.visibility</p:attrName>
                                        </p:attrNameLst>
                                      </p:cBhvr>
                                      <p:to>
                                        <p:strVal val="visible"/>
                                      </p:to>
                                    </p:set>
                                    <p:anim calcmode="lin" valueType="num">
                                      <p:cBhvr additive="base">
                                        <p:cTn id="32" dur="500" fill="hold"/>
                                        <p:tgtEl>
                                          <p:spTgt spid="131"/>
                                        </p:tgtEl>
                                        <p:attrNameLst>
                                          <p:attrName>ppt_x</p:attrName>
                                        </p:attrNameLst>
                                      </p:cBhvr>
                                      <p:tavLst>
                                        <p:tav tm="0">
                                          <p:val>
                                            <p:strVal val="#ppt_x"/>
                                          </p:val>
                                        </p:tav>
                                        <p:tav tm="100000">
                                          <p:val>
                                            <p:strVal val="#ppt_x"/>
                                          </p:val>
                                        </p:tav>
                                      </p:tavLst>
                                    </p:anim>
                                    <p:anim calcmode="lin" valueType="num">
                                      <p:cBhvr additive="base">
                                        <p:cTn id="33"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32"/>
                                        </p:tgtEl>
                                        <p:attrNameLst>
                                          <p:attrName>style.visibility</p:attrName>
                                        </p:attrNameLst>
                                      </p:cBhvr>
                                      <p:to>
                                        <p:strVal val="visible"/>
                                      </p:to>
                                    </p:set>
                                    <p:anim calcmode="lin" valueType="num">
                                      <p:cBhvr additive="base">
                                        <p:cTn id="38" dur="500" fill="hold"/>
                                        <p:tgtEl>
                                          <p:spTgt spid="132"/>
                                        </p:tgtEl>
                                        <p:attrNameLst>
                                          <p:attrName>ppt_x</p:attrName>
                                        </p:attrNameLst>
                                      </p:cBhvr>
                                      <p:tavLst>
                                        <p:tav tm="0">
                                          <p:val>
                                            <p:strVal val="#ppt_x"/>
                                          </p:val>
                                        </p:tav>
                                        <p:tav tm="100000">
                                          <p:val>
                                            <p:strVal val="#ppt_x"/>
                                          </p:val>
                                        </p:tav>
                                      </p:tavLst>
                                    </p:anim>
                                    <p:anim calcmode="lin" valueType="num">
                                      <p:cBhvr additive="base">
                                        <p:cTn id="39" dur="500" fill="hold"/>
                                        <p:tgtEl>
                                          <p:spTgt spid="1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131" grpId="0"/>
      <p:bldP spid="1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66AC3FC-13FB-81E8-63BE-370535C0546B}"/>
              </a:ext>
            </a:extLst>
          </p:cNvPr>
          <p:cNvSpPr>
            <a:spLocks noGrp="1"/>
          </p:cNvSpPr>
          <p:nvPr>
            <p:ph type="title"/>
          </p:nvPr>
        </p:nvSpPr>
        <p:spPr>
          <a:xfrm>
            <a:off x="1076602" y="341525"/>
            <a:ext cx="10515600" cy="978609"/>
          </a:xfrm>
        </p:spPr>
        <p:txBody>
          <a:bodyPr>
            <a:normAutofit fontScale="90000"/>
          </a:bodyPr>
          <a:lstStyle/>
          <a:p>
            <a:r>
              <a:rPr lang="x-none" dirty="0">
                <a:solidFill>
                  <a:srgbClr val="002060"/>
                </a:solidFill>
                <a:latin typeface="Times New Roman" pitchFamily="18" charset="0"/>
                <a:cs typeface="Times New Roman" pitchFamily="18" charset="0"/>
              </a:rPr>
              <a:t>B. NỘI DUNG TÀI LIỆU</a:t>
            </a:r>
            <a:br>
              <a:rPr lang="x-none" dirty="0">
                <a:solidFill>
                  <a:srgbClr val="002060"/>
                </a:solidFill>
                <a:latin typeface="Times New Roman" pitchFamily="18" charset="0"/>
                <a:cs typeface="Times New Roman" pitchFamily="18" charset="0"/>
              </a:rPr>
            </a:br>
            <a:r>
              <a:rPr lang="x-none" dirty="0">
                <a:solidFill>
                  <a:srgbClr val="002060"/>
                </a:solidFill>
                <a:latin typeface="Times New Roman" pitchFamily="18" charset="0"/>
                <a:cs typeface="Times New Roman" pitchFamily="18" charset="0"/>
              </a:rPr>
              <a:t>PHẦN 1: NHỮNG VẤN ĐỀ CHUNG…</a:t>
            </a:r>
          </a:p>
        </p:txBody>
      </p:sp>
      <p:sp>
        <p:nvSpPr>
          <p:cNvPr id="3" name="Content Placeholder 2">
            <a:extLst>
              <a:ext uri="{FF2B5EF4-FFF2-40B4-BE49-F238E27FC236}">
                <a16:creationId xmlns="" xmlns:a16="http://schemas.microsoft.com/office/drawing/2014/main" id="{94421BC6-97AE-80A0-6FB8-FACDFE9299CF}"/>
              </a:ext>
            </a:extLst>
          </p:cNvPr>
          <p:cNvSpPr>
            <a:spLocks noGrp="1"/>
          </p:cNvSpPr>
          <p:nvPr>
            <p:ph idx="1"/>
          </p:nvPr>
        </p:nvSpPr>
        <p:spPr>
          <a:xfrm>
            <a:off x="838200" y="2302546"/>
            <a:ext cx="10515600" cy="2858947"/>
          </a:xfrm>
        </p:spPr>
        <p:txBody>
          <a:bodyPr/>
          <a:lstStyle/>
          <a:p>
            <a:pPr marL="0" indent="0">
              <a:buNone/>
            </a:pPr>
            <a:r>
              <a:rPr lang="x-none" sz="3600" b="1" dirty="0">
                <a:solidFill>
                  <a:srgbClr val="000000"/>
                </a:solidFill>
                <a:latin typeface="Times New Roman" pitchFamily="18" charset="0"/>
                <a:cs typeface="Times New Roman" pitchFamily="18" charset="0"/>
              </a:rPr>
              <a:t>1.1. </a:t>
            </a:r>
            <a:r>
              <a:rPr lang="vi-VN" sz="3600" b="1" dirty="0">
                <a:solidFill>
                  <a:srgbClr val="000000"/>
                </a:solidFill>
                <a:latin typeface="Times New Roman" pitchFamily="18" charset="0"/>
                <a:cs typeface="Times New Roman" pitchFamily="18" charset="0"/>
              </a:rPr>
              <a:t>Khái niệm và vai trò của GDG</a:t>
            </a:r>
            <a:endParaRPr lang="x-none" sz="3600" b="1" dirty="0">
              <a:solidFill>
                <a:srgbClr val="000000"/>
              </a:solidFill>
              <a:latin typeface="Times New Roman" pitchFamily="18" charset="0"/>
              <a:cs typeface="Times New Roman" pitchFamily="18" charset="0"/>
            </a:endParaRPr>
          </a:p>
          <a:p>
            <a:pPr marL="0" indent="0">
              <a:buNone/>
            </a:pPr>
            <a:r>
              <a:rPr lang="x-none" sz="3600" b="1" dirty="0">
                <a:solidFill>
                  <a:srgbClr val="000000"/>
                </a:solidFill>
                <a:latin typeface="Times New Roman" pitchFamily="18" charset="0"/>
                <a:cs typeface="Times New Roman" pitchFamily="18" charset="0"/>
              </a:rPr>
              <a:t>1.2. MT, ND PP …</a:t>
            </a:r>
          </a:p>
          <a:p>
            <a:pPr marL="0" indent="0">
              <a:buNone/>
            </a:pPr>
            <a:r>
              <a:rPr lang="x-none" sz="3600" b="1" dirty="0">
                <a:solidFill>
                  <a:srgbClr val="000000"/>
                </a:solidFill>
                <a:latin typeface="Times New Roman" pitchFamily="18" charset="0"/>
                <a:cs typeface="Times New Roman" pitchFamily="18" charset="0"/>
              </a:rPr>
              <a:t>1.3. Các yếu tố ảnh hưởng…</a:t>
            </a:r>
          </a:p>
          <a:p>
            <a:pPr marL="0" indent="0">
              <a:buNone/>
            </a:pPr>
            <a:r>
              <a:rPr lang="x-none" sz="3600" b="1" dirty="0">
                <a:solidFill>
                  <a:srgbClr val="000000"/>
                </a:solidFill>
                <a:latin typeface="Times New Roman" pitchFamily="18" charset="0"/>
                <a:cs typeface="Times New Roman" pitchFamily="18" charset="0"/>
              </a:rPr>
              <a:t>1.4. Thực trạng và định hướng triển khai GDG</a:t>
            </a:r>
          </a:p>
        </p:txBody>
      </p:sp>
      <p:sp>
        <p:nvSpPr>
          <p:cNvPr id="4" name="Slide Number Placeholder 3">
            <a:extLst>
              <a:ext uri="{FF2B5EF4-FFF2-40B4-BE49-F238E27FC236}">
                <a16:creationId xmlns="" xmlns:a16="http://schemas.microsoft.com/office/drawing/2014/main" id="{730AC9FF-9FE2-4A23-2810-08FD83DAF015}"/>
              </a:ext>
            </a:extLst>
          </p:cNvPr>
          <p:cNvSpPr>
            <a:spLocks noGrp="1"/>
          </p:cNvSpPr>
          <p:nvPr>
            <p:ph type="sldNum" sz="quarter" idx="12"/>
          </p:nvPr>
        </p:nvSpPr>
        <p:spPr/>
        <p:txBody>
          <a:bodyPr/>
          <a:lstStyle/>
          <a:p>
            <a:fld id="{2B0A5C23-9A0D-4D31-9768-FD96BB453C39}" type="slidenum">
              <a:rPr lang="en-US" smtClean="0"/>
              <a:t>8</a:t>
            </a:fld>
            <a:endParaRPr lang="en-US"/>
          </a:p>
        </p:txBody>
      </p:sp>
    </p:spTree>
    <p:extLst>
      <p:ext uri="{BB962C8B-B14F-4D97-AF65-F5344CB8AC3E}">
        <p14:creationId xmlns:p14="http://schemas.microsoft.com/office/powerpoint/2010/main" val="736797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805EBEC-9062-4F4E-B754-736D781237DD}"/>
              </a:ext>
            </a:extLst>
          </p:cNvPr>
          <p:cNvSpPr>
            <a:spLocks noGrp="1"/>
          </p:cNvSpPr>
          <p:nvPr>
            <p:ph type="title"/>
          </p:nvPr>
        </p:nvSpPr>
        <p:spPr>
          <a:xfrm>
            <a:off x="953037" y="1"/>
            <a:ext cx="10766737" cy="1004552"/>
          </a:xfrm>
        </p:spPr>
        <p:txBody>
          <a:bodyPr anchor="b">
            <a:noAutofit/>
          </a:bodyPr>
          <a:lstStyle/>
          <a:p>
            <a:r>
              <a:rPr lang="en-US" dirty="0">
                <a:solidFill>
                  <a:srgbClr val="0070C0"/>
                </a:solidFill>
                <a:latin typeface="Times New Roman" pitchFamily="18" charset="0"/>
                <a:cs typeface="Times New Roman" pitchFamily="18" charset="0"/>
              </a:rPr>
              <a:t>I.</a:t>
            </a:r>
            <a:r>
              <a:rPr lang="en-US" b="1" dirty="0">
                <a:solidFill>
                  <a:srgbClr val="0070C0"/>
                </a:solidFill>
                <a:latin typeface="Times New Roman" pitchFamily="18" charset="0"/>
                <a:cs typeface="Times New Roman" pitchFamily="18" charset="0"/>
              </a:rPr>
              <a:t> KHÁI NIỆM VÀ CÁC THUẬT NGỮ…</a:t>
            </a:r>
          </a:p>
        </p:txBody>
      </p:sp>
      <p:sp>
        <p:nvSpPr>
          <p:cNvPr id="10" name="Content Placeholder 9">
            <a:extLst>
              <a:ext uri="{FF2B5EF4-FFF2-40B4-BE49-F238E27FC236}">
                <a16:creationId xmlns="" xmlns:a16="http://schemas.microsoft.com/office/drawing/2014/main" id="{2DC0D9FC-10C1-4AA3-A74C-251EA358E992}"/>
              </a:ext>
            </a:extLst>
          </p:cNvPr>
          <p:cNvSpPr>
            <a:spLocks noGrp="1"/>
          </p:cNvSpPr>
          <p:nvPr>
            <p:ph idx="1"/>
          </p:nvPr>
        </p:nvSpPr>
        <p:spPr>
          <a:xfrm>
            <a:off x="464555" y="1506828"/>
            <a:ext cx="11010521" cy="4494727"/>
          </a:xfrm>
        </p:spPr>
        <p:txBody>
          <a:bodyPr>
            <a:noAutofit/>
          </a:bodyPr>
          <a:lstStyle/>
          <a:p>
            <a:pPr marL="457200" indent="-457200">
              <a:buClr>
                <a:srgbClr val="4F6070"/>
              </a:buClr>
              <a:buAutoNum type="arabicParenBoth"/>
            </a:pPr>
            <a:r>
              <a:rPr lang="en-US" sz="3600" dirty="0" err="1">
                <a:solidFill>
                  <a:srgbClr val="002060"/>
                </a:solidFill>
                <a:latin typeface="Times New Roman" pitchFamily="18" charset="0"/>
                <a:cs typeface="Times New Roman" pitchFamily="18" charset="0"/>
              </a:rPr>
              <a:t>Giới</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và</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tính</a:t>
            </a:r>
            <a:endParaRPr lang="en-US" sz="3600" dirty="0">
              <a:solidFill>
                <a:srgbClr val="002060"/>
              </a:solidFill>
              <a:latin typeface="Times New Roman" pitchFamily="18" charset="0"/>
              <a:cs typeface="Times New Roman" pitchFamily="18" charset="0"/>
            </a:endParaRPr>
          </a:p>
          <a:p>
            <a:pPr marL="457200" indent="-457200">
              <a:buClr>
                <a:srgbClr val="4F6070"/>
              </a:buClr>
              <a:buAutoNum type="arabicParenBoth"/>
            </a:pPr>
            <a:r>
              <a:rPr lang="en-US" sz="3600" dirty="0" err="1">
                <a:solidFill>
                  <a:srgbClr val="002060"/>
                </a:solidFill>
                <a:latin typeface="Times New Roman" pitchFamily="18" charset="0"/>
                <a:cs typeface="Times New Roman" pitchFamily="18" charset="0"/>
              </a:rPr>
              <a:t>Định</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kiến</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khuôn</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mẫu</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phân</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biệt</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endParaRPr lang="en-US" sz="3600" dirty="0">
              <a:solidFill>
                <a:srgbClr val="002060"/>
              </a:solidFill>
              <a:latin typeface="Times New Roman" pitchFamily="18" charset="0"/>
              <a:cs typeface="Times New Roman" pitchFamily="18" charset="0"/>
            </a:endParaRPr>
          </a:p>
          <a:p>
            <a:pPr marL="457200" indent="-457200">
              <a:buClr>
                <a:srgbClr val="4F6070"/>
              </a:buClr>
              <a:buAutoNum type="arabicParenBoth"/>
            </a:pPr>
            <a:r>
              <a:rPr lang="en-US" sz="3600" dirty="0" err="1">
                <a:solidFill>
                  <a:srgbClr val="002060"/>
                </a:solidFill>
                <a:latin typeface="Times New Roman" pitchFamily="18" charset="0"/>
                <a:cs typeface="Times New Roman" pitchFamily="18" charset="0"/>
              </a:rPr>
              <a:t>Bình</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đẳng</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endParaRPr lang="en-US" sz="3600" dirty="0">
              <a:solidFill>
                <a:srgbClr val="002060"/>
              </a:solidFill>
              <a:latin typeface="Times New Roman" pitchFamily="18" charset="0"/>
              <a:cs typeface="Times New Roman" pitchFamily="18" charset="0"/>
            </a:endParaRPr>
          </a:p>
          <a:p>
            <a:pPr marL="457200" indent="-457200">
              <a:buClr>
                <a:srgbClr val="4F6070"/>
              </a:buClr>
              <a:buAutoNum type="arabicParenBoth"/>
            </a:pPr>
            <a:r>
              <a:rPr lang="en-US" sz="3600" dirty="0" err="1">
                <a:solidFill>
                  <a:srgbClr val="002060"/>
                </a:solidFill>
                <a:latin typeface="Times New Roman" pitchFamily="18" charset="0"/>
                <a:cs typeface="Times New Roman" pitchFamily="18" charset="0"/>
              </a:rPr>
              <a:t>Công</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bằng</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endParaRPr lang="en-US" sz="3600" dirty="0">
              <a:solidFill>
                <a:srgbClr val="002060"/>
              </a:solidFill>
              <a:latin typeface="Times New Roman" pitchFamily="18" charset="0"/>
              <a:cs typeface="Times New Roman" pitchFamily="18" charset="0"/>
            </a:endParaRPr>
          </a:p>
          <a:p>
            <a:pPr marL="457200" indent="-457200">
              <a:buClr>
                <a:srgbClr val="4F6070"/>
              </a:buClr>
              <a:buAutoNum type="arabicParenBoth"/>
            </a:pPr>
            <a:r>
              <a:rPr lang="en-US" sz="3600" dirty="0" err="1">
                <a:solidFill>
                  <a:srgbClr val="002060"/>
                </a:solidFill>
                <a:latin typeface="Times New Roman" pitchFamily="18" charset="0"/>
                <a:cs typeface="Times New Roman" pitchFamily="18" charset="0"/>
              </a:rPr>
              <a:t>Nhạy</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cảm</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đáp</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ứng</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endParaRPr lang="en-US" sz="3600" dirty="0">
              <a:solidFill>
                <a:srgbClr val="002060"/>
              </a:solidFill>
              <a:latin typeface="Times New Roman" pitchFamily="18" charset="0"/>
              <a:cs typeface="Times New Roman" pitchFamily="18" charset="0"/>
            </a:endParaRPr>
          </a:p>
          <a:p>
            <a:pPr marL="457200" indent="-457200">
              <a:buClr>
                <a:srgbClr val="4F6070"/>
              </a:buClr>
              <a:buAutoNum type="arabicParenBoth"/>
            </a:pPr>
            <a:r>
              <a:rPr lang="en-US" sz="3600" dirty="0" err="1">
                <a:solidFill>
                  <a:srgbClr val="002060"/>
                </a:solidFill>
                <a:latin typeface="Times New Roman" pitchFamily="18" charset="0"/>
                <a:cs typeface="Times New Roman" pitchFamily="18" charset="0"/>
              </a:rPr>
              <a:t>Giáo</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dục</a:t>
            </a:r>
            <a:r>
              <a:rPr lang="en-US" sz="3600" dirty="0">
                <a:solidFill>
                  <a:srgbClr val="002060"/>
                </a:solidFill>
                <a:latin typeface="Times New Roman" pitchFamily="18" charset="0"/>
                <a:cs typeface="Times New Roman" pitchFamily="18" charset="0"/>
              </a:rPr>
              <a:t> </a:t>
            </a:r>
            <a:r>
              <a:rPr lang="en-US" sz="3600" dirty="0" err="1">
                <a:solidFill>
                  <a:srgbClr val="002060"/>
                </a:solidFill>
                <a:latin typeface="Times New Roman" pitchFamily="18" charset="0"/>
                <a:cs typeface="Times New Roman" pitchFamily="18" charset="0"/>
              </a:rPr>
              <a:t>giới</a:t>
            </a:r>
            <a:endParaRPr lang="en-US" sz="36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179298198"/>
      </p:ext>
    </p:extLst>
  </p:cSld>
  <p:clrMapOvr>
    <a:masterClrMapping/>
  </p:clrMapOvr>
</p:sld>
</file>

<file path=ppt/theme/theme1.xml><?xml version="1.0" encoding="utf-8"?>
<a:theme xmlns:a="http://schemas.openxmlformats.org/drawingml/2006/main" name="Office Theme">
  <a:themeElements>
    <a:clrScheme name="Custom 10">
      <a:dk1>
        <a:srgbClr val="878787"/>
      </a:dk1>
      <a:lt1>
        <a:srgbClr val="C2C2C2"/>
      </a:lt1>
      <a:dk2>
        <a:srgbClr val="44546A"/>
      </a:dk2>
      <a:lt2>
        <a:srgbClr val="EAEAEA"/>
      </a:lt2>
      <a:accent1>
        <a:srgbClr val="C1392B"/>
      </a:accent1>
      <a:accent2>
        <a:srgbClr val="F89C16"/>
      </a:accent2>
      <a:accent3>
        <a:srgbClr val="28819C"/>
      </a:accent3>
      <a:accent4>
        <a:srgbClr val="189F87"/>
      </a:accent4>
      <a:accent5>
        <a:srgbClr val="9CBC58"/>
      </a:accent5>
      <a:accent6>
        <a:srgbClr val="56546A"/>
      </a:accent6>
      <a:hlink>
        <a:srgbClr val="0563C1"/>
      </a:hlink>
      <a:folHlink>
        <a:srgbClr val="954F72"/>
      </a:folHlink>
    </a:clrScheme>
    <a:fontScheme name="Custom 3">
      <a:majorFont>
        <a:latin typeface="Segoe UI Semilight"/>
        <a:ea typeface=""/>
        <a:cs typeface=""/>
      </a:majorFont>
      <a:minorFont>
        <a:latin typeface="Segoe UI Semi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175">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2793</TotalTime>
  <Words>3430</Words>
  <Application>Microsoft Office PowerPoint</Application>
  <PresentationFormat>Custom</PresentationFormat>
  <Paragraphs>288</Paragraphs>
  <Slides>39</Slides>
  <Notes>6</Notes>
  <HiddenSlides>0</HiddenSlides>
  <MMClips>0</MMClips>
  <ScaleCrop>false</ScaleCrop>
  <HeadingPairs>
    <vt:vector size="4" baseType="variant">
      <vt:variant>
        <vt:lpstr>Theme</vt:lpstr>
      </vt:variant>
      <vt:variant>
        <vt:i4>3</vt:i4>
      </vt:variant>
      <vt:variant>
        <vt:lpstr>Slide Titles</vt:lpstr>
      </vt:variant>
      <vt:variant>
        <vt:i4>39</vt:i4>
      </vt:variant>
    </vt:vector>
  </HeadingPairs>
  <TitlesOfParts>
    <vt:vector size="42" baseType="lpstr">
      <vt:lpstr>Office Theme</vt:lpstr>
      <vt:lpstr>2_Office Theme</vt:lpstr>
      <vt:lpstr>1_Office Theme</vt:lpstr>
      <vt:lpstr>PowerPoint Presentation</vt:lpstr>
      <vt:lpstr>PowerPoint Presentation</vt:lpstr>
      <vt:lpstr>PowerPoint Presentation</vt:lpstr>
      <vt:lpstr>Những vấn đề chung về giáo dục giới cho trẻ mầm non </vt:lpstr>
      <vt:lpstr>Phần 2. HƯỚNG DẪN GIÁO DỤC GIỚI TRONG CÁC HOẠT ĐỘNG GIÁO DỤC CHO TRẺ MẦM NON</vt:lpstr>
      <vt:lpstr>PowerPoint Presentation</vt:lpstr>
      <vt:lpstr>Phụ lục</vt:lpstr>
      <vt:lpstr>B. NỘI DUNG TÀI LIỆU PHẦN 1: NHỮNG VẤN ĐỀ CHUNG…</vt:lpstr>
      <vt:lpstr>I. KHÁI NIỆM VÀ CÁC THUẬT NGỮ…</vt:lpstr>
      <vt:lpstr>(1) GIỚI- GIỚI TÍNH</vt:lpstr>
      <vt:lpstr>(2) Định kiến giới, khuôn mẫu giới  và phân biệt giới</vt:lpstr>
      <vt:lpstr>ĐỊNH KIẾN GIỚI, PHÂN BIỆT ĐỐI XỬ THEO GIỚI</vt:lpstr>
      <vt:lpstr>PowerPoint Presentation</vt:lpstr>
      <vt:lpstr>(3) BẤT BÌNH ĐẲNG GIỚI</vt:lpstr>
      <vt:lpstr>Những biểu hiện của bất bình đẳng giới: </vt:lpstr>
      <vt:lpstr>BÌNH ĐẲNG GIỚI</vt:lpstr>
      <vt:lpstr>Bình đẳng giới</vt:lpstr>
      <vt:lpstr>(3) BÌNH ĐẲNG GIỚI - CÔNG BẰNG GIỚI</vt:lpstr>
      <vt:lpstr>  (4) NHẠY CẢM GIỚI VÀ ĐÁP ỨNG GIỚI</vt:lpstr>
      <vt:lpstr>(5) GIÁO DỤC GIỚI</vt:lpstr>
      <vt:lpstr>I.  VAI TRÒ CỦA GD GIỚI CHO TRẺ MN</vt:lpstr>
      <vt:lpstr>2.1. Mục tiêu: Giúp hình thành nhận thức về giới, đa dạng giới; thái độ chấp nhận, tôn trọng sự khác biệt giới; kỹ năng xây dựng MTGD có nhạy cảm giới…</vt:lpstr>
      <vt:lpstr>PowerPoint Presentation</vt:lpstr>
      <vt:lpstr>PowerPoint Presentation</vt:lpstr>
      <vt:lpstr>PowerPoint Presentation</vt:lpstr>
      <vt:lpstr>Mô hình học tập qua trải nghiệm D.Kolb</vt:lpstr>
      <vt:lpstr>III. CÁC YẾU TỐ ẢNH HƯỞNG…</vt:lpstr>
      <vt:lpstr>IV. THỰC TRẠNG VÀ ĐỊNH HƯỚNG…</vt:lpstr>
      <vt:lpstr>PowerPoint Presentation</vt:lpstr>
      <vt:lpstr>PHẦN 2: HƯỚNG DẪN GDG TRONG CÁC HĐGD</vt:lpstr>
      <vt:lpstr>QUY TRÌNH TÍCH HỢP GIÁO DỤC GIỚI  TRONG CÁC HOẠT ĐỘNG GIÁO DỤC</vt:lpstr>
      <vt:lpstr>HƯỚNG DẪN GDG TRONG CÁC HĐ GIÁO DỤC TRẺ MN</vt:lpstr>
      <vt:lpstr> Hướng dẫn giáo dục giới thông qua hoạt động chơi </vt:lpstr>
      <vt:lpstr> Hướng dẫn giáo dục giới thông qua hoạt động học </vt:lpstr>
      <vt:lpstr> Hướng dẫn giáo dục giới thông qua các hoạt động khác </vt:lpstr>
      <vt:lpstr>HƯỚNG DẪN XÂY DỰNG MTGD CÓ NHẠY CẢM GIỚI</vt:lpstr>
      <vt:lpstr>PowerPoint Presentation</vt:lpstr>
      <vt:lpstr>PHỐI HỢP VỚI GIA ĐÌNH VÀ CỘNG ĐỒNG…</vt:lpstr>
      <vt:lpstr>Đại biểu thảo luận, cho ý kiến góp ý  Tài liệu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QuocThai NguyenTo</dc:creator>
  <cp:lastModifiedBy>MayTinhDucDung</cp:lastModifiedBy>
  <cp:revision>348</cp:revision>
  <dcterms:created xsi:type="dcterms:W3CDTF">2015-05-21T03:40:37Z</dcterms:created>
  <dcterms:modified xsi:type="dcterms:W3CDTF">2022-08-31T03:58:07Z</dcterms:modified>
</cp:coreProperties>
</file>