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68" r:id="rId4"/>
    <p:sldId id="263" r:id="rId5"/>
    <p:sldId id="275" r:id="rId6"/>
    <p:sldId id="276" r:id="rId7"/>
    <p:sldId id="269" r:id="rId8"/>
    <p:sldId id="270" r:id="rId9"/>
    <p:sldId id="272" r:id="rId10"/>
    <p:sldId id="273" r:id="rId11"/>
    <p:sldId id="271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1" d="100"/>
          <a:sy n="41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9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0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4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1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1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7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8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5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4346-AE0F-4D90-A213-F34DEDA41EC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AC7BF-03D3-472F-8900-64E489A59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4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66T-bxZ1Xk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66T-bxZ1X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11019" y="2971800"/>
            <a:ext cx="1713781" cy="2057400"/>
          </a:xfrm>
          <a:prstGeom prst="rect">
            <a:avLst/>
          </a:prstGeom>
        </p:spPr>
      </p:pic>
      <p:pic>
        <p:nvPicPr>
          <p:cNvPr id="1026" name="Picture 2" descr="http://3.bp.blogspot.com/-IzYETuZ48C8/T7MQmHucwCI/AAAAAAAABEQ/jBTkIk7ObKY/s1600/hinh-nen-dep-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54"/>
            <a:ext cx="12131615" cy="70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6384" y="4065981"/>
            <a:ext cx="6806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Tuyết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366" y="2052475"/>
            <a:ext cx="9480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HOẠT ĐỘNG HƯỚNG DẪN PHỤ HUYNH</a:t>
            </a:r>
          </a:p>
          <a:p>
            <a:pPr algn="ctr"/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Dạy trẻ làm quen nhóm chữ cái a,ă,â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0898" y="3502325"/>
            <a:ext cx="39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          Chủ đề: Bản thân </a:t>
            </a:r>
            <a:endParaRPr lang="en-US" sz="2400" b="1" dirty="0">
              <a:latin typeface="+mj-lt"/>
            </a:endParaRPr>
          </a:p>
        </p:txBody>
      </p:sp>
      <p:pic>
        <p:nvPicPr>
          <p:cNvPr id="2050" name="Picture 2" descr="https://i.pinimg.com/originals/45/c0/9d/45c09d11c595a43f8bc83b30cc96b2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824"/>
            <a:ext cx="12192000" cy="70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47048" y="680372"/>
            <a:ext cx="5805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ỦY BAN NHÂN DÂN THỊ XÃ KIM BẢNG</a:t>
            </a:r>
            <a:endParaRPr lang="vi-VN" dirty="0"/>
          </a:p>
          <a:p>
            <a:pPr algn="ctr"/>
            <a:r>
              <a:rPr lang="vi-VN" sz="1600" dirty="0"/>
              <a:t>TRƯỜNG MẦM </a:t>
            </a:r>
            <a:r>
              <a:rPr lang="vi-VN" sz="1600"/>
              <a:t>NON BA </a:t>
            </a:r>
            <a:r>
              <a:rPr lang="vi-VN" sz="1600" dirty="0"/>
              <a:t>SAO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09289" y="1825433"/>
            <a:ext cx="94804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vi-VN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HIỀU MỘT SỐ ĐỒ DÙNG TRONG GIA ĐÌNH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1749" y="3775358"/>
            <a:ext cx="68062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Phương Thúy</a:t>
            </a:r>
          </a:p>
          <a:p>
            <a:r>
              <a:rPr lang="vi-V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5- 6 tuổi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_riY6CYFfwgY/TK6shtzHj4I/AAAAAAAAAFw/gVMDAljK2wU/s1600/May-tinh-de-ban-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46" y="911225"/>
            <a:ext cx="72083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569" y="5598543"/>
            <a:ext cx="5063706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Máy vi tính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36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ienmaynhattin.vn/media/product/276_electrolux_ewf9025bqsa_2_m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8" y="526211"/>
            <a:ext cx="7392682" cy="429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07101" y="5684807"/>
            <a:ext cx="5063706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rgbClr val="FFFF00"/>
                </a:solidFill>
              </a:rPr>
              <a:t>Máy giặt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3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iaoYing_Video_166764224966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3229" y="365125"/>
            <a:ext cx="8772330" cy="5811838"/>
          </a:xfrm>
        </p:spPr>
      </p:pic>
    </p:spTree>
    <p:extLst>
      <p:ext uri="{BB962C8B-B14F-4D97-AF65-F5344CB8AC3E}">
        <p14:creationId xmlns:p14="http://schemas.microsoft.com/office/powerpoint/2010/main" val="207828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all.vn/wp-content/uploads/2020/01/gia-dinh-hanh-phuc-2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25" y="1825625"/>
            <a:ext cx="89887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6211" y="621101"/>
            <a:ext cx="107179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Chương trình: Gia đình đua tài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VID202211061855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1639" y="5270739"/>
            <a:ext cx="402565" cy="67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tse1.mm.bing.net/th?id=OIP.oLJxK5xgtkrIVzNZm3sE-AHaE8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51" y="1285336"/>
            <a:ext cx="7427344" cy="43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3366" y="5227609"/>
            <a:ext cx="4063041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Điều hòa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alt.tikicdn.com/ts/tmp/fc/09/0f/1a6e5c966661e3b69f60f7db656df3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90" y="-69011"/>
            <a:ext cx="4701396" cy="56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57268" y="5788326"/>
            <a:ext cx="5011947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Quạt hơi nước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3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meta.com.vn/img/thumb.ashx/Data/image/2019/03/16/quat-treo-tuong-vinawind-qtt400-ed-sai-canh-400mm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7" y="621101"/>
            <a:ext cx="3671258" cy="46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quatmitsubishi.vn/wp-content/uploads/2019/03/benny-2-768x4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38" y="1773476"/>
            <a:ext cx="73152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166" y="5788326"/>
            <a:ext cx="5175849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Quạt treo tường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8936" y="5900468"/>
            <a:ext cx="4189562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rgbClr val="FFFF00"/>
                </a:solidFill>
              </a:rPr>
              <a:t>Quạt trần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8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bizweb.dktcdn.net/thumb/grande/100/240/954/products/8055eb702fb807ffb39626c038c6a493.jpg?v=1588607182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3" y="38818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2.enbaccdn.com/thumb_max/ebx/2014/11/21/889493/14165627105896818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08" y="491707"/>
            <a:ext cx="4718649" cy="575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4234" y="6103189"/>
            <a:ext cx="4063041" cy="625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Bàn là hơi nước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3108" y="6103189"/>
            <a:ext cx="4063041" cy="54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Bàn </a:t>
            </a:r>
            <a:r>
              <a:rPr lang="vi-VN">
                <a:solidFill>
                  <a:srgbClr val="FFFF00"/>
                </a:solidFill>
              </a:rPr>
              <a:t>là cây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4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iKV27_oo1vg/XsOwHBs3lFI/AAAAAAAAAfc/3DG8POZF4q0JQeKYw8D7YTckLUpGtwxyACLcBGAsYHQ/s1600/gia-thay-man-hinh-tivi-sony-43-49-50-65-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31" y="627529"/>
            <a:ext cx="7677511" cy="46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569" y="5589917"/>
            <a:ext cx="4189562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Tivi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6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kicdn.com/media/catalog/product/5/2/52400-in1.u579.d20160520.t11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98" y="216336"/>
            <a:ext cx="6131859" cy="51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5569" y="5598543"/>
            <a:ext cx="5063706" cy="95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Máy say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9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uvan.bestmua.vn/wp-content/uploads/2020/01/loai-tu-lanh-nao-tot-nhat-cho-can-bep-nha-ban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54" y="555812"/>
            <a:ext cx="7781364" cy="562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5237" y="5978105"/>
            <a:ext cx="4226944" cy="793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FFFF00"/>
                </a:solidFill>
              </a:rPr>
              <a:t>Tủ lạnh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0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114</Words>
  <Application>Microsoft Office PowerPoint</Application>
  <PresentationFormat>Widescreen</PresentationFormat>
  <Paragraphs>23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TUYET</dc:creator>
  <cp:lastModifiedBy>Administrator</cp:lastModifiedBy>
  <cp:revision>31</cp:revision>
  <dcterms:created xsi:type="dcterms:W3CDTF">2021-09-04T08:21:11Z</dcterms:created>
  <dcterms:modified xsi:type="dcterms:W3CDTF">2025-04-02T01:26:11Z</dcterms:modified>
</cp:coreProperties>
</file>