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2" r:id="rId3"/>
    <p:sldId id="263" r:id="rId4"/>
    <p:sldId id="260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9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7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658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72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9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905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538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469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93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363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0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F638CD-7848-40D1-A4CB-D1BF71206105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0E818-B6FC-4152-B86C-3853559F1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827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699248"/>
            <a:ext cx="9126071" cy="1508375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MNTT BA SAO</a:t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99509"/>
            <a:ext cx="9144000" cy="2658291"/>
          </a:xfrm>
        </p:spPr>
        <p:txBody>
          <a:bodyPr>
            <a:no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chuyên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chuông nhỏ</a:t>
            </a: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iên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4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036006825704666425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818" y="156754"/>
            <a:ext cx="12022182" cy="6701245"/>
          </a:xfrm>
        </p:spPr>
      </p:pic>
    </p:spTree>
    <p:extLst>
      <p:ext uri="{BB962C8B-B14F-4D97-AF65-F5344CB8AC3E}">
        <p14:creationId xmlns:p14="http://schemas.microsoft.com/office/powerpoint/2010/main" val="264896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5838230461512897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328" y="0"/>
            <a:ext cx="11804072" cy="6492875"/>
          </a:xfrm>
        </p:spPr>
      </p:pic>
    </p:spTree>
    <p:extLst>
      <p:ext uri="{BB962C8B-B14F-4D97-AF65-F5344CB8AC3E}">
        <p14:creationId xmlns:p14="http://schemas.microsoft.com/office/powerpoint/2010/main" val="298862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ruyệ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" y="365124"/>
            <a:ext cx="11679382" cy="6679911"/>
          </a:xfrm>
        </p:spPr>
      </p:pic>
    </p:spTree>
    <p:extLst>
      <p:ext uri="{BB962C8B-B14F-4D97-AF65-F5344CB8AC3E}">
        <p14:creationId xmlns:p14="http://schemas.microsoft.com/office/powerpoint/2010/main" val="350154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54346" cy="7365712"/>
          </a:xfrm>
        </p:spPr>
      </p:pic>
      <p:sp>
        <p:nvSpPr>
          <p:cNvPr id="4" name="TextBox 3"/>
          <p:cNvSpPr txBox="1"/>
          <p:nvPr/>
        </p:nvSpPr>
        <p:spPr>
          <a:xfrm>
            <a:off x="838200" y="2369126"/>
            <a:ext cx="111113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latin typeface="+mj-lt"/>
              </a:rPr>
              <a:t>Qua câu </a:t>
            </a:r>
            <a:r>
              <a:rPr lang="vi-VN" sz="4000" b="1" smtClean="0">
                <a:latin typeface="+mj-lt"/>
              </a:rPr>
              <a:t>chuyện giáo </a:t>
            </a:r>
            <a:r>
              <a:rPr lang="vi-VN" sz="4000" b="1" dirty="0" smtClean="0">
                <a:latin typeface="+mj-lt"/>
              </a:rPr>
              <a:t>dục trẻ khi có đồ chơi cho bạn chơi cùng không tranh giành đồ chơi của bạn</a:t>
            </a:r>
            <a:endParaRPr lang="en-US" sz="4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552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3583823046151289791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1257" y="0"/>
            <a:ext cx="11789229" cy="6176963"/>
          </a:xfrm>
        </p:spPr>
      </p:pic>
    </p:spTree>
    <p:extLst>
      <p:ext uri="{BB962C8B-B14F-4D97-AF65-F5344CB8AC3E}">
        <p14:creationId xmlns:p14="http://schemas.microsoft.com/office/powerpoint/2010/main" val="3205722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49</Words>
  <Application>Microsoft Office PowerPoint</Application>
  <PresentationFormat>Custom</PresentationFormat>
  <Paragraphs>6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TRƯỜNG MNTT BA SAO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19</cp:revision>
  <dcterms:created xsi:type="dcterms:W3CDTF">2021-10-21T13:26:39Z</dcterms:created>
  <dcterms:modified xsi:type="dcterms:W3CDTF">2025-04-02T01:11:16Z</dcterms:modified>
</cp:coreProperties>
</file>