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2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2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0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1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9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2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1B76E-DC43-431F-A98D-E2D68EDF039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9D984-3E00-4494-8E9E-B4DA1B57F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9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1680" y="640080"/>
            <a:ext cx="93957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25-36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12- 15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26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9625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45474" y="483326"/>
            <a:ext cx="405271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86" y="274320"/>
            <a:ext cx="6645767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536" y="1"/>
            <a:ext cx="8547463" cy="67534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0629" y="888274"/>
            <a:ext cx="3513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3691"/>
            <a:ext cx="12057017" cy="65575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06" y="143691"/>
            <a:ext cx="7276010" cy="65575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" y="862149"/>
            <a:ext cx="5368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199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189" y="0"/>
            <a:ext cx="758081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6754" y="822960"/>
            <a:ext cx="44544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ngẩng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4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</Words>
  <Application>Microsoft Office PowerPoint</Application>
  <PresentationFormat>Custom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Vũ Hồng Điệp</dc:creator>
  <cp:lastModifiedBy>Admin</cp:lastModifiedBy>
  <cp:revision>4</cp:revision>
  <dcterms:created xsi:type="dcterms:W3CDTF">2025-02-04T14:23:13Z</dcterms:created>
  <dcterms:modified xsi:type="dcterms:W3CDTF">2025-04-02T01:09:48Z</dcterms:modified>
</cp:coreProperties>
</file>