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3" r:id="rId4"/>
    <p:sldId id="264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4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1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4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0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9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3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CE877-E280-4DE0-AC3E-FE47EFA090C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82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9248"/>
            <a:ext cx="9126071" cy="219187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MNTT BA SAO</a:t>
            </a:r>
            <a:b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6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Búp Bê ♫ Nhạc Thiếu Nhi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44" y="365124"/>
            <a:ext cx="10842170" cy="60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5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56754"/>
            <a:ext cx="8172450" cy="6609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731520"/>
            <a:ext cx="3235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6286" y="2377440"/>
            <a:ext cx="219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629" y="4480560"/>
            <a:ext cx="392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1257"/>
            <a:ext cx="12192001" cy="659674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250"/>
            <a:ext cx="7524206" cy="6762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34" y="1489166"/>
            <a:ext cx="4801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1" y="4271554"/>
            <a:ext cx="4222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nhè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6" y="215152"/>
            <a:ext cx="12030634" cy="6642847"/>
          </a:xfrm>
        </p:spPr>
      </p:pic>
      <p:sp>
        <p:nvSpPr>
          <p:cNvPr id="5" name="TextBox 4"/>
          <p:cNvSpPr txBox="1"/>
          <p:nvPr/>
        </p:nvSpPr>
        <p:spPr>
          <a:xfrm>
            <a:off x="1075765" y="1210235"/>
            <a:ext cx="108652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nhè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78</Words>
  <Application>Microsoft Office PowerPoint</Application>
  <PresentationFormat>Custom</PresentationFormat>
  <Paragraphs>11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TRƯỜNG MNTT BA SAO 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ĐIỆN TỬ CHỦ ĐỀ: CÁC CÔ CÁC BÁC TRONG NHÀ TRẺ</dc:title>
  <dc:creator>Admin</dc:creator>
  <cp:lastModifiedBy>Admin</cp:lastModifiedBy>
  <cp:revision>40</cp:revision>
  <dcterms:created xsi:type="dcterms:W3CDTF">2021-09-29T12:19:08Z</dcterms:created>
  <dcterms:modified xsi:type="dcterms:W3CDTF">2025-04-02T01:07:28Z</dcterms:modified>
</cp:coreProperties>
</file>