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3"/>
  </p:notesMasterIdLst>
  <p:handoutMasterIdLst>
    <p:handoutMasterId r:id="rId34"/>
  </p:handoutMasterIdLst>
  <p:sldIdLst>
    <p:sldId id="325" r:id="rId2"/>
    <p:sldId id="318" r:id="rId3"/>
    <p:sldId id="319" r:id="rId4"/>
    <p:sldId id="260" r:id="rId5"/>
    <p:sldId id="285" r:id="rId6"/>
    <p:sldId id="263" r:id="rId7"/>
    <p:sldId id="267" r:id="rId8"/>
    <p:sldId id="268" r:id="rId9"/>
    <p:sldId id="284" r:id="rId10"/>
    <p:sldId id="269" r:id="rId11"/>
    <p:sldId id="270" r:id="rId12"/>
    <p:sldId id="320" r:id="rId13"/>
    <p:sldId id="321" r:id="rId14"/>
    <p:sldId id="322" r:id="rId15"/>
    <p:sldId id="323" r:id="rId16"/>
    <p:sldId id="324" r:id="rId17"/>
    <p:sldId id="317" r:id="rId18"/>
    <p:sldId id="312" r:id="rId19"/>
    <p:sldId id="299" r:id="rId20"/>
    <p:sldId id="300" r:id="rId21"/>
    <p:sldId id="304" r:id="rId22"/>
    <p:sldId id="305" r:id="rId23"/>
    <p:sldId id="301" r:id="rId24"/>
    <p:sldId id="302" r:id="rId25"/>
    <p:sldId id="306" r:id="rId26"/>
    <p:sldId id="307" r:id="rId27"/>
    <p:sldId id="308" r:id="rId28"/>
    <p:sldId id="309" r:id="rId29"/>
    <p:sldId id="313" r:id="rId30"/>
    <p:sldId id="314" r:id="rId31"/>
    <p:sldId id="283" r:id="rId32"/>
  </p:sldIdLst>
  <p:sldSz cx="9144000" cy="6858000" type="screen4x3"/>
  <p:notesSz cx="6858000" cy="9144000"/>
  <p:embeddedFontLst>
    <p:embeddedFont>
      <p:font typeface="VNI-Times" pitchFamily="2" charset="0"/>
      <p:regular r:id="rId35"/>
      <p:bold r:id="rId36"/>
      <p:italic r:id="rId37"/>
      <p:boldItalic r:id="rId38"/>
    </p:embeddedFont>
    <p:embeddedFont>
      <p:font typeface="VNI-Vari"/>
      <p:bold r:id="rId39"/>
    </p:embeddedFont>
  </p:embeddedFontLst>
  <p:defaultTextStyle>
    <a:defPPr>
      <a:defRPr lang="en-US"/>
    </a:defPPr>
    <a:lvl1pPr marL="0" lvl="0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1pPr>
    <a:lvl2pPr marL="457200" lvl="1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2pPr>
    <a:lvl3pPr marL="914400" lvl="2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3pPr>
    <a:lvl4pPr marL="1371600" lvl="3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4pPr>
    <a:lvl5pPr marL="1828800" lvl="4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5pPr>
    <a:lvl6pPr marL="2286000" lvl="5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6pPr>
    <a:lvl7pPr marL="2743200" lvl="6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7pPr>
    <a:lvl8pPr marL="3200400" lvl="7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8pPr>
    <a:lvl9pPr marL="3657600" lvl="8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VNI-Times" pitchFamily="2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0066"/>
    <a:srgbClr val="0000FF"/>
    <a:srgbClr val="CCFFFF"/>
    <a:srgbClr val="FFFF99"/>
    <a:srgbClr val="006600"/>
    <a:srgbClr val="FFFF00"/>
    <a:srgbClr val="800000"/>
    <a:srgbClr val="6600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53"/>
    <p:restoredTop sz="94660"/>
  </p:normalViewPr>
  <p:slideViewPr>
    <p:cSldViewPr showGuides="1">
      <p:cViewPr varScale="1">
        <p:scale>
          <a:sx n="83" d="100"/>
          <a:sy n="83" d="100"/>
        </p:scale>
        <p:origin x="-1392" y="-77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200"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200"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91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/>
          <a:lstStyle>
            <a:lvl1pPr eaLnBrk="1" hangingPunct="1">
              <a:defRPr sz="1200"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91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1027190-4DD1-41B8-AF0F-663E34A29D6F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93068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200"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200"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52" name="Rectangle 4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</p:sp>
      <p:sp>
        <p:nvSpPr>
          <p:cNvPr id="358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Click to edit Master text styles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Second level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Third level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Fourth level</a:t>
            </a:r>
          </a:p>
          <a:p>
            <a:pPr marL="1828800" marR="0" lvl="4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Fifth level</a:t>
            </a:r>
          </a:p>
        </p:txBody>
      </p:sp>
      <p:sp>
        <p:nvSpPr>
          <p:cNvPr id="358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/>
          <a:lstStyle>
            <a:lvl1pPr eaLnBrk="1" hangingPunct="1">
              <a:defRPr sz="1200"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58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8C908E80-061D-47D9-AA5E-2F0B37EE089D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414985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/>
          <p:cNvSpPr txBox="1"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 anchor="b" anchorCtr="0"/>
          <a:lstStyle/>
          <a:p>
            <a:pPr lvl="0" algn="r" eaLnBrk="1" hangingPunct="1"/>
            <a:fld id="{9A0DB2DC-4C9A-4742-B13C-FB6460FD3503}" type="slidenum">
              <a:rPr lang="en-US" altLang="en-US" sz="1200" dirty="0"/>
              <a:t>11</a:t>
            </a:fld>
            <a:endParaRPr lang="en-US" altLang="en-US" sz="1200" dirty="0"/>
          </a:p>
        </p:txBody>
      </p:sp>
      <p:sp>
        <p:nvSpPr>
          <p:cNvPr id="15363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/>
          <p:cNvSpPr>
            <a:spLocks noGrp="1"/>
          </p:cNvSpPr>
          <p:nvPr>
            <p:ph type="body" idx="1"/>
          </p:nvPr>
        </p:nvSpPr>
        <p:spPr>
          <a:ln/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en-US" alt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vert="horz" wrap="square" lIns="91440" tIns="45720" rIns="91440" bIns="45720" numCol="1" anchor="t" anchorCtr="0" compatLnSpc="1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32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 advClick="0" advTm="600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907FF365-EC3D-435B-AF92-CF7037E7B08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NI-Times" pitchFamily="2" charset="0"/>
              <a:ea typeface="+mn-ea"/>
              <a:cs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med" advClick="0" advTm="6000"/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4.wmf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image" Target="../media/image13.png"/><Relationship Id="rId3" Type="http://schemas.openxmlformats.org/officeDocument/2006/relationships/image" Target="../media/image4.wmf"/><Relationship Id="rId7" Type="http://schemas.openxmlformats.org/officeDocument/2006/relationships/image" Target="../media/image11.png"/><Relationship Id="rId12" Type="http://schemas.openxmlformats.org/officeDocument/2006/relationships/slide" Target="slide23.xml"/><Relationship Id="rId2" Type="http://schemas.openxmlformats.org/officeDocument/2006/relationships/slide" Target="slide27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2.xml"/><Relationship Id="rId11" Type="http://schemas.openxmlformats.org/officeDocument/2006/relationships/image" Target="../media/image6.GIF"/><Relationship Id="rId5" Type="http://schemas.openxmlformats.org/officeDocument/2006/relationships/image" Target="../media/image10.jpeg"/><Relationship Id="rId10" Type="http://schemas.openxmlformats.org/officeDocument/2006/relationships/slide" Target="slide19.xml"/><Relationship Id="rId4" Type="http://schemas.openxmlformats.org/officeDocument/2006/relationships/slide" Target="slide21.xml"/><Relationship Id="rId9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0.jpeg"/><Relationship Id="rId7" Type="http://schemas.openxmlformats.org/officeDocument/2006/relationships/image" Target="../media/image12.png"/><Relationship Id="rId2" Type="http://schemas.openxmlformats.org/officeDocument/2006/relationships/slide" Target="slide2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0.xml"/><Relationship Id="rId5" Type="http://schemas.openxmlformats.org/officeDocument/2006/relationships/image" Target="../media/image11.png"/><Relationship Id="rId4" Type="http://schemas.openxmlformats.org/officeDocument/2006/relationships/slide" Target="slide2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file:///C:\Users\HH\Downloads\Truyen%20Qua%20trung\Xu&#226;n%20Mai%20&#8211;%20G&#224;%20tr&#7889;ng%20m&#232;o%20con%20c&#250;n%20con.mp3" TargetMode="External"/><Relationship Id="rId1" Type="http://schemas.microsoft.com/office/2007/relationships/media" Target="file:///C:\Users\HH\Downloads\Truyen%20Qua%20trung\Xu&#226;n%20Mai%20&#8211;%20G&#224;%20tr&#7889;ng%20m&#232;o%20con%20c&#250;n%20con.mp3" TargetMode="Externa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6.GIF"/><Relationship Id="rId2" Type="http://schemas.openxmlformats.org/officeDocument/2006/relationships/slide" Target="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slide" Target="slide2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7" Type="http://schemas.openxmlformats.org/officeDocument/2006/relationships/image" Target="../media/image6.GI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slide" Target="slide20.xml"/><Relationship Id="rId4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13" Type="http://schemas.openxmlformats.org/officeDocument/2006/relationships/slide" Target="slide31.xml"/><Relationship Id="rId3" Type="http://schemas.openxmlformats.org/officeDocument/2006/relationships/image" Target="../media/image10.jpeg"/><Relationship Id="rId7" Type="http://schemas.openxmlformats.org/officeDocument/2006/relationships/image" Target="../media/image6.GIF"/><Relationship Id="rId12" Type="http://schemas.openxmlformats.org/officeDocument/2006/relationships/image" Target="../media/image13.png"/><Relationship Id="rId2" Type="http://schemas.openxmlformats.org/officeDocument/2006/relationships/slide" Target="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slide" Target="slide23.xml"/><Relationship Id="rId5" Type="http://schemas.openxmlformats.org/officeDocument/2006/relationships/slide" Target="slide20.xml"/><Relationship Id="rId10" Type="http://schemas.openxmlformats.org/officeDocument/2006/relationships/slide" Target="slide19.xml"/><Relationship Id="rId4" Type="http://schemas.openxmlformats.org/officeDocument/2006/relationships/image" Target="../media/image11.png"/><Relationship Id="rId9" Type="http://schemas.openxmlformats.org/officeDocument/2006/relationships/image" Target="../media/image4.wmf"/><Relationship Id="rId14" Type="http://schemas.openxmlformats.org/officeDocument/2006/relationships/image" Target="../media/image14.G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13.png"/><Relationship Id="rId2" Type="http://schemas.openxmlformats.org/officeDocument/2006/relationships/slide" Target="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slide" Target="slide2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15.png"/><Relationship Id="rId2" Type="http://schemas.openxmlformats.org/officeDocument/2006/relationships/slide" Target="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slide" Target="slide26.xml"/><Relationship Id="rId4" Type="http://schemas.openxmlformats.org/officeDocument/2006/relationships/image" Target="../media/image1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7" Type="http://schemas.openxmlformats.org/officeDocument/2006/relationships/image" Target="../media/image16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slide" Target="slide26.xml"/><Relationship Id="rId4" Type="http://schemas.openxmlformats.org/officeDocument/2006/relationships/image" Target="../media/image1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13" Type="http://schemas.openxmlformats.org/officeDocument/2006/relationships/image" Target="../media/image13.png"/><Relationship Id="rId3" Type="http://schemas.openxmlformats.org/officeDocument/2006/relationships/image" Target="../media/image10.jpeg"/><Relationship Id="rId7" Type="http://schemas.openxmlformats.org/officeDocument/2006/relationships/image" Target="../media/image16.png"/><Relationship Id="rId12" Type="http://schemas.openxmlformats.org/officeDocument/2006/relationships/slide" Target="slide23.xml"/><Relationship Id="rId2" Type="http://schemas.openxmlformats.org/officeDocument/2006/relationships/slide" Target="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6.GIF"/><Relationship Id="rId5" Type="http://schemas.openxmlformats.org/officeDocument/2006/relationships/image" Target="../media/image11.png"/><Relationship Id="rId15" Type="http://schemas.openxmlformats.org/officeDocument/2006/relationships/image" Target="../media/image14.GIF"/><Relationship Id="rId10" Type="http://schemas.openxmlformats.org/officeDocument/2006/relationships/slide" Target="slide19.xml"/><Relationship Id="rId4" Type="http://schemas.openxmlformats.org/officeDocument/2006/relationships/slide" Target="slide24.xml"/><Relationship Id="rId9" Type="http://schemas.openxmlformats.org/officeDocument/2006/relationships/image" Target="../media/image4.wmf"/><Relationship Id="rId14" Type="http://schemas.openxmlformats.org/officeDocument/2006/relationships/slide" Target="slide31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wmf"/><Relationship Id="rId3" Type="http://schemas.openxmlformats.org/officeDocument/2006/relationships/image" Target="../media/image10.jpeg"/><Relationship Id="rId7" Type="http://schemas.openxmlformats.org/officeDocument/2006/relationships/image" Target="../media/image12.png"/><Relationship Id="rId2" Type="http://schemas.openxmlformats.org/officeDocument/2006/relationships/slide" Target="slide30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1.png"/><Relationship Id="rId4" Type="http://schemas.openxmlformats.org/officeDocument/2006/relationships/slide" Target="slide2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4.wmf"/><Relationship Id="rId2" Type="http://schemas.openxmlformats.org/officeDocument/2006/relationships/slide" Target="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slide" Target="slide29.xml"/><Relationship Id="rId4" Type="http://schemas.openxmlformats.org/officeDocument/2006/relationships/image" Target="../media/image1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4.wmf"/><Relationship Id="rId2" Type="http://schemas.openxmlformats.org/officeDocument/2006/relationships/slide" Target="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slide" Target="slide2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13" Type="http://schemas.openxmlformats.org/officeDocument/2006/relationships/slide" Target="slide31.xml"/><Relationship Id="rId3" Type="http://schemas.openxmlformats.org/officeDocument/2006/relationships/slide" Target="slide28.xml"/><Relationship Id="rId7" Type="http://schemas.openxmlformats.org/officeDocument/2006/relationships/image" Target="../media/image4.wmf"/><Relationship Id="rId12" Type="http://schemas.openxmlformats.org/officeDocument/2006/relationships/image" Target="../media/image13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slide" Target="slide23.xml"/><Relationship Id="rId5" Type="http://schemas.openxmlformats.org/officeDocument/2006/relationships/slide" Target="slide29.xml"/><Relationship Id="rId10" Type="http://schemas.openxmlformats.org/officeDocument/2006/relationships/image" Target="../media/image6.GIF"/><Relationship Id="rId4" Type="http://schemas.openxmlformats.org/officeDocument/2006/relationships/image" Target="../media/image11.png"/><Relationship Id="rId9" Type="http://schemas.openxmlformats.org/officeDocument/2006/relationships/slide" Target="slide19.xml"/><Relationship Id="rId14" Type="http://schemas.openxmlformats.org/officeDocument/2006/relationships/image" Target="../media/image14.GI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0.png"/><Relationship Id="rId2" Type="http://schemas.openxmlformats.org/officeDocument/2006/relationships/audio" Target="file:///D:\Truy&#7879;n%20Qu&#7843;%20Tr&#7913;ng\R%20Clayderman%20-%20MOONLIGHT%20SONATE-Beethoven.MP3" TargetMode="External"/><Relationship Id="rId1" Type="http://schemas.microsoft.com/office/2007/relationships/media" Target="file:///D:\Truy&#7879;n%20Qu&#7843;%20Tr&#7913;ng\R%20Clayderman%20-%20MOONLIGHT%20SONATE-Beethoven.MP3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GIF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/>
          <p:nvPr/>
        </p:nvSpPr>
        <p:spPr>
          <a:xfrm>
            <a:off x="1447800" y="152400"/>
            <a:ext cx="6200775" cy="82994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PHÒNG GD &amp; ĐT HUYỆN KIM BẢNG TRƯỜNG MẦM NON THỊ TRẤN BA SAO</a:t>
            </a:r>
            <a:endParaRPr lang="en-US" altLang="en-US" sz="2400" b="1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416852" y="1967339"/>
            <a:ext cx="4310296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4800" b="0" i="0" u="none" strike="noStrike" kern="1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VNI-Souvir"/>
                <a:ea typeface="+mn-ea"/>
                <a:cs typeface="Arial" panose="020B0604020202020204" pitchFamily="34" charset="0"/>
              </a:rPr>
              <a:t>Câu</a:t>
            </a:r>
            <a:r>
              <a:rPr kumimoji="0" lang="en-US" sz="4800" b="0" i="0" u="none" strike="noStrike" kern="10" cap="none" spc="0" normalizeH="0" baseline="0" noProof="0" dirty="0">
                <a:ln>
                  <a:noFill/>
                </a:ln>
                <a:gradFill rotWithShape="1">
                  <a:gsLst>
                    <a:gs pos="0">
                      <a:srgbClr val="FF33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VNI-Souvir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VNI-Souvir"/>
                <a:ea typeface="+mn-ea"/>
                <a:cs typeface="Arial" panose="020B0604020202020204" pitchFamily="34" charset="0"/>
              </a:rPr>
              <a:t>chuyện</a:t>
            </a:r>
            <a:endParaRPr kumimoji="0" lang="en-US" sz="4800" b="0" i="0" u="none" strike="noStrike" kern="10" cap="none" spc="0" normalizeH="0" baseline="0" noProof="0" dirty="0">
              <a:ln>
                <a:noFill/>
              </a:ln>
              <a:solidFill>
                <a:schemeClr val="tx2"/>
              </a:solidFill>
              <a:effectLst>
                <a:outerShdw dist="53882" dir="2700000" algn="ctr" rotWithShape="0">
                  <a:srgbClr val="C0C0C0">
                    <a:alpha val="79999"/>
                  </a:srgbClr>
                </a:outerShdw>
              </a:effectLst>
              <a:uLnTx/>
              <a:uFillTx/>
              <a:latin typeface="VNI-Souvir"/>
              <a:ea typeface="+mn-ea"/>
              <a:cs typeface="Arial" panose="020B0604020202020204" pitchFamily="34" charset="0"/>
            </a:endParaRPr>
          </a:p>
        </p:txBody>
      </p:sp>
      <p:sp>
        <p:nvSpPr>
          <p:cNvPr id="4100" name="Rectangle 5"/>
          <p:cNvSpPr/>
          <p:nvPr/>
        </p:nvSpPr>
        <p:spPr>
          <a:xfrm>
            <a:off x="3086100" y="3244850"/>
            <a:ext cx="2971800" cy="922338"/>
          </a:xfrm>
          <a:prstGeom prst="rect">
            <a:avLst/>
          </a:prstGeom>
          <a:noFill/>
          <a:ln w="9525">
            <a:noFill/>
          </a:ln>
        </p:spPr>
        <p:txBody>
          <a:bodyPr wrap="non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endParaRPr lang="en-US" altLang="en-US" sz="5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101" name="TextBox 10"/>
          <p:cNvSpPr txBox="1"/>
          <p:nvPr/>
        </p:nvSpPr>
        <p:spPr>
          <a:xfrm>
            <a:off x="2667000" y="5029200"/>
            <a:ext cx="4495800" cy="58356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>
              <a:spcBef>
                <a:spcPct val="0"/>
              </a:spcBef>
              <a:buNone/>
            </a:pPr>
            <a:r>
              <a:rPr lang="en-US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Vũ Thị Thơm</a:t>
            </a:r>
            <a:endParaRPr lang="en-US" altLang="en-US" b="1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362" descr="he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-150252" flipH="1">
            <a:off x="4800600" y="2514600"/>
            <a:ext cx="4343400" cy="37766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3315" name="Picture 354" descr="quatrung vitconno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-401971">
            <a:off x="3124200" y="2817813"/>
            <a:ext cx="1627188" cy="3201987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3316" name="Group 47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3320" name="Freeform 48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50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52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54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56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58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60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62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64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66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68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70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72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74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76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78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80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82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84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86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88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89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90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91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92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94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96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97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98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100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101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102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103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105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106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107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109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111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113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115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117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119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121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123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124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125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Freeform 126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Freeform 128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Freeform 129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Freeform 130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Freeform 131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133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135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Freeform 137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1" name="Freeform 139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3" name="Freeform 141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143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7" name="Freeform 145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147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149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151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153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Freeform 155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Freeform 157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159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161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163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165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167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169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171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173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7" name="Freeform 175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49" name="Freeform 177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Freeform 179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Freeform 181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5" name="Freeform 183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Freeform 185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8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Freeform 187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189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91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93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Freeform 194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Freeform 195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96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Freeform 198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1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Freeform 200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3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Freeform 202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5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204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8" name="Freeform 206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Freeform 208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1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Freeform 210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212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Freeform 214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7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216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0" name="Freeform 218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Freeform 220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Freeform 222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5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6" name="Freeform 224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Freeform 226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Freeform 228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1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2" name="Freeform 230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4" name="Freeform 232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Freeform 234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7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Freeform 236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09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0" name="Freeform 238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Freeform 240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Freeform 242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5" name="Freeform 243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6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Freeform 245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8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Freeform 247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0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1" name="Freeform 249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2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Freeform 251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4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Freeform 253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6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Freeform 255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8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Freeform 257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0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Freeform 259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2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3" name="Freeform 261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4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5" name="Freeform 263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6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Freeform 265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8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9" name="Freeform 267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0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Freeform 269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2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Freeform 271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4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5" name="Freeform 273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6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Freeform 275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8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Freeform 277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0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1" name="Freeform 279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2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Freeform 281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4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Freeform 283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6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7" name="Freeform 285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Freeform 287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Freeform 289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Freeform 291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Freeform 293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Freeform 295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Freeform 297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Freeform 299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Freeform 301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Freeform 303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Freeform 305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8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9" name="Freeform 307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Freeform 309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Freeform 311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4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5" name="Freeform 313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6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7" name="Freeform 315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8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9" name="Freeform 317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0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1" name="Freeform 319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2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3" name="Freeform 321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4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5" name="Freeform 323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6" name="Freeform 324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7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8" name="Freeform 326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9" name="Freeform 327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0" name="Freeform 328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2" name="Freeform 330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Freeform 332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Freeform 334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8" name="Freeform 336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9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0" name="Freeform 338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Freeform 340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Freeform 342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Freeform 344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Freeform 346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Freeform 348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Freeform 350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4" name="Freeform 352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5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7" name="Rectangle 356"/>
          <p:cNvSpPr/>
          <p:nvPr/>
        </p:nvSpPr>
        <p:spPr>
          <a:xfrm>
            <a:off x="1336675" y="76200"/>
            <a:ext cx="6884988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trống v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lợn con ch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mừng vịt con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0841" name="AutoShape 361"/>
          <p:cNvSpPr>
            <a:spLocks noChangeArrowheads="1"/>
          </p:cNvSpPr>
          <p:nvPr/>
        </p:nvSpPr>
        <p:spPr bwMode="auto">
          <a:xfrm>
            <a:off x="990600" y="1066800"/>
            <a:ext cx="2895600" cy="1828800"/>
          </a:xfrm>
          <a:prstGeom prst="cloudCallout">
            <a:avLst>
              <a:gd name="adj1" fmla="val 384"/>
              <a:gd name="adj2" fmla="val 77690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400" b="1" dirty="0">
                <a:solidFill>
                  <a:srgbClr val="CC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Ò ó o</a:t>
            </a:r>
          </a:p>
          <a:p>
            <a:pPr algn="ctr" eaLnBrk="1" hangingPunct="1">
              <a:buNone/>
            </a:pPr>
            <a:r>
              <a:rPr sz="2400" b="1" dirty="0">
                <a:solidFill>
                  <a:srgbClr val="CC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Mừng Vịt con !</a:t>
            </a:r>
          </a:p>
        </p:txBody>
      </p:sp>
      <p:pic>
        <p:nvPicPr>
          <p:cNvPr id="13319" name="Picture 3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0" y="2743200"/>
            <a:ext cx="2971800" cy="31242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08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08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08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4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04" descr="heo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-714961" flipH="1">
            <a:off x="4953000" y="2438400"/>
            <a:ext cx="4343400" cy="37766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339" name="Picture 2" descr="quatrung vitconno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00000">
            <a:off x="3429000" y="2817813"/>
            <a:ext cx="1627188" cy="32019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340" name="Picture 47" descr="KDFRO0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-1183856" flipH="1">
            <a:off x="76200" y="34290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4341" name="Group 48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4344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50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52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54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56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Freeform 58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5" name="Freeform 60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62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64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66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68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70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72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74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0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76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78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80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82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84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86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88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89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90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91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92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94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96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97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98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100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101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102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103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105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106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107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109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111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113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115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117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119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121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123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124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Freeform 125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126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Freeform 128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Freeform 129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Freeform 130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Freeform 131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8" name="Freeform 133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29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Freeform 135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Freeform 137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139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Freeform 141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Freeform 143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145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147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149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Freeform 151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" name="Freeform 153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9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0" name="Freeform 155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1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2" name="Freeform 157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3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4" name="Freeform 159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5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6" name="Freeform 161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7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8" name="Freeform 163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59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0" name="Freeform 165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1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2" name="Freeform 167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3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4" name="Freeform 169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5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6" name="Freeform 171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7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8" name="Freeform 173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69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0" name="Freeform 175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1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2" name="Freeform 177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3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4" name="Freeform 179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5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6" name="Freeform 181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7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8" name="Freeform 183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79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0" name="Freeform 185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1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2" name="Freeform 187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3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4" name="Freeform 189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5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6" name="Freeform 191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7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8" name="Freeform 193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89" name="Freeform 194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0" name="Freeform 195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1" name="Freeform 196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2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3" name="Freeform 198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200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7" name="Freeform 202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8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99" name="Freeform 204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0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1" name="Freeform 206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2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3" name="Freeform 208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4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5" name="Freeform 210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6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7" name="Freeform 212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8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09" name="Freeform 214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0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1" name="Freeform 216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2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3" name="Freeform 218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4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5" name="Freeform 220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6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7" name="Freeform 222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8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19" name="Freeform 224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0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1" name="Freeform 226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2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3" name="Freeform 228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4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5" name="Freeform 230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6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7" name="Freeform 232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8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29" name="Freeform 234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0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1" name="Freeform 236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2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3" name="Freeform 238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4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5" name="Freeform 240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6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7" name="Freeform 242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8" name="Freeform 243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39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0" name="Freeform 245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1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" name="Freeform 247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4" name="Freeform 249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5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6" name="Freeform 251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Freeform 253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255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Freeform 257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Freeform 259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6" name="Freeform 261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7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8" name="Freeform 263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59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0" name="Freeform 265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1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2" name="Freeform 267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3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4" name="Freeform 269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5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6" name="Freeform 271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7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8" name="Freeform 273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9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0" name="Freeform 275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1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2" name="Freeform 277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3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4" name="Freeform 279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5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6" name="Freeform 281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7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8" name="Freeform 283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79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0" name="Freeform 285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1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2" name="Freeform 287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3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4" name="Freeform 289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5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6" name="Freeform 291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7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8" name="Freeform 293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89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0" name="Freeform 295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1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2" name="Freeform 297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3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4" name="Freeform 299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5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6" name="Freeform 301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7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8" name="Freeform 303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99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0" name="Freeform 305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1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2" name="Freeform 307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3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4" name="Freeform 309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5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6" name="Freeform 311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7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8" name="Freeform 313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09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0" name="Freeform 315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1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2" name="Freeform 317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3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4" name="Freeform 319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5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6" name="Freeform 321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7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8" name="Freeform 323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19" name="Freeform 324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0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1" name="Freeform 326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2" name="Freeform 327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3" name="Freeform 328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4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5" name="Freeform 330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6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7" name="Freeform 332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8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29" name="Freeform 334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0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1" name="Freeform 336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2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3" name="Freeform 338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4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5" name="Freeform 340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6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7" name="Freeform 342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8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39" name="Freeform 344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0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1" name="Freeform 346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2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3" name="Freeform 348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5" name="Freeform 350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7" name="Freeform 352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8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9" name="Freeform 354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2" name="Rectangle 357"/>
          <p:cNvSpPr/>
          <p:nvPr/>
        </p:nvSpPr>
        <p:spPr>
          <a:xfrm>
            <a:off x="1276350" y="381000"/>
            <a:ext cx="6851650" cy="104775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trống v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lợn con ch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mừng vịt con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4343" name="Picture 40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33800" y="2895600"/>
            <a:ext cx="1219200" cy="117951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Box 1"/>
          <p:cNvSpPr txBox="1"/>
          <p:nvPr/>
        </p:nvSpPr>
        <p:spPr>
          <a:xfrm>
            <a:off x="1981200" y="1447800"/>
            <a:ext cx="4800600" cy="76993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eaLnBrk="1" hangingPunct="1">
              <a:spcBef>
                <a:spcPct val="0"/>
              </a:spcBef>
              <a:buNone/>
            </a:pP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vi-VN" altLang="en-US" sz="4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 thoại, trích dẫn</a:t>
            </a:r>
            <a:endParaRPr lang="en-US" altLang="en-US" sz="4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68" name="Picture 324" descr="quyennltru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600000">
            <a:off x="9144000" y="40386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69" name="Picture 325" descr="KDFRO0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2924175" y="3829050"/>
            <a:ext cx="2924175" cy="29718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7412" name="Group 683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7415" name="Freeform 684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Freeform 685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Freeform 686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687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688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689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690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691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692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693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694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695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696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697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698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699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700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701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702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703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704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705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706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707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708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709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710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711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712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713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714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715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716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717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718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719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720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721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722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723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724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725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726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727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728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729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730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731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732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733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734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735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736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737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738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739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740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741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742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743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744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745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746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747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748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749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750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751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752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753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754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755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756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757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758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759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760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761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762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763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764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765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766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767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768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769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770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771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772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773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774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775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776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777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778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779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780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781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782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783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784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785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786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787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788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Freeform 789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790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791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792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793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794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795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796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797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798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799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800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801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802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803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804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805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806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807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808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809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810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811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812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813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814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815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816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817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818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819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820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821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822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823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824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825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826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827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828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829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830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831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832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833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834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835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836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837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838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839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840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841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842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843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844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845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846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847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848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Freeform 849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1" name="Freeform 850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2" name="Freeform 851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3" name="Freeform 852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4" name="Freeform 853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854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855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856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857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858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859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Freeform 860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2" name="Freeform 861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3" name="Freeform 862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863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864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865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866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867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868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869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870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871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872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873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874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Freeform 875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7" name="Freeform 876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877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Freeform 878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879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880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Freeform 881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3" name="Freeform 882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" name="Freeform 883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" name="Freeform 884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6" name="Freeform 885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886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887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888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889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890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891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892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893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894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Freeform 895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Freeform 896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897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898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Freeform 899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900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Freeform 901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Freeform 902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Freeform 903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Freeform 904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905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906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Freeform 907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Freeform 908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909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910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911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912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913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914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915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916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917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Freeform 918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0" name="Freeform 919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920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Freeform 921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Freeform 922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923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Freeform 924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6" name="Freeform 925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7" name="Freeform 926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8" name="Freeform 927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59" name="Freeform 928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0" name="Freeform 929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1" name="Freeform 930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2" name="Freeform 931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3" name="Freeform 932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4" name="Freeform 933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5" name="Freeform 934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6" name="Freeform 935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7" name="Freeform 936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8" name="Freeform 937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938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Freeform 939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1" name="Freeform 940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Freeform 941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942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4" name="Freeform 943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5" name="Freeform 944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6" name="Freeform 945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7" name="Freeform 946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Freeform 947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Freeform 948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Freeform 949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950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951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Freeform 952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Freeform 953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5" name="Freeform 954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6" name="Freeform 955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7" name="Freeform 956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957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Freeform 958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0" name="Freeform 959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1" name="Freeform 960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2" name="Freeform 961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3" name="Freeform 962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4" name="Freeform 963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5" name="Freeform 964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965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966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Freeform 967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Freeform 968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969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Freeform 970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Freeform 971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972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973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Freeform 974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Freeform 975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7" name="Freeform 976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8" name="Freeform 977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09" name="Freeform 978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0" name="Freeform 979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1" name="Freeform 980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2" name="Freeform 981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3" name="Freeform 982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4" name="Freeform 983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5" name="Freeform 984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6" name="Freeform 985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7" name="Freeform 986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" name="Freeform 987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" name="Freeform 988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0" name="Freeform 989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34" name="Rectangle 990"/>
          <p:cNvSpPr/>
          <p:nvPr/>
        </p:nvSpPr>
        <p:spPr>
          <a:xfrm>
            <a:off x="457200" y="76200"/>
            <a:ext cx="8229600" cy="12954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một quả trứng ai đánh rơi trên bãi cỏ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136" name="Rectangle 992"/>
          <p:cNvSpPr/>
          <p:nvPr/>
        </p:nvSpPr>
        <p:spPr>
          <a:xfrm>
            <a:off x="454025" y="1390650"/>
            <a:ext cx="8537575" cy="13716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đã phát hiện ra quả trứng 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750"/>
                                        <p:tgtEl>
                                          <p:spTgt spid="7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9398 C -0.01233 -0.09861 -0.054 -0.10278 -0.06823 -0.10278 C -0.16059 -0.10278 -0.25539 -0.03079 -0.25539 0.04167 C -0.25539 0.00486 -0.30295 -0.03079 -0.34775 -0.03079 C -0.39532 -0.03079 -0.44011 0.00532 -0.44011 0.04167 C -0.44011 0.02338 -0.46389 0.00486 -0.48733 0.00486 C -0.51111 0.00486 -0.5349 0.02292 -0.5349 0.04167 C -0.5349 0.03218 -0.54653 0.02338 -0.55851 0.02338 C -0.57032 0.02338 -0.58229 0.03241 -0.58229 0.04167 C -0.58229 0.03657 -0.58854 0.03218 -0.59375 0.03218 C -0.59723 0.03218 -0.60608 0.03657 -0.60608 0.04167 C -0.60608 0.03889 -0.60903 0.03657 -0.61216 0.03657 C -0.61216 0.03611 -0.61841 0.03889 -0.61841 0.04167 C -0.61841 0.03981 -0.61841 0.03889 -0.62136 0.03889 C -0.62136 0.03958 -0.62448 0.03981 -0.62448 0.04167 C -0.62448 0.04074 -0.62448 0.03981 -0.62448 0.03958 C -0.62761 0.03958 -0.62761 0.03981 -0.62761 0.04074 C -0.63073 0.04074 -0.63073 0.03981 -0.63073 0.03958 C -0.63334 0.03958 -0.63334 0.03981 -0.63334 0.04074 " pathEditMode="relative" rAng="0" ptsTypes="fffffffffffffffffff">
                                      <p:cBhvr>
                                        <p:cTn id="16" dur="3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00" y="630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750"/>
                                        <p:tgtEl>
                                          <p:spTgt spid="7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7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9 0.01667 C -0.02136 0.01436 -0.01042 0.01065 0.00191 0.00301 C 0.00694 -0.00463 0.01354 -0.00902 0.01927 -0.01551 C 0.03281 -0.03148 0.04704 -0.04629 0.06197 -0.05509 C 0.06493 -0.06134 0.07326 -0.07014 0.07743 -0.07338 C 0.0835 -0.08703 0.09149 -0.08842 0.09982 -0.09166 C 0.10173 -0.09375 0.10468 -0.0956 0.10642 -0.09722 C 0.10816 -0.09861 0.1085 -0.10324 0.10989 -0.10509 C 0.11111 -0.10694 0.11284 -0.10671 0.11458 -0.10764 C 0.11996 -0.1206 0.13003 -0.12037 0.13732 -0.12639 C 0.1868 -0.125 0.22691 -0.12777 0.27309 -0.11574 C 0.27638 -0.11389 0.27934 -0.11203 0.28246 -0.11018 C 0.28385 -0.10949 0.28715 -0.10764 0.28715 -0.10717 C 0.29618 -0.09328 0.30642 -0.08541 0.3177 -0.0787 C 0.32204 -0.07546 0.32673 -0.06805 0.33177 -0.07338 " pathEditMode="relative" rAng="0" ptsTypes="ffffffffffffffA">
                                      <p:cBhvr>
                                        <p:cTn id="27" dur="2000" fill="hold"/>
                                        <p:tgtEl>
                                          <p:spTgt spid="6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00" y="-7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4" grpId="0" animBg="1"/>
      <p:bldP spid="7134" grpId="1" animBg="1"/>
      <p:bldP spid="713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47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8438" name="Freeform 48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39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Freeform 50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52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54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56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58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60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62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64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66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68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70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72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74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76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78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80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82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84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86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88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89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90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91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92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94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96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97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98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100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101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102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103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105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106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107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109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111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113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115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17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119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121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123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124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125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126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28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29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30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131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33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135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37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39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41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43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45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47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49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51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53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55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157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59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61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63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165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167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69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71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173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75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77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79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81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83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85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187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189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191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193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194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195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196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98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200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202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204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206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208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210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212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214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216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218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220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222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224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226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228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230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232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234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236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238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240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242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243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245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247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Freeform 249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251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253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255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257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259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261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263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265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267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269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Freeform 271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273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275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277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Freeform 279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281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283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Freeform 285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287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289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291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293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95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97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99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301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303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305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307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309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311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3" name="Freeform 313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4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315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317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Freeform 319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1" name="Freeform 321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2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3" name="Freeform 323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4" name="Freeform 324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5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6" name="Freeform 326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Freeform 327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8" name="Freeform 328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330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2" name="Freeform 332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3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4" name="Freeform 334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5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6" name="Freeform 336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7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8" name="Freeform 338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29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Freeform 340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Freeform 342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Freeform 344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Freeform 346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Freeform 348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Freeform 350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Freeform 352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8435" name="Picture 356" descr="quyennltru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600000">
            <a:off x="3200400" y="43053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0533" name="AutoShape 357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63431"/>
              <a:gd name="adj2" fmla="val 77690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lang="vi-VN" altLang="x-none" sz="2800" b="1" dirty="0">
                <a:solidFill>
                  <a:srgbClr val="CC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Gà trống đã nói gì?</a:t>
            </a:r>
            <a:endParaRPr sz="2800" b="1" dirty="0">
              <a:solidFill>
                <a:srgbClr val="CC0000"/>
              </a:solidFill>
              <a:effectLst>
                <a:outerShdw blurRad="38100" dist="38100" dir="2700000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18437" name="Picture 3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743200"/>
            <a:ext cx="2971800" cy="31242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3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5" name="Picture 413" descr="he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9601200" y="2438400"/>
            <a:ext cx="4343400" cy="37766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9459" name="Picture 56" descr="KDFRO0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4450" y="34290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9460" name="Group 57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9464" name="Freeform 58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Freeform 5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60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6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62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6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64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6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66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6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68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6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70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7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72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7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74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7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76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7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78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7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80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8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82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8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84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8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86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8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88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8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90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9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92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9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94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9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96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9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98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99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100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101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102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10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104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10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106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107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108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10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110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111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112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113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11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115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116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117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11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119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12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121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12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123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12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125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12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127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12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129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13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131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13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133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134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135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136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13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138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139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140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141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14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143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14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145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14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47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4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49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5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51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15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153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15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155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15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157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15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59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16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161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16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163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16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165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16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167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16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169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17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171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17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173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17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175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17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177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17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179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18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181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18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183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18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85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8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87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8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89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9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91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9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93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9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95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9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97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9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199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0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01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0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03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04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05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06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0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08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0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10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1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12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1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14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21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216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21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218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1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20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2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22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2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24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2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226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22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228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22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230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23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232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23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234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23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236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23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238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23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240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24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242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24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244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24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246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24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248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24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250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25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252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253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25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255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25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257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25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259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26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261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26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Freeform 263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Freeform 26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1" name="Freeform 265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26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Freeform 267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26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269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27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Freeform 271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Freeform 27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273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27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275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27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277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27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279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28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281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28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283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28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285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28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287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28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289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29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291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Freeform 29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Freeform 293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29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295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29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297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29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Freeform 299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30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Freeform 301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Freeform 30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Freeform 303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Freeform 30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305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30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Freeform 307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Freeform 30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5" name="Freeform 309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6" name="Freeform 31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311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31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313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31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1" name="Freeform 315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Freeform 31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317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Freeform 31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319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32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321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32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323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32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325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32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Freeform 327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Freeform 32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329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Freeform 33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Freeform 331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33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333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Freeform 334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1" name="Freeform 33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Freeform 336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3" name="Freeform 337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338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33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340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34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342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34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Freeform 344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Freeform 34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346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34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Freeform 348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34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350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35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352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35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354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35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356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35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358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35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360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36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362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36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22" name="Rectangle 410"/>
          <p:cNvSpPr/>
          <p:nvPr/>
        </p:nvSpPr>
        <p:spPr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phát hiện ra quả trứng nữa?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3723" name="AutoShape 411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9870"/>
              <a:gd name="adj2" fmla="val 83769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lang="vi-VN" altLang="x-none" sz="2800" b="1" dirty="0">
                <a:solidFill>
                  <a:srgbClr val="FF33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Lợn con đã nói gì?</a:t>
            </a:r>
            <a:endParaRPr sz="2800" b="1" dirty="0">
              <a:solidFill>
                <a:srgbClr val="FF3300"/>
              </a:solidFill>
              <a:effectLst>
                <a:outerShdw blurRad="38100" dist="38100" dir="2700000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19463" name="Picture 412" descr="quyennltru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00000">
            <a:off x="3200400" y="43053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5 0.06921 L -0.47917 0.06921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3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1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" grpId="0" animBg="1"/>
      <p:bldP spid="137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401" descr="he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58727" flipH="1">
            <a:off x="4724400" y="2395538"/>
            <a:ext cx="4343400" cy="377666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483" name="Picture 2" descr="quyennltru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-988696">
            <a:off x="3048000" y="41148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484" name="Picture 47" descr="KDFRO0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4450" y="33528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20485" name="Group 48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0487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8" name="Freeform 50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52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54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Freeform 56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58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60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62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64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66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68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70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72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74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76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78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80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82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84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86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88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89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90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91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92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94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96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97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98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100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101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102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103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105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106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107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109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111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113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15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17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19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21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23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24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25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26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28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29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130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131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133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135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137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139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141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143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145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147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149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151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153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155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157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159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161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163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165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167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169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171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173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175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177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179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181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183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185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187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189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191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193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194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195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196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198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200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202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204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206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208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210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212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214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216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218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220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222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224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226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228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230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232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234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236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238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240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242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243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245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247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249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251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253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255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257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259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261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263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265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267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269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271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273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Freeform 275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277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279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281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283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285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287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289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291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293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295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297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299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301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303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305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307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309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311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313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315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317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319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321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323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324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326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327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328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330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332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334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336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338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340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Freeform 342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Freeform 344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3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346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Freeform 348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Freeform 350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352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2" name="Freeform 354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6" name="Rectangle 355"/>
          <p:cNvSpPr/>
          <p:nvPr/>
        </p:nvSpPr>
        <p:spPr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 trứng vỡ ra con gì xuất hiện?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4"/>
          <p:cNvSpPr>
            <a:spLocks noGrp="1"/>
          </p:cNvSpPr>
          <p:nvPr>
            <p:ph type="title"/>
          </p:nvPr>
        </p:nvSpPr>
        <p:spPr>
          <a:ln/>
        </p:spPr>
        <p:txBody>
          <a:bodyPr vert="horz" wrap="square" lIns="91440" tIns="45720" rIns="91440" bIns="45720" anchor="ctr" anchorCtr="0"/>
          <a:lstStyle/>
          <a:p>
            <a:pPr eaLnBrk="1" hangingPunct="1"/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Trò chơi : Tìm nh</a:t>
            </a:r>
            <a:r>
              <a:rPr lang="en-US" altLang="en-US" sz="40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giúp bạn</a:t>
            </a:r>
            <a:endParaRPr lang="en-US" altLang="en-US" sz="4000" b="1" dirty="0">
              <a:solidFill>
                <a:srgbClr val="0000FF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3" descr="KDFRO011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-600625" flipH="1">
            <a:off x="4640263" y="4260850"/>
            <a:ext cx="1425575" cy="14478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2531" name="Picture 4" descr="chickenCoop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2532" name="Picture 5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2533" name="Picture 6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2534" name="Picture 7" descr="heo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655997" flipH="1">
            <a:off x="7467600" y="3668713"/>
            <a:ext cx="1676400" cy="14589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2535" name="Picture 9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24600" y="4800600"/>
            <a:ext cx="1096963" cy="16002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5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3555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3556" name="Picture 7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35814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3557" name="Picture 3" descr="heo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655997" flipH="1">
            <a:off x="6019800" y="4340225"/>
            <a:ext cx="2895600" cy="25177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8616" name="AutoShape 8"/>
          <p:cNvSpPr>
            <a:spLocks noChangeArrowheads="1"/>
          </p:cNvSpPr>
          <p:nvPr/>
        </p:nvSpPr>
        <p:spPr bwMode="auto">
          <a:xfrm>
            <a:off x="5943600" y="2514600"/>
            <a:ext cx="2895600" cy="1828800"/>
          </a:xfrm>
          <a:prstGeom prst="cloudCallout">
            <a:avLst>
              <a:gd name="adj1" fmla="val -42352"/>
              <a:gd name="adj2" fmla="val 47301"/>
            </a:avLst>
          </a:prstGeom>
          <a:solidFill>
            <a:srgbClr val="FFFF99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 tìm nhà giúp tôi !</a:t>
            </a:r>
          </a:p>
        </p:txBody>
      </p:sp>
    </p:spTree>
  </p:cSld>
  <p:clrMapOvr>
    <a:masterClrMapping/>
  </p:clrMapOvr>
  <p:transition spd="med" advClick="0" advTm="600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Box 5"/>
          <p:cNvSpPr txBox="1"/>
          <p:nvPr/>
        </p:nvSpPr>
        <p:spPr>
          <a:xfrm>
            <a:off x="914400" y="1066800"/>
            <a:ext cx="6400800" cy="12001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eaLnBrk="1" hangingPunct="1">
              <a:spcBef>
                <a:spcPct val="0"/>
              </a:spcBef>
              <a:buNone/>
            </a:pPr>
            <a:endParaRPr lang="vi-VN" alt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eaLnBrk="1" hangingPunct="1">
              <a:spcBef>
                <a:spcPct val="0"/>
              </a:spcBef>
              <a:buNone/>
            </a:pPr>
            <a:r>
              <a:rPr lang="vi-VN" alt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 .Ổn định tổ chức</a:t>
            </a:r>
            <a:r>
              <a:rPr lang="vi-V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alt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3" name="Xuân Mai – Gà trống mèo con cún con.mp3">
            <a:hlinkClick r:id="" action="ppaction://media"/>
          </p:cNvPr>
          <p:cNvPicPr>
            <a:picLocks noRot="1"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267200" y="3124200"/>
            <a:ext cx="609600" cy="6096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613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5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4579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4580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9640" name="AutoShape 8"/>
          <p:cNvSpPr>
            <a:spLocks noChangeArrowheads="1"/>
          </p:cNvSpPr>
          <p:nvPr/>
        </p:nvSpPr>
        <p:spPr bwMode="auto">
          <a:xfrm>
            <a:off x="4267200" y="3505200"/>
            <a:ext cx="2209800" cy="1371600"/>
          </a:xfrm>
          <a:prstGeom prst="cloudCallout">
            <a:avLst>
              <a:gd name="adj1" fmla="val -71912"/>
              <a:gd name="adj2" fmla="val -3356"/>
            </a:avLst>
          </a:prstGeom>
          <a:solidFill>
            <a:srgbClr val="FFFF99">
              <a:alpha val="60001"/>
            </a:srgbClr>
          </a:solidFill>
          <a:ln w="9525">
            <a:solidFill>
              <a:srgbClr val="FFFF00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Sai Rồi</a:t>
            </a:r>
          </a:p>
        </p:txBody>
      </p:sp>
      <p:pic>
        <p:nvPicPr>
          <p:cNvPr id="24582" name="Picture 3" descr="heo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-845908">
            <a:off x="1066800" y="3657600"/>
            <a:ext cx="2736850" cy="25177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696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696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696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4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4" descr="chickenCoop"/>
          <p:cNvPicPr>
            <a:picLocks noChangeAspect="1"/>
          </p:cNvPicPr>
          <p:nvPr/>
        </p:nvPicPr>
        <p:blipFill>
          <a:blip r:embed="rId2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5603" name="Picture 5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5604" name="Picture 6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3735" name="AutoShape 7"/>
          <p:cNvSpPr>
            <a:spLocks noChangeArrowheads="1"/>
          </p:cNvSpPr>
          <p:nvPr/>
        </p:nvSpPr>
        <p:spPr bwMode="auto">
          <a:xfrm>
            <a:off x="3200400" y="838200"/>
            <a:ext cx="2209800" cy="1371600"/>
          </a:xfrm>
          <a:prstGeom prst="cloudCallout">
            <a:avLst>
              <a:gd name="adj1" fmla="val -71912"/>
              <a:gd name="adj2" fmla="val -3356"/>
            </a:avLst>
          </a:prstGeom>
          <a:solidFill>
            <a:srgbClr val="FFFF99">
              <a:alpha val="60001"/>
            </a:srgbClr>
          </a:solidFill>
          <a:ln w="9525">
            <a:solidFill>
              <a:srgbClr val="FFFF00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0000FF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Sai Rồi</a:t>
            </a:r>
          </a:p>
        </p:txBody>
      </p:sp>
      <p:pic>
        <p:nvPicPr>
          <p:cNvPr id="25606" name="Picture 8" descr="heo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-845908">
            <a:off x="-228600" y="1066800"/>
            <a:ext cx="2736850" cy="25177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4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6627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6628" name="Picture 6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4759" name="AutoShape 7"/>
          <p:cNvSpPr>
            <a:spLocks noChangeArrowheads="1"/>
          </p:cNvSpPr>
          <p:nvPr/>
        </p:nvSpPr>
        <p:spPr bwMode="auto">
          <a:xfrm>
            <a:off x="4038600" y="76200"/>
            <a:ext cx="2209800" cy="1371600"/>
          </a:xfrm>
          <a:prstGeom prst="cloudCallout">
            <a:avLst>
              <a:gd name="adj1" fmla="val 60847"/>
              <a:gd name="adj2" fmla="val 10532"/>
            </a:avLst>
          </a:prstGeom>
          <a:solidFill>
            <a:srgbClr val="FFFF99">
              <a:alpha val="60001"/>
            </a:srgbClr>
          </a:solidFill>
          <a:ln w="9525">
            <a:solidFill>
              <a:srgbClr val="FFFF00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Đúng  Rồi !</a:t>
            </a:r>
          </a:p>
        </p:txBody>
      </p:sp>
      <p:pic>
        <p:nvPicPr>
          <p:cNvPr id="26630" name="Picture 8" descr="heo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229084" flipH="1">
            <a:off x="5867400" y="762000"/>
            <a:ext cx="2895600" cy="25177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6631" name="Picture 11" descr="KDFRO01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-600625" flipH="1">
            <a:off x="4640263" y="4260850"/>
            <a:ext cx="1425575" cy="14478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6632" name="Picture 12" descr="heo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55997" flipH="1">
            <a:off x="7467600" y="3668713"/>
            <a:ext cx="1676400" cy="14589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6633" name="Picture 13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24600" y="4800600"/>
            <a:ext cx="1096963" cy="1600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6634" name="Picture 15" descr="10483[1]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610600" y="6405563"/>
            <a:ext cx="533400" cy="452437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5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7651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7652" name="Picture 7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0664" name="AutoShape 8"/>
          <p:cNvSpPr>
            <a:spLocks noChangeArrowheads="1"/>
          </p:cNvSpPr>
          <p:nvPr/>
        </p:nvSpPr>
        <p:spPr bwMode="auto">
          <a:xfrm>
            <a:off x="4191000" y="3429000"/>
            <a:ext cx="2895600" cy="1828800"/>
          </a:xfrm>
          <a:prstGeom prst="cloudCallout">
            <a:avLst>
              <a:gd name="adj1" fmla="val 24727"/>
              <a:gd name="adj2" fmla="val -7727"/>
            </a:avLst>
          </a:prstGeom>
          <a:solidFill>
            <a:schemeClr val="bg1">
              <a:alpha val="60001"/>
            </a:scheme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VNI-Vari" pitchFamily="2" charset="0"/>
                <a:ea typeface="+mn-ea"/>
                <a:cs typeface="Arial" panose="020B0604020202020204" pitchFamily="34" charset="0"/>
              </a:rPr>
              <a:t>Ñoá baïn toâi thích soáng ôû ñaâu ?</a:t>
            </a:r>
          </a:p>
        </p:txBody>
      </p:sp>
      <p:pic>
        <p:nvPicPr>
          <p:cNvPr id="27654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10400" y="3810000"/>
            <a:ext cx="1931988" cy="28194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06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06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06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6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4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8675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8676" name="Picture 6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1687" name="AutoShape 7"/>
          <p:cNvSpPr>
            <a:spLocks noChangeArrowheads="1"/>
          </p:cNvSpPr>
          <p:nvPr/>
        </p:nvSpPr>
        <p:spPr bwMode="auto">
          <a:xfrm>
            <a:off x="4419600" y="304800"/>
            <a:ext cx="2895600" cy="1828800"/>
          </a:xfrm>
          <a:prstGeom prst="cloudCallout">
            <a:avLst>
              <a:gd name="adj1" fmla="val 60250"/>
              <a:gd name="adj2" fmla="val 18315"/>
            </a:avLst>
          </a:prstGeom>
          <a:solidFill>
            <a:srgbClr val="FFCCFF">
              <a:alpha val="60001"/>
            </a:srgb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FF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Sai rồi !</a:t>
            </a:r>
          </a:p>
        </p:txBody>
      </p:sp>
      <p:pic>
        <p:nvPicPr>
          <p:cNvPr id="28678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537450" y="762000"/>
            <a:ext cx="1606550" cy="24384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16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16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16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8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4" descr="chickenCoop"/>
          <p:cNvPicPr>
            <a:picLocks noChangeAspect="1"/>
          </p:cNvPicPr>
          <p:nvPr/>
        </p:nvPicPr>
        <p:blipFill>
          <a:blip r:embed="rId2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699" name="Picture 5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700" name="Picture 6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5785" name="AutoShape 9"/>
          <p:cNvSpPr>
            <a:spLocks noChangeArrowheads="1"/>
          </p:cNvSpPr>
          <p:nvPr/>
        </p:nvSpPr>
        <p:spPr bwMode="auto">
          <a:xfrm>
            <a:off x="2362200" y="-76200"/>
            <a:ext cx="1828800" cy="1828800"/>
          </a:xfrm>
          <a:prstGeom prst="cloudCallout">
            <a:avLst>
              <a:gd name="adj1" fmla="val -109810"/>
              <a:gd name="adj2" fmla="val 3731"/>
            </a:avLst>
          </a:prstGeom>
          <a:solidFill>
            <a:srgbClr val="FFCCFF">
              <a:alpha val="60001"/>
            </a:srgb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Sai rồi !</a:t>
            </a:r>
          </a:p>
        </p:txBody>
      </p:sp>
      <p:pic>
        <p:nvPicPr>
          <p:cNvPr id="29702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4800" y="914400"/>
            <a:ext cx="1470025" cy="23622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57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57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57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4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723" name="Picture 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724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6807" name="AutoShape 7"/>
          <p:cNvSpPr>
            <a:spLocks noChangeArrowheads="1"/>
          </p:cNvSpPr>
          <p:nvPr/>
        </p:nvSpPr>
        <p:spPr bwMode="auto">
          <a:xfrm>
            <a:off x="2362200" y="3048000"/>
            <a:ext cx="1828800" cy="1828800"/>
          </a:xfrm>
          <a:prstGeom prst="cloudCallout">
            <a:avLst>
              <a:gd name="adj1" fmla="val -109810"/>
              <a:gd name="adj2" fmla="val 3731"/>
            </a:avLst>
          </a:prstGeom>
          <a:solidFill>
            <a:srgbClr val="FFCCFF">
              <a:alpha val="60001"/>
            </a:srgb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Đúng rồi !</a:t>
            </a:r>
          </a:p>
        </p:txBody>
      </p:sp>
      <p:pic>
        <p:nvPicPr>
          <p:cNvPr id="30726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4800" y="4038600"/>
            <a:ext cx="1470025" cy="2362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727" name="Picture 9" descr="KDFRO01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-600625" flipH="1">
            <a:off x="4640263" y="4260850"/>
            <a:ext cx="1425575" cy="14478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728" name="Picture 10" descr="heo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655997" flipH="1">
            <a:off x="7467600" y="3668713"/>
            <a:ext cx="1676400" cy="14589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729" name="Picture 11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24600" y="4800600"/>
            <a:ext cx="1096963" cy="1600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730" name="Picture 12" descr="10483[1]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610600" y="6405563"/>
            <a:ext cx="533400" cy="452437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7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4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1747" name="Picture 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1748" name="Picture 6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7831" name="AutoShape 7"/>
          <p:cNvSpPr>
            <a:spLocks noChangeArrowheads="1"/>
          </p:cNvSpPr>
          <p:nvPr/>
        </p:nvSpPr>
        <p:spPr bwMode="auto">
          <a:xfrm>
            <a:off x="4191000" y="3429000"/>
            <a:ext cx="2895600" cy="1828800"/>
          </a:xfrm>
          <a:prstGeom prst="cloudCallout">
            <a:avLst>
              <a:gd name="adj1" fmla="val 24727"/>
              <a:gd name="adj2" fmla="val -7727"/>
            </a:avLst>
          </a:prstGeom>
          <a:solidFill>
            <a:schemeClr val="bg1">
              <a:alpha val="60001"/>
            </a:scheme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 tìm nhà giúp tôi !</a:t>
            </a:r>
          </a:p>
        </p:txBody>
      </p:sp>
      <p:pic>
        <p:nvPicPr>
          <p:cNvPr id="31750" name="Picture 9" descr="KDFRO0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-600625">
            <a:off x="6934200" y="3733800"/>
            <a:ext cx="2559050" cy="28956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3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4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2771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2772" name="Picture 6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8855" name="AutoShape 7"/>
          <p:cNvSpPr>
            <a:spLocks noChangeArrowheads="1"/>
          </p:cNvSpPr>
          <p:nvPr/>
        </p:nvSpPr>
        <p:spPr bwMode="auto">
          <a:xfrm>
            <a:off x="4419600" y="304800"/>
            <a:ext cx="2895600" cy="1828800"/>
          </a:xfrm>
          <a:prstGeom prst="cloudCallout">
            <a:avLst>
              <a:gd name="adj1" fmla="val 60250"/>
              <a:gd name="adj2" fmla="val 18315"/>
            </a:avLst>
          </a:prstGeom>
          <a:solidFill>
            <a:srgbClr val="FFCCFF">
              <a:alpha val="60001"/>
            </a:srgb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FF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Sai rồi !</a:t>
            </a:r>
          </a:p>
        </p:txBody>
      </p:sp>
      <p:pic>
        <p:nvPicPr>
          <p:cNvPr id="32774" name="Picture 3" descr="KDFRO0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781603">
            <a:off x="7086600" y="762000"/>
            <a:ext cx="2282825" cy="25146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88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88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88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5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 descr="chickenCoop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795" name="Picture 3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796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4997" name="AutoShape 5"/>
          <p:cNvSpPr>
            <a:spLocks noChangeArrowheads="1"/>
          </p:cNvSpPr>
          <p:nvPr/>
        </p:nvSpPr>
        <p:spPr bwMode="auto">
          <a:xfrm rot="-1192871">
            <a:off x="290513" y="3427413"/>
            <a:ext cx="2438400" cy="1828800"/>
          </a:xfrm>
          <a:prstGeom prst="cloudCallout">
            <a:avLst>
              <a:gd name="adj1" fmla="val 63134"/>
              <a:gd name="adj2" fmla="val 11106"/>
            </a:avLst>
          </a:prstGeom>
          <a:solidFill>
            <a:srgbClr val="FFCCFF">
              <a:alpha val="60001"/>
            </a:srgb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Sai rồi !</a:t>
            </a:r>
          </a:p>
        </p:txBody>
      </p:sp>
      <p:pic>
        <p:nvPicPr>
          <p:cNvPr id="33798" name="Picture 6" descr="KDFRO0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-413676">
            <a:off x="2286000" y="3962400"/>
            <a:ext cx="2282825" cy="25146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1"/>
          <p:cNvSpPr>
            <a:spLocks noGrp="1"/>
          </p:cNvSpPr>
          <p:nvPr>
            <p:ph type="title"/>
          </p:nvPr>
        </p:nvSpPr>
        <p:spPr>
          <a:ln/>
        </p:spPr>
        <p:txBody>
          <a:bodyPr vert="horz" wrap="square" lIns="91440" tIns="45720" rIns="91440" bIns="45720" anchor="ctr" anchorCtr="0"/>
          <a:lstStyle/>
          <a:p>
            <a:pPr eaLnBrk="1" hangingPunct="1"/>
            <a:endParaRPr lang="en-US" alt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horz" wrap="square" lIns="91440" tIns="45720" rIns="91440" bIns="45720" numCol="1" anchor="t" anchorCtr="0" compatLnSpc="1"/>
          <a:lstStyle/>
          <a:p>
            <a:pPr marL="0" indent="0" eaLnBrk="1" hangingPunct="1">
              <a:buNone/>
            </a:pPr>
            <a:r>
              <a:rPr lang="vi-VN" altLang="x-none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II. Phương pháp, hình thức tổ chức:</a:t>
            </a:r>
          </a:p>
          <a:p>
            <a:pPr marL="0" indent="0" eaLnBrk="1" hangingPunct="1">
              <a:buFontTx/>
              <a:buChar char="-"/>
            </a:pPr>
            <a:r>
              <a:rPr lang="vi-VN" altLang="x-none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Cô kể lần 1:  kể diễn cảm</a:t>
            </a:r>
          </a:p>
          <a:p>
            <a:pPr marL="0" indent="0" eaLnBrk="1" hangingPunct="1">
              <a:buFontTx/>
              <a:buChar char="-"/>
            </a:pPr>
            <a:r>
              <a:rPr lang="vi-VN" altLang="x-none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Cô kể lần 2:</a:t>
            </a:r>
            <a:endParaRPr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chickenCoop"/>
          <p:cNvPicPr>
            <a:picLocks noChangeAspect="1"/>
          </p:cNvPicPr>
          <p:nvPr/>
        </p:nvPicPr>
        <p:blipFill>
          <a:blip r:embed="rId2">
            <a:lum bright="26001" contrast="16000"/>
          </a:blip>
          <a:stretch>
            <a:fillRect/>
          </a:stretch>
        </p:blipFill>
        <p:spPr>
          <a:xfrm>
            <a:off x="76200" y="76200"/>
            <a:ext cx="4343400" cy="3200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19" name="Picture 3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0" y="76200"/>
            <a:ext cx="4267200" cy="3248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0" name="Picture 4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3505200"/>
            <a:ext cx="4267200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6021" name="AutoShape 5"/>
          <p:cNvSpPr>
            <a:spLocks noChangeArrowheads="1"/>
          </p:cNvSpPr>
          <p:nvPr/>
        </p:nvSpPr>
        <p:spPr bwMode="auto">
          <a:xfrm>
            <a:off x="2362200" y="381000"/>
            <a:ext cx="1828800" cy="1828800"/>
          </a:xfrm>
          <a:prstGeom prst="cloudCallout">
            <a:avLst>
              <a:gd name="adj1" fmla="val -108769"/>
              <a:gd name="adj2" fmla="val -18144"/>
            </a:avLst>
          </a:prstGeom>
          <a:solidFill>
            <a:srgbClr val="FFCCFF">
              <a:alpha val="60001"/>
            </a:srgbClr>
          </a:solidFill>
          <a:ln w="9525">
            <a:solidFill>
              <a:schemeClr val="bg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FF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Đúng rồi !</a:t>
            </a:r>
          </a:p>
        </p:txBody>
      </p:sp>
      <p:pic>
        <p:nvPicPr>
          <p:cNvPr id="34822" name="Picture 6" descr="KDFRO0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-600625" flipH="1">
            <a:off x="-312737" y="1060450"/>
            <a:ext cx="2174875" cy="22098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3" name="Picture 7" descr="KDFRO01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-600625" flipH="1">
            <a:off x="4640263" y="4260850"/>
            <a:ext cx="1425575" cy="14478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4" name="Picture 8" descr="heo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655997" flipH="1">
            <a:off x="7467600" y="3668713"/>
            <a:ext cx="1676400" cy="14589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5" name="Picture 9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24600" y="4800600"/>
            <a:ext cx="1096963" cy="1600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6" name="Picture 10" descr="10483[1]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610600" y="6405563"/>
            <a:ext cx="533400" cy="452437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860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860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 descr="khungdayleo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5843" name="Rectangle 3"/>
          <p:cNvSpPr/>
          <p:nvPr/>
        </p:nvSpPr>
        <p:spPr>
          <a:xfrm>
            <a:off x="609600" y="1752600"/>
            <a:ext cx="7772400" cy="16764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vi-VN" altLang="en-US" sz="7200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endParaRPr lang="en-US" altLang="en-US" sz="7200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5844" name="Rectangle 4"/>
          <p:cNvSpPr/>
          <p:nvPr/>
        </p:nvSpPr>
        <p:spPr>
          <a:xfrm>
            <a:off x="1371600" y="3505200"/>
            <a:ext cx="6400800" cy="6858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342900" lvl="0" indent="-342900" algn="ctr" eaLnBrk="1" hangingPunct="1">
              <a:buNone/>
            </a:pPr>
            <a:r>
              <a:rPr lang="vi-VN" altLang="en-US" sz="3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 chân th</a:t>
            </a:r>
            <a:r>
              <a:rPr lang="vi-VN" altLang="en-US" sz="36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3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 cảm ơn</a:t>
            </a:r>
            <a:r>
              <a:rPr lang="en-US" altLang="en-US" sz="3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altLang="en-US" sz="3600" b="1" dirty="0">
              <a:solidFill>
                <a:schemeClr val="bg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47110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953000" y="0"/>
            <a:ext cx="47244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7111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20200" y="0"/>
            <a:ext cx="48768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7122" name="R Clayderman - MOONLIGHT SONATE-Beethoven.MP3">
            <a:hlinkClick r:id="" action="ppaction://media"/>
          </p:cNvPr>
          <p:cNvPicPr>
            <a:picLocks noRot="1"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7200" y="6248400"/>
            <a:ext cx="304800" cy="3048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666 0 L 0.54166 0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300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166 0 L -0.525 0.0111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200" y="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79476" fill="hold"/>
                                        <p:tgtEl>
                                          <p:spTgt spid="471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712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68" name="Picture 324" descr="quyennltru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600000">
            <a:off x="9144000" y="40386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69" name="Picture 325" descr="KDFRO0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2971800" y="3886200"/>
            <a:ext cx="2924175" cy="29718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7172" name="Group 683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7175" name="Freeform 684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" name="Freeform 685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" name="Freeform 686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" name="Freeform 687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" name="Freeform 688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" name="Freeform 689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1" name="Freeform 690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2" name="Freeform 691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3" name="Freeform 692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4" name="Freeform 693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5" name="Freeform 694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6" name="Freeform 695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" name="Freeform 696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" name="Freeform 697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" name="Freeform 698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" name="Freeform 699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" name="Freeform 700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" name="Freeform 701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" name="Freeform 702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4" name="Freeform 703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5" name="Freeform 704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6" name="Freeform 705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7" name="Freeform 706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8" name="Freeform 707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9" name="Freeform 708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0" name="Freeform 709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1" name="Freeform 710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2" name="Freeform 711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3" name="Freeform 712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4" name="Freeform 713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5" name="Freeform 714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6" name="Freeform 715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7" name="Freeform 716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8" name="Freeform 717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9" name="Freeform 718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0" name="Freeform 719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1" name="Freeform 720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2" name="Freeform 721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3" name="Freeform 722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4" name="Freeform 723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5" name="Freeform 724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6" name="Freeform 725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7" name="Freeform 726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8" name="Freeform 727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9" name="Freeform 728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0" name="Freeform 729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1" name="Freeform 730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2" name="Freeform 731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3" name="Freeform 732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4" name="Freeform 733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5" name="Freeform 734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6" name="Freeform 735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7" name="Freeform 736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8" name="Freeform 737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9" name="Freeform 738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0" name="Freeform 739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1" name="Freeform 740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2" name="Freeform 741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3" name="Freeform 742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4" name="Freeform 743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5" name="Freeform 744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6" name="Freeform 745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7" name="Freeform 746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8" name="Freeform 747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9" name="Freeform 748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0" name="Freeform 749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1" name="Freeform 750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2" name="Freeform 751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3" name="Freeform 752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4" name="Freeform 753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5" name="Freeform 754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6" name="Freeform 755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7" name="Freeform 756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8" name="Freeform 757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9" name="Freeform 758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0" name="Freeform 759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1" name="Freeform 760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2" name="Freeform 761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3" name="Freeform 762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4" name="Freeform 763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5" name="Freeform 764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6" name="Freeform 765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7" name="Freeform 766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8" name="Freeform 767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9" name="Freeform 768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0" name="Freeform 769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1" name="Freeform 770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2" name="Freeform 771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3" name="Freeform 772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4" name="Freeform 773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5" name="Freeform 774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6" name="Freeform 775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7" name="Freeform 776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8" name="Freeform 777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9" name="Freeform 778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0" name="Freeform 779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" name="Freeform 780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" name="Freeform 781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" name="Freeform 782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" name="Freeform 783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" name="Freeform 784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" name="Freeform 785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" name="Freeform 786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" name="Freeform 787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9" name="Freeform 788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0" name="Freeform 789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1" name="Freeform 790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2" name="Freeform 791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3" name="Freeform 792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4" name="Freeform 793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5" name="Freeform 794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6" name="Freeform 795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7" name="Freeform 796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8" name="Freeform 797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9" name="Freeform 798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0" name="Freeform 799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1" name="Freeform 800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2" name="Freeform 801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3" name="Freeform 802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4" name="Freeform 803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5" name="Freeform 804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6" name="Freeform 805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7" name="Freeform 806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8" name="Freeform 807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9" name="Freeform 808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0" name="Freeform 809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1" name="Freeform 810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2" name="Freeform 811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3" name="Freeform 812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4" name="Freeform 813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5" name="Freeform 814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6" name="Freeform 815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7" name="Freeform 816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8" name="Freeform 817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9" name="Freeform 818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0" name="Freeform 819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1" name="Freeform 820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2" name="Freeform 821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3" name="Freeform 822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4" name="Freeform 823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5" name="Freeform 824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6" name="Freeform 825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7" name="Freeform 826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8" name="Freeform 827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9" name="Freeform 828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0" name="Freeform 829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1" name="Freeform 830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2" name="Freeform 831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3" name="Freeform 832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4" name="Freeform 833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5" name="Freeform 834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6" name="Freeform 835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7" name="Freeform 836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8" name="Freeform 837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9" name="Freeform 838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0" name="Freeform 839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1" name="Freeform 840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2" name="Freeform 841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3" name="Freeform 842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4" name="Freeform 843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5" name="Freeform 844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6" name="Freeform 845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7" name="Freeform 846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8" name="Freeform 847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9" name="Freeform 848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0" name="Freeform 849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1" name="Freeform 850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2" name="Freeform 851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3" name="Freeform 852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4" name="Freeform 853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5" name="Freeform 854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6" name="Freeform 855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7" name="Freeform 856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8" name="Freeform 857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9" name="Freeform 858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0" name="Freeform 859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1" name="Freeform 860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2" name="Freeform 861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3" name="Freeform 862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4" name="Freeform 863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5" name="Freeform 864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6" name="Freeform 865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7" name="Freeform 866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8" name="Freeform 867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9" name="Freeform 868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0" name="Freeform 869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1" name="Freeform 870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2" name="Freeform 871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3" name="Freeform 872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4" name="Freeform 873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5" name="Freeform 874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6" name="Freeform 875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7" name="Freeform 876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8" name="Freeform 877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9" name="Freeform 878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0" name="Freeform 879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1" name="Freeform 880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2" name="Freeform 881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3" name="Freeform 882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4" name="Freeform 883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" name="Freeform 884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" name="Freeform 885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" name="Freeform 886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" name="Freeform 887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" name="Freeform 888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" name="Freeform 889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" name="Freeform 890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2" name="Freeform 891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3" name="Freeform 892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4" name="Freeform 893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5" name="Freeform 894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6" name="Freeform 895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7" name="Freeform 896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8" name="Freeform 897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9" name="Freeform 898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0" name="Freeform 899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1" name="Freeform 900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2" name="Freeform 901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3" name="Freeform 902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4" name="Freeform 903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5" name="Freeform 904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6" name="Freeform 905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7" name="Freeform 906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8" name="Freeform 907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9" name="Freeform 908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0" name="Freeform 909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1" name="Freeform 910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2" name="Freeform 911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3" name="Freeform 912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4" name="Freeform 913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5" name="Freeform 914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6" name="Freeform 915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7" name="Freeform 916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8" name="Freeform 917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9" name="Freeform 918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0" name="Freeform 919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1" name="Freeform 920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2" name="Freeform 921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3" name="Freeform 922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4" name="Freeform 923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5" name="Freeform 924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6" name="Freeform 925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7" name="Freeform 926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8" name="Freeform 927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9" name="Freeform 928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0" name="Freeform 929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1" name="Freeform 930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2" name="Freeform 931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3" name="Freeform 932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4" name="Freeform 933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5" name="Freeform 934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6" name="Freeform 935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7" name="Freeform 936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8" name="Freeform 937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9" name="Freeform 938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0" name="Freeform 939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1" name="Freeform 940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2" name="Freeform 941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3" name="Freeform 942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4" name="Freeform 943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5" name="Freeform 944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6" name="Freeform 945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7" name="Freeform 946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8" name="Freeform 947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9" name="Freeform 948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0" name="Freeform 949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1" name="Freeform 950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2" name="Freeform 951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3" name="Freeform 952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4" name="Freeform 953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5" name="Freeform 954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6" name="Freeform 955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7" name="Freeform 956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8" name="Freeform 957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9" name="Freeform 958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0" name="Freeform 959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1" name="Freeform 960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2" name="Freeform 961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3" name="Freeform 962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4" name="Freeform 963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5" name="Freeform 964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6" name="Freeform 965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7" name="Freeform 966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8" name="Freeform 967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9" name="Freeform 968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0" name="Freeform 969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1" name="Freeform 970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2" name="Freeform 971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3" name="Freeform 972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4" name="Freeform 973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5" name="Freeform 974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6" name="Freeform 975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7" name="Freeform 976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8" name="Freeform 977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9" name="Freeform 978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0" name="Freeform 979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1" name="Freeform 980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2" name="Freeform 981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3" name="Freeform 982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4" name="Freeform 983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5" name="Freeform 984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6" name="Freeform 985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7" name="Freeform 986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8" name="Freeform 987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" name="Freeform 988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" name="Freeform 989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34" name="Rectangle 990"/>
          <p:cNvSpPr/>
          <p:nvPr/>
        </p:nvSpPr>
        <p:spPr>
          <a:xfrm>
            <a:off x="457200" y="76200"/>
            <a:ext cx="8229600" cy="12954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một quả trứng ai đánh rơi trên bãi cỏ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136" name="Rectangle 992"/>
          <p:cNvSpPr/>
          <p:nvPr/>
        </p:nvSpPr>
        <p:spPr>
          <a:xfrm>
            <a:off x="457200" y="1371600"/>
            <a:ext cx="8537575" cy="13716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lúc sau, g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trống đi đến v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hỏi: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9398 C -0.01233 -0.09861 -0.054 -0.10278 -0.06823 -0.10278 C -0.16059 -0.10278 -0.25539 -0.03079 -0.25539 0.04167 C -0.25539 0.00486 -0.30295 -0.03079 -0.34775 -0.03079 C -0.39532 -0.03079 -0.44011 0.00532 -0.44011 0.04167 C -0.44011 0.02338 -0.46389 0.00486 -0.48733 0.00486 C -0.51111 0.00486 -0.5349 0.02292 -0.5349 0.04167 C -0.5349 0.03218 -0.54653 0.02338 -0.55851 0.02338 C -0.57032 0.02338 -0.58229 0.03241 -0.58229 0.04167 C -0.58229 0.03657 -0.58854 0.03218 -0.59375 0.03218 C -0.59723 0.03218 -0.60608 0.03657 -0.60608 0.04167 C -0.60608 0.03889 -0.60903 0.03657 -0.61216 0.03657 C -0.61216 0.03611 -0.61841 0.03889 -0.61841 0.04167 C -0.61841 0.03981 -0.61841 0.03889 -0.62136 0.03889 C -0.62136 0.03958 -0.62448 0.03981 -0.62448 0.04167 C -0.62448 0.04074 -0.62448 0.03981 -0.62448 0.03958 C -0.62761 0.03958 -0.62761 0.03981 -0.62761 0.04074 C -0.63073 0.04074 -0.63073 0.03981 -0.63073 0.03958 C -0.63334 0.03958 -0.63334 0.03981 -0.63334 0.04074 " pathEditMode="relative" rAng="0" ptsTypes="fffffffffffffffffff">
                                      <p:cBhvr>
                                        <p:cTn id="16" dur="3000" fill="hold"/>
                                        <p:tgtEl>
                                          <p:spTgt spid="6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00" y="6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7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7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9 0.01667 C -0.02136 0.01436 -0.01042 0.01065 0.00191 0.00301 C 0.00694 -0.00463 0.01354 -0.00902 0.01927 -0.01551 C 0.03281 -0.03148 0.04704 -0.04629 0.06197 -0.05509 C 0.06493 -0.06134 0.07326 -0.07014 0.07743 -0.07338 C 0.0835 -0.08703 0.09149 -0.08842 0.09982 -0.09166 C 0.10173 -0.09375 0.10468 -0.0956 0.10642 -0.09722 C 0.10816 -0.09861 0.1085 -0.10324 0.10989 -0.10509 C 0.11111 -0.10694 0.11284 -0.10671 0.11458 -0.10764 C 0.11996 -0.1206 0.13003 -0.12037 0.13732 -0.12639 C 0.1868 -0.125 0.22691 -0.12777 0.27309 -0.11574 C 0.27638 -0.11389 0.27934 -0.11203 0.28246 -0.11018 C 0.28385 -0.10949 0.28715 -0.10764 0.28715 -0.10717 C 0.29618 -0.09328 0.30642 -0.08541 0.3177 -0.0787 C 0.32204 -0.07546 0.32673 -0.06805 0.33177 -0.07338 " pathEditMode="relative" rAng="0" ptsTypes="ffffffffffffffA">
                                      <p:cBhvr>
                                        <p:cTn id="30" dur="2000" fill="hold"/>
                                        <p:tgtEl>
                                          <p:spTgt spid="6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00" y="-7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4" grpId="0" animBg="1"/>
      <p:bldP spid="7134" grpId="1" animBg="1"/>
      <p:bldP spid="713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47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8198" name="Freeform 48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9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0" name="Freeform 50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1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2" name="Freeform 52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3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4" name="Freeform 54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5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6" name="Freeform 56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7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8" name="Freeform 58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9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0" name="Freeform 60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1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2" name="Freeform 62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3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4" name="Freeform 64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5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6" name="Freeform 66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7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8" name="Freeform 68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9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0" name="Freeform 70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1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2" name="Freeform 72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3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4" name="Freeform 74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5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6" name="Freeform 76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7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8" name="Freeform 78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9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0" name="Freeform 80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1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2" name="Freeform 82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3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4" name="Freeform 84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5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6" name="Freeform 86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7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8" name="Freeform 88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9" name="Freeform 89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0" name="Freeform 90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1" name="Freeform 91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2" name="Freeform 92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3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4" name="Freeform 94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5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6" name="Freeform 96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7" name="Freeform 97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8" name="Freeform 98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9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0" name="Freeform 100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1" name="Freeform 101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2" name="Freeform 102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3" name="Freeform 103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4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5" name="Freeform 105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6" name="Freeform 106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7" name="Freeform 107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8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9" name="Freeform 109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0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1" name="Freeform 111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2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3" name="Freeform 113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4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5" name="Freeform 115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6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7" name="Freeform 117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8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9" name="Freeform 119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0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1" name="Freeform 121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2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3" name="Freeform 123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4" name="Freeform 124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5" name="Freeform 125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6" name="Freeform 126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7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8" name="Freeform 128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9" name="Freeform 129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0" name="Freeform 130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1" name="Freeform 131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2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3" name="Freeform 133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4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5" name="Freeform 135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6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7" name="Freeform 137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8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9" name="Freeform 139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0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1" name="Freeform 141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2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3" name="Freeform 143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4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5" name="Freeform 145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6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7" name="Freeform 147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8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9" name="Freeform 149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0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" name="Freeform 151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2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3" name="Freeform 153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4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5" name="Freeform 155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6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7" name="Freeform 157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8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9" name="Freeform 159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0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1" name="Freeform 161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2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3" name="Freeform 163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4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5" name="Freeform 165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6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7" name="Freeform 167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8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9" name="Freeform 169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0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1" name="Freeform 171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2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3" name="Freeform 173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4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5" name="Freeform 175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6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7" name="Freeform 177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8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9" name="Freeform 179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0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1" name="Freeform 181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2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3" name="Freeform 183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4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5" name="Freeform 185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6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7" name="Freeform 187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8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9" name="Freeform 189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0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1" name="Freeform 191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2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3" name="Freeform 193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4" name="Freeform 194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5" name="Freeform 195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6" name="Freeform 196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7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8" name="Freeform 198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9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0" name="Freeform 200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1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2" name="Freeform 202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3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4" name="Freeform 204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5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6" name="Freeform 206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7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8" name="Freeform 208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9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0" name="Freeform 210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1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2" name="Freeform 212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3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4" name="Freeform 214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5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6" name="Freeform 216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7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8" name="Freeform 218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9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0" name="Freeform 220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1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2" name="Freeform 222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3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4" name="Freeform 224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5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6" name="Freeform 226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7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8" name="Freeform 228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9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0" name="Freeform 230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1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2" name="Freeform 232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3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4" name="Freeform 234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5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6" name="Freeform 236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7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8" name="Freeform 238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9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0" name="Freeform 240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1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2" name="Freeform 242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3" name="Freeform 243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4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5" name="Freeform 245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6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7" name="Freeform 247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8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9" name="Freeform 249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1" name="Freeform 251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2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3" name="Freeform 253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4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5" name="Freeform 255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6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" name="Freeform 257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8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9" name="Freeform 259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0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1" name="Freeform 261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2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3" name="Freeform 263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4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5" name="Freeform 265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6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7" name="Freeform 267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8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9" name="Freeform 269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0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1" name="Freeform 271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2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3" name="Freeform 273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4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5" name="Freeform 275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6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7" name="Freeform 277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8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9" name="Freeform 279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0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1" name="Freeform 281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2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3" name="Freeform 283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4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5" name="Freeform 285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6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7" name="Freeform 287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8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9" name="Freeform 289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0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1" name="Freeform 291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2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3" name="Freeform 293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4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5" name="Freeform 295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6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7" name="Freeform 297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8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9" name="Freeform 299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0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1" name="Freeform 301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2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3" name="Freeform 303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4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5" name="Freeform 305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6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7" name="Freeform 307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8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9" name="Freeform 309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0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1" name="Freeform 311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2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3" name="Freeform 313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4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5" name="Freeform 315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6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7" name="Freeform 317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8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9" name="Freeform 319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0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1" name="Freeform 321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2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3" name="Freeform 323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4" name="Freeform 324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5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6" name="Freeform 326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7" name="Freeform 327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8" name="Freeform 328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9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0" name="Freeform 330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1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2" name="Freeform 332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3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4" name="Freeform 334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5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6" name="Freeform 336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7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8" name="Freeform 338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9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0" name="Freeform 340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1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2" name="Freeform 342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3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4" name="Freeform 344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5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6" name="Freeform 346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7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8" name="Freeform 348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9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00" name="Freeform 350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01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02" name="Freeform 352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03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195" name="Picture 356" descr="quyennltru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600000">
            <a:off x="3200400" y="43053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0533" name="AutoShape 357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63431"/>
              <a:gd name="adj2" fmla="val 77690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CC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Ò ó o</a:t>
            </a:r>
          </a:p>
          <a:p>
            <a:pPr algn="ctr" eaLnBrk="1" hangingPunct="1">
              <a:buNone/>
            </a:pPr>
            <a:r>
              <a:rPr sz="2800" b="1" dirty="0">
                <a:solidFill>
                  <a:srgbClr val="CC00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Quả gì to to ?</a:t>
            </a:r>
          </a:p>
        </p:txBody>
      </p:sp>
      <p:pic>
        <p:nvPicPr>
          <p:cNvPr id="8197" name="Picture 3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743200"/>
            <a:ext cx="2971800" cy="31242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3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5" name="Picture 413" descr="he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9601200" y="2438400"/>
            <a:ext cx="4343400" cy="37766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9219" name="Picture 56" descr="KDFRO0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4450" y="34290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9220" name="Group 57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9224" name="Freeform 58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5" name="Freeform 5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6" name="Freeform 60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Freeform 6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Freeform 62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6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64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Freeform 6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2" name="Freeform 66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3" name="Freeform 6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4" name="Freeform 68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5" name="Freeform 6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6" name="Freeform 70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7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Freeform 72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7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Freeform 74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Freeform 7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Freeform 76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7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Freeform 78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7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80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8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Freeform 82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Freeform 8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Freeform 84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1" name="Freeform 8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2" name="Freeform 86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3" name="Freeform 8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Freeform 88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Freeform 8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Freeform 90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Freeform 9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Freeform 92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Freeform 9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Freeform 94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Freeform 9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Freeform 96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Freeform 9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Freeform 98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Freeform 99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6" name="Freeform 100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7" name="Freeform 101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8" name="Freeform 102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9" name="Freeform 10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0" name="Freeform 104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1" name="Freeform 10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2" name="Freeform 106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3" name="Freeform 107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4" name="Freeform 108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5" name="Freeform 10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6" name="Freeform 110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7" name="Freeform 111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8" name="Freeform 112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9" name="Freeform 113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0" name="Freeform 11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1" name="Freeform 115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2" name="Freeform 116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3" name="Freeform 117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Freeform 11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119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Freeform 12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7" name="Freeform 121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8" name="Freeform 12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9" name="Freeform 123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0" name="Freeform 12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1" name="Freeform 125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2" name="Freeform 12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Freeform 127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4" name="Freeform 12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5" name="Freeform 129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6" name="Freeform 13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7" name="Freeform 131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8" name="Freeform 13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9" name="Freeform 133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0" name="Freeform 134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1" name="Freeform 135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2" name="Freeform 136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3" name="Freeform 13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4" name="Freeform 138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5" name="Freeform 139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6" name="Freeform 140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7" name="Freeform 141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8" name="Freeform 14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9" name="Freeform 143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0" name="Freeform 14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1" name="Freeform 145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2" name="Freeform 14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3" name="Freeform 147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4" name="Freeform 14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5" name="Freeform 149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6" name="Freeform 15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7" name="Freeform 151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8" name="Freeform 15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" name="Freeform 153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" name="Freeform 15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" name="Freeform 155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" name="Freeform 15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3" name="Freeform 157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4" name="Freeform 15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" name="Freeform 159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" name="Freeform 16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7" name="Freeform 161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8" name="Freeform 16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9" name="Freeform 163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0" name="Freeform 16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Freeform 165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2" name="Freeform 16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3" name="Freeform 167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4" name="Freeform 16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5" name="Freeform 169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6" name="Freeform 17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7" name="Freeform 171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8" name="Freeform 17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9" name="Freeform 173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0" name="Freeform 17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1" name="Freeform 175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2" name="Freeform 17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3" name="Freeform 177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4" name="Freeform 17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5" name="Freeform 179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6" name="Freeform 18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7" name="Freeform 181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8" name="Freeform 18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49" name="Freeform 183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0" name="Freeform 18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1" name="Freeform 185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2" name="Freeform 18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3" name="Freeform 187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4" name="Freeform 18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5" name="Freeform 189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6" name="Freeform 19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7" name="Freeform 191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8" name="Freeform 19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59" name="Freeform 193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0" name="Freeform 19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1" name="Freeform 195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2" name="Freeform 19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3" name="Freeform 197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4" name="Freeform 19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5" name="Freeform 199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6" name="Freeform 20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7" name="Freeform 201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8" name="Freeform 20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69" name="Freeform 203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0" name="Freeform 204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1" name="Freeform 205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2" name="Freeform 206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3" name="Freeform 20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4" name="Freeform 208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5" name="Freeform 20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6" name="Freeform 210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7" name="Freeform 21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8" name="Freeform 212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79" name="Freeform 21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0" name="Freeform 214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1" name="Freeform 21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2" name="Freeform 216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3" name="Freeform 21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4" name="Freeform 218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5" name="Freeform 21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6" name="Freeform 220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7" name="Freeform 22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8" name="Freeform 222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9" name="Freeform 22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0" name="Freeform 224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1" name="Freeform 22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2" name="Freeform 226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3" name="Freeform 22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4" name="Freeform 228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5" name="Freeform 22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6" name="Freeform 230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7" name="Freeform 23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8" name="Freeform 232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99" name="Freeform 23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" name="Freeform 234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1" name="Freeform 23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2" name="Freeform 236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3" name="Freeform 23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4" name="Freeform 238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5" name="Freeform 23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6" name="Freeform 240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7" name="Freeform 24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8" name="Freeform 242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9" name="Freeform 24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0" name="Freeform 244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1" name="Freeform 24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2" name="Freeform 246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3" name="Freeform 24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4" name="Freeform 248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5" name="Freeform 24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6" name="Freeform 250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7" name="Freeform 25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8" name="Freeform 252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19" name="Freeform 253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0" name="Freeform 25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1" name="Freeform 255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2" name="Freeform 25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3" name="Freeform 257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" name="Freeform 25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5" name="Freeform 259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6" name="Freeform 26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7" name="Freeform 261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8" name="Freeform 26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9" name="Freeform 263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0" name="Freeform 26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1" name="Freeform 265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2" name="Freeform 26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3" name="Freeform 267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4" name="Freeform 26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5" name="Freeform 269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6" name="Freeform 27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7" name="Freeform 271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8" name="Freeform 27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39" name="Freeform 273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0" name="Freeform 27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1" name="Freeform 275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2" name="Freeform 27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3" name="Freeform 277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4" name="Freeform 27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5" name="Freeform 279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6" name="Freeform 28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7" name="Freeform 281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8" name="Freeform 28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49" name="Freeform 283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0" name="Freeform 28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1" name="Freeform 285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2" name="Freeform 28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3" name="Freeform 287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4" name="Freeform 28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5" name="Freeform 289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6" name="Freeform 29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7" name="Freeform 291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8" name="Freeform 29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59" name="Freeform 293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0" name="Freeform 29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1" name="Freeform 295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2" name="Freeform 29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3" name="Freeform 297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4" name="Freeform 29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5" name="Freeform 299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6" name="Freeform 30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7" name="Freeform 301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8" name="Freeform 30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69" name="Freeform 303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0" name="Freeform 30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1" name="Freeform 305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2" name="Freeform 30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3" name="Freeform 307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4" name="Freeform 30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5" name="Freeform 309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6" name="Freeform 31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7" name="Freeform 311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8" name="Freeform 31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79" name="Freeform 313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0" name="Freeform 31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1" name="Freeform 315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2" name="Freeform 31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3" name="Freeform 317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4" name="Freeform 31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5" name="Freeform 319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6" name="Freeform 32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7" name="Freeform 321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8" name="Freeform 32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89" name="Freeform 323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0" name="Freeform 32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1" name="Freeform 325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2" name="Freeform 32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3" name="Freeform 327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4" name="Freeform 32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5" name="Freeform 329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6" name="Freeform 33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7" name="Freeform 331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8" name="Freeform 33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99" name="Freeform 333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0" name="Freeform 334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1" name="Freeform 33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2" name="Freeform 336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3" name="Freeform 337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4" name="Freeform 338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5" name="Freeform 33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6" name="Freeform 340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7" name="Freeform 34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8" name="Freeform 342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09" name="Freeform 34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0" name="Freeform 344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1" name="Freeform 34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2" name="Freeform 346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3" name="Freeform 34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4" name="Freeform 348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5" name="Freeform 34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6" name="Freeform 350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7" name="Freeform 35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8" name="Freeform 352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19" name="Freeform 35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0" name="Freeform 354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1" name="Freeform 35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2" name="Freeform 356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3" name="Freeform 35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" name="Freeform 358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" name="Freeform 35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" name="Freeform 360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" name="Freeform 36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" name="Freeform 362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" name="Freeform 36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22" name="Rectangle 410"/>
          <p:cNvSpPr/>
          <p:nvPr/>
        </p:nvSpPr>
        <p:spPr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Lợn con cũng đi đến, nó ngắm nghía quả trứng rồi bảo: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3723" name="AutoShape 411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9870"/>
              <a:gd name="adj2" fmla="val 83769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800" b="1" dirty="0">
                <a:solidFill>
                  <a:srgbClr val="FF3300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Ụt à ụt ịt ! Trứng gà , trứng vịt !</a:t>
            </a:r>
          </a:p>
        </p:txBody>
      </p:sp>
      <p:pic>
        <p:nvPicPr>
          <p:cNvPr id="9223" name="Picture 412" descr="quyennltru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00000">
            <a:off x="3200400" y="43053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5 0.06921 L -0.47917 0.06921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3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1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" grpId="0" animBg="1"/>
      <p:bldP spid="1372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359" descr="he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724400" y="2395538"/>
            <a:ext cx="4343400" cy="377666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243" name="Picture 358" descr="quyennltru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413834">
            <a:off x="3200400" y="4229100"/>
            <a:ext cx="1676400" cy="1866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244" name="Picture 47" descr="KDFRO0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76200" y="34290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0245" name="Group 48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0247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" name="Freeform 50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0" name="Freeform 52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1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2" name="Freeform 54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56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Freeform 58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7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8" name="Freeform 60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Freeform 62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1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64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66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68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70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72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74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76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78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80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82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Freeform 84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86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88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89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90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91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92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1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2" name="Freeform 94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3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Freeform 96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Freeform 97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6" name="Freeform 98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8" name="Freeform 100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9" name="Freeform 101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Freeform 102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Freeform 103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105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106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107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Freeform 109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Freeform 111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Freeform 113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115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117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119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121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123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124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Freeform 125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126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6" name="Freeform 128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7" name="Freeform 129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8" name="Freeform 130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29" name="Freeform 131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0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1" name="Freeform 133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Freeform 135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4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5" name="Freeform 137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6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7" name="Freeform 139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8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39" name="Freeform 141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0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1" name="Freeform 143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2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" name="Freeform 145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" name="Freeform 147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" name="Freeform 149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Freeform 151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0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1" name="Freeform 153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2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3" name="Freeform 155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4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5" name="Freeform 157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6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7" name="Freeform 159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8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59" name="Freeform 161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0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1" name="Freeform 163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2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3" name="Freeform 165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4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5" name="Freeform 167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6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7" name="Freeform 169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8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69" name="Freeform 171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0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1" name="Freeform 173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2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3" name="Freeform 175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4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5" name="Freeform 177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6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7" name="Freeform 179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8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79" name="Freeform 181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0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1" name="Freeform 183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2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3" name="Freeform 185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4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5" name="Freeform 187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6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7" name="Freeform 189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8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89" name="Freeform 191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0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1" name="Freeform 193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2" name="Freeform 194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3" name="Freeform 195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4" name="Freeform 196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5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6" name="Freeform 198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7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8" name="Freeform 200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99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0" name="Freeform 202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1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2" name="Freeform 204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3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4" name="Freeform 206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5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6" name="Freeform 208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7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210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212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1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2" name="Freeform 214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3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4" name="Freeform 216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5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6" name="Freeform 218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7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8" name="Freeform 220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19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0" name="Freeform 222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1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2" name="Freeform 224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3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4" name="Freeform 226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5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6" name="Freeform 228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7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8" name="Freeform 230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29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0" name="Freeform 232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1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2" name="Freeform 234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3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4" name="Freeform 236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5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6" name="Freeform 238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7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8" name="Freeform 240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39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0" name="Freeform 242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1" name="Freeform 243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2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3" name="Freeform 245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4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" name="Freeform 247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" name="Freeform 249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8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9" name="Freeform 251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0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" name="Freeform 253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2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3" name="Freeform 255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4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5" name="Freeform 257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6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7" name="Freeform 259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8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9" name="Freeform 261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0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1" name="Freeform 263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2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3" name="Freeform 265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4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5" name="Freeform 267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6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7" name="Freeform 269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8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69" name="Freeform 271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0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1" name="Freeform 273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2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Freeform 275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Freeform 277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6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7" name="Freeform 279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8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9" name="Freeform 281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0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1" name="Freeform 283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2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3" name="Freeform 285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4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5" name="Freeform 287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6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7" name="Freeform 289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8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89" name="Freeform 291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0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1" name="Freeform 293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2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3" name="Freeform 295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4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5" name="Freeform 297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6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7" name="Freeform 299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8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99" name="Freeform 301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0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1" name="Freeform 303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2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3" name="Freeform 305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4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5" name="Freeform 307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6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7" name="Freeform 309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8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09" name="Freeform 311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0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1" name="Freeform 313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2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3" name="Freeform 315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4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5" name="Freeform 317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6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7" name="Freeform 319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8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19" name="Freeform 321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0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1" name="Freeform 323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2" name="Freeform 324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3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4" name="Freeform 326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5" name="Freeform 327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6" name="Freeform 328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7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8" name="Freeform 330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29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0" name="Freeform 332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1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2" name="Freeform 334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3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4" name="Freeform 336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5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6" name="Freeform 338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7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8" name="Freeform 340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39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0" name="Freeform 342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1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2" name="Freeform 344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3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4" name="Freeform 346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5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6" name="Freeform 348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7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" name="Freeform 350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" name="Freeform 352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" name="Freeform 354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6" name="Rectangle 357"/>
          <p:cNvSpPr/>
          <p:nvPr/>
        </p:nvSpPr>
        <p:spPr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 trứng lúc lắc, lúc lắc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…</a:t>
            </a:r>
          </a:p>
        </p:txBody>
      </p:sp>
    </p:spTree>
  </p:cSld>
  <p:clrMapOvr>
    <a:masterClrMapping/>
  </p:clrMapOvr>
  <p:transition spd="med" advClick="0" advTm="6000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14" name="Picture 358" descr="vit con n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600000">
            <a:off x="3352800" y="2679700"/>
            <a:ext cx="1658938" cy="33401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267" name="Picture 49" descr="KDFRO0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6200" y="33528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1268" name="Group 50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1273" name="Freeform 51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Freeform 52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Freeform 53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Freeform 54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55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56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57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58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59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60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61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62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63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Freeform 64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Freeform 65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8" name="Freeform 66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89" name="Freeform 67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Freeform 68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1" name="Freeform 69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2" name="Freeform 70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3" name="Freeform 71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Freeform 72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5" name="Freeform 73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Freeform 74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7" name="Freeform 75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76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77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78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79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80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81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82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83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Freeform 84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Freeform 85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8" name="Freeform 86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9" name="Freeform 87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Freeform 88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Freeform 89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90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91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92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93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Freeform 94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7" name="Freeform 95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8" name="Freeform 96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97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Freeform 98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1" name="Freeform 99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2" name="Freeform 100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3" name="Freeform 101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4" name="Freeform 102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103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104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105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Freeform 106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29" name="Freeform 107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Freeform 108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109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110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3" name="Freeform 111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4" name="Freeform 112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Freeform 113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6" name="Freeform 114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7" name="Freeform 115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8" name="Freeform 116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117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0" name="Freeform 118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1" name="Freeform 119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120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121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122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123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124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125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126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127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Freeform 128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1" name="Freeform 129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2" name="Freeform 130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3" name="Freeform 131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4" name="Freeform 132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5" name="Freeform 133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6" name="Freeform 134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7" name="Freeform 135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8" name="Freeform 136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Freeform 137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138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139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2" name="Freeform 140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3" name="Freeform 141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142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143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144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Freeform 145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8" name="Freeform 146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69" name="Freeform 147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0" name="Freeform 148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1" name="Freeform 149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Freeform 150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3" name="Freeform 151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4" name="Freeform 152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Freeform 153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Freeform 154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Freeform 155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Freeform 156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9" name="Freeform 157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0" name="Freeform 158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Freeform 159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2" name="Freeform 160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Freeform 161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4" name="Freeform 162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5" name="Freeform 163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6" name="Freeform 164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Freeform 165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8" name="Freeform 166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Freeform 167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0" name="Freeform 168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Freeform 169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2" name="Freeform 170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3" name="Freeform 171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4" name="Freeform 172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Freeform 173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6" name="Freeform 174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7" name="Freeform 175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8" name="Freeform 176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99" name="Freeform 177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0" name="Freeform 178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1" name="Freeform 179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2" name="Freeform 180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3" name="Freeform 181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4" name="Freeform 182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5" name="Freeform 183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6" name="Freeform 184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7" name="Freeform 185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8" name="Freeform 186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09" name="Freeform 187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0" name="Freeform 188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1" name="Freeform 189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2" name="Freeform 190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3" name="Freeform 191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4" name="Freeform 192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5" name="Freeform 193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6" name="Freeform 194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7" name="Freeform 195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8" name="Freeform 196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9" name="Freeform 197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0" name="Freeform 198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1" name="Freeform 199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2" name="Freeform 200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3" name="Freeform 201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4" name="Freeform 202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5" name="Freeform 203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6" name="Freeform 204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7" name="Freeform 205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8" name="Freeform 206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9" name="Freeform 207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0" name="Freeform 208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1" name="Freeform 209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2" name="Freeform 210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3" name="Freeform 211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4" name="Freeform 212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5" name="Freeform 213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6" name="Freeform 214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7" name="Freeform 215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8" name="Freeform 216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9" name="Freeform 217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0" name="Freeform 218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1" name="Freeform 219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2" name="Freeform 220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3" name="Freeform 221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4" name="Freeform 222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5" name="Freeform 223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6" name="Freeform 224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7" name="Freeform 225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8" name="Freeform 226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9" name="Freeform 227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0" name="Freeform 228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1" name="Freeform 229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2" name="Freeform 230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3" name="Freeform 231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4" name="Freeform 232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5" name="Freeform 233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6" name="Freeform 234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7" name="Freeform 235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8" name="Freeform 236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9" name="Freeform 237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0" name="Freeform 238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1" name="Freeform 239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2" name="Freeform 240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3" name="Freeform 241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4" name="Freeform 242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5" name="Freeform 243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6" name="Freeform 244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7" name="Freeform 245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8" name="Freeform 246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9" name="Freeform 247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0" name="Freeform 248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1" name="Freeform 249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2" name="Freeform 250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3" name="Freeform 251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4" name="Freeform 252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5" name="Freeform 253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6" name="Freeform 254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7" name="Freeform 255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8" name="Freeform 256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9" name="Freeform 257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0" name="Freeform 258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1" name="Freeform 259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2" name="Freeform 260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3" name="Freeform 261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4" name="Freeform 262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5" name="Freeform 263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6" name="Freeform 264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7" name="Freeform 265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8" name="Freeform 266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9" name="Freeform 267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0" name="Freeform 268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1" name="Freeform 269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2" name="Freeform 270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3" name="Freeform 271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4" name="Freeform 272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5" name="Freeform 273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6" name="Freeform 274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7" name="Freeform 275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8" name="Freeform 276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9" name="Freeform 277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0" name="Freeform 278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1" name="Freeform 279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2" name="Freeform 280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3" name="Freeform 281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4" name="Freeform 282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5" name="Freeform 283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6" name="Freeform 284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7" name="Freeform 285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8" name="Freeform 286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9" name="Freeform 287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0" name="Freeform 288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1" name="Freeform 289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2" name="Freeform 290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3" name="Freeform 291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4" name="Freeform 292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5" name="Freeform 293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6" name="Freeform 294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7" name="Freeform 295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8" name="Freeform 296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9" name="Freeform 297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0" name="Freeform 298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1" name="Freeform 299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2" name="Freeform 300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3" name="Freeform 301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4" name="Freeform 302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5" name="Freeform 303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6" name="Freeform 304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7" name="Freeform 305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8" name="Freeform 306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9" name="Freeform 307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0" name="Freeform 308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1" name="Freeform 309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2" name="Freeform 310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3" name="Freeform 311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4" name="Freeform 312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5" name="Freeform 313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6" name="Freeform 314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7" name="Freeform 315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8" name="Freeform 316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9" name="Freeform 317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0" name="Freeform 318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1" name="Freeform 319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2" name="Freeform 320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3" name="Freeform 321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4" name="Freeform 322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5" name="Freeform 323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6" name="Freeform 324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7" name="Freeform 325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8" name="Freeform 326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9" name="Freeform 327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0" name="Freeform 328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1" name="Freeform 329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2" name="Freeform 330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3" name="Freeform 331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4" name="Freeform 332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5" name="Freeform 333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6" name="Freeform 334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7" name="Freeform 335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8" name="Freeform 336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59" name="Freeform 337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0" name="Freeform 338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1" name="Freeform 339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2" name="Freeform 340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3" name="Freeform 341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4" name="Freeform 342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5" name="Freeform 343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6" name="Freeform 344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7" name="Freeform 345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8" name="Freeform 346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69" name="Freeform 347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0" name="Freeform 348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1" name="Freeform 349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2" name="Freeform 350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3" name="Freeform 351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4" name="Freeform 352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5" name="Freeform 353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6" name="Freeform 354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7" name="Freeform 355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8" name="Freeform 356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9" name="Rectangle 359"/>
          <p:cNvSpPr/>
          <p:nvPr/>
        </p:nvSpPr>
        <p:spPr>
          <a:xfrm>
            <a:off x="60325" y="2286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 vỡ tách một cái. Vịt con  trong quả trứng ló đầu ra 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9816" name="AutoShape 360"/>
          <p:cNvSpPr>
            <a:spLocks noChangeArrowheads="1"/>
          </p:cNvSpPr>
          <p:nvPr/>
        </p:nvSpPr>
        <p:spPr bwMode="auto">
          <a:xfrm>
            <a:off x="2209800" y="1219200"/>
            <a:ext cx="2133600" cy="1447800"/>
          </a:xfrm>
          <a:prstGeom prst="cloudCallout">
            <a:avLst>
              <a:gd name="adj1" fmla="val 15181"/>
              <a:gd name="adj2" fmla="val 110745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Vít vít 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NI-Times" pitchFamily="2" charset="0"/>
                <a:ea typeface="+mn-ea"/>
                <a:cs typeface="Arial" panose="020B0604020202020204" pitchFamily="34" charset="0"/>
              </a:rPr>
              <a:t>Vít vít !</a:t>
            </a:r>
          </a:p>
        </p:txBody>
      </p:sp>
      <p:pic>
        <p:nvPicPr>
          <p:cNvPr id="19817" name="Picture 361" descr="quatrung vitconno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491006">
            <a:off x="3279775" y="2665413"/>
            <a:ext cx="1825625" cy="32781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272" name="Picture 407" descr="heo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-393483" flipH="1">
            <a:off x="4800600" y="2133600"/>
            <a:ext cx="4343400" cy="377666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8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8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9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9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19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19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9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quatrung vitconn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30684" flipH="1">
            <a:off x="3276600" y="2700338"/>
            <a:ext cx="1573213" cy="32019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2291" name="Picture 47" descr="KDFRO0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28656" flipH="1">
            <a:off x="152400" y="3124200"/>
            <a:ext cx="2851150" cy="28956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2292" name="Group 48"/>
          <p:cNvGrpSpPr/>
          <p:nvPr/>
        </p:nvGrpSpPr>
        <p:grpSpPr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2296" name="Freeform 49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50"/>
            <p:cNvSpPr/>
            <p:nvPr/>
          </p:nvSpPr>
          <p:spPr>
            <a:xfrm>
              <a:off x="4064" y="3944"/>
              <a:ext cx="313" cy="37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0" b="0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Freeform 51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5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52"/>
            <p:cNvSpPr/>
            <p:nvPr/>
          </p:nvSpPr>
          <p:spPr>
            <a:xfrm>
              <a:off x="4208" y="4042"/>
              <a:ext cx="172" cy="2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0" b="0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53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54"/>
            <p:cNvSpPr/>
            <p:nvPr/>
          </p:nvSpPr>
          <p:spPr>
            <a:xfrm>
              <a:off x="4294" y="4141"/>
              <a:ext cx="87" cy="17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55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56"/>
            <p:cNvSpPr/>
            <p:nvPr/>
          </p:nvSpPr>
          <p:spPr>
            <a:xfrm>
              <a:off x="2248" y="3524"/>
              <a:ext cx="1854" cy="793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5" y="12"/>
                </a:cxn>
              </a:cxnLst>
              <a:rect l="0" t="0" r="0" b="0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57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58"/>
            <p:cNvSpPr/>
            <p:nvPr/>
          </p:nvSpPr>
          <p:spPr>
            <a:xfrm>
              <a:off x="1356" y="3369"/>
              <a:ext cx="562" cy="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59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60"/>
            <p:cNvSpPr/>
            <p:nvPr/>
          </p:nvSpPr>
          <p:spPr>
            <a:xfrm>
              <a:off x="893" y="3643"/>
              <a:ext cx="1510" cy="67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15" y="11"/>
                </a:cxn>
              </a:cxnLst>
              <a:rect l="0" t="0" r="0" b="0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61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62"/>
            <p:cNvSpPr/>
            <p:nvPr/>
          </p:nvSpPr>
          <p:spPr>
            <a:xfrm>
              <a:off x="1840" y="3467"/>
              <a:ext cx="459" cy="1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63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64"/>
            <p:cNvSpPr/>
            <p:nvPr/>
          </p:nvSpPr>
          <p:spPr>
            <a:xfrm>
              <a:off x="1878" y="3752"/>
              <a:ext cx="442" cy="17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65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66"/>
            <p:cNvSpPr/>
            <p:nvPr/>
          </p:nvSpPr>
          <p:spPr>
            <a:xfrm>
              <a:off x="658" y="3366"/>
              <a:ext cx="232" cy="40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0" b="0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67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68"/>
            <p:cNvSpPr/>
            <p:nvPr/>
          </p:nvSpPr>
          <p:spPr>
            <a:xfrm>
              <a:off x="135" y="3591"/>
              <a:ext cx="755" cy="32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7" y="3"/>
                </a:cxn>
              </a:cxnLst>
              <a:rect l="0" t="0" r="0" b="0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69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70"/>
            <p:cNvSpPr/>
            <p:nvPr/>
          </p:nvSpPr>
          <p:spPr>
            <a:xfrm>
              <a:off x="4707" y="3018"/>
              <a:ext cx="388" cy="9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2" y="29"/>
                </a:cxn>
                <a:cxn ang="0">
                  <a:pos x="4" y="58"/>
                </a:cxn>
                <a:cxn ang="0">
                  <a:pos x="4" y="70"/>
                </a:cxn>
                <a:cxn ang="0">
                  <a:pos x="5" y="78"/>
                </a:cxn>
                <a:cxn ang="0">
                  <a:pos x="6" y="89"/>
                </a:cxn>
                <a:cxn ang="0">
                  <a:pos x="6" y="109"/>
                </a:cxn>
                <a:cxn ang="0">
                  <a:pos x="7" y="128"/>
                </a:cxn>
                <a:cxn ang="0">
                  <a:pos x="8" y="149"/>
                </a:cxn>
                <a:cxn ang="0">
                  <a:pos x="9" y="169"/>
                </a:cxn>
                <a:cxn ang="0">
                  <a:pos x="9" y="190"/>
                </a:cxn>
                <a:cxn ang="0">
                  <a:pos x="9" y="211"/>
                </a:cxn>
                <a:cxn ang="0">
                  <a:pos x="10" y="232"/>
                </a:cxn>
                <a:cxn ang="0">
                  <a:pos x="10" y="248"/>
                </a:cxn>
                <a:cxn ang="0">
                  <a:pos x="10" y="262"/>
                </a:cxn>
                <a:cxn ang="0">
                  <a:pos x="10" y="279"/>
                </a:cxn>
                <a:cxn ang="0">
                  <a:pos x="11" y="315"/>
                </a:cxn>
                <a:cxn ang="0">
                  <a:pos x="10" y="349"/>
                </a:cxn>
                <a:cxn ang="0">
                  <a:pos x="10" y="371"/>
                </a:cxn>
                <a:cxn ang="0">
                  <a:pos x="9" y="378"/>
                </a:cxn>
                <a:cxn ang="0">
                  <a:pos x="8" y="373"/>
                </a:cxn>
                <a:cxn ang="0">
                  <a:pos x="8" y="364"/>
                </a:cxn>
                <a:cxn ang="0">
                  <a:pos x="8" y="351"/>
                </a:cxn>
                <a:cxn ang="0">
                  <a:pos x="7" y="346"/>
                </a:cxn>
                <a:cxn ang="0">
                  <a:pos x="7" y="342"/>
                </a:cxn>
                <a:cxn ang="0">
                  <a:pos x="7" y="337"/>
                </a:cxn>
                <a:cxn ang="0">
                  <a:pos x="7" y="330"/>
                </a:cxn>
                <a:cxn ang="0">
                  <a:pos x="7" y="324"/>
                </a:cxn>
                <a:cxn ang="0">
                  <a:pos x="6" y="300"/>
                </a:cxn>
                <a:cxn ang="0">
                  <a:pos x="6" y="268"/>
                </a:cxn>
                <a:cxn ang="0">
                  <a:pos x="6" y="245"/>
                </a:cxn>
                <a:cxn ang="0">
                  <a:pos x="6" y="243"/>
                </a:cxn>
                <a:cxn ang="0">
                  <a:pos x="6" y="243"/>
                </a:cxn>
                <a:cxn ang="0">
                  <a:pos x="6" y="234"/>
                </a:cxn>
                <a:cxn ang="0">
                  <a:pos x="5" y="225"/>
                </a:cxn>
                <a:cxn ang="0">
                  <a:pos x="5" y="215"/>
                </a:cxn>
                <a:cxn ang="0">
                  <a:pos x="5" y="203"/>
                </a:cxn>
                <a:cxn ang="0">
                  <a:pos x="5" y="190"/>
                </a:cxn>
                <a:cxn ang="0">
                  <a:pos x="4" y="180"/>
                </a:cxn>
                <a:cxn ang="0">
                  <a:pos x="4" y="174"/>
                </a:cxn>
                <a:cxn ang="0">
                  <a:pos x="4" y="167"/>
                </a:cxn>
                <a:cxn ang="0">
                  <a:pos x="4" y="154"/>
                </a:cxn>
                <a:cxn ang="0">
                  <a:pos x="4" y="140"/>
                </a:cxn>
                <a:cxn ang="0">
                  <a:pos x="3" y="127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2" y="98"/>
                </a:cxn>
                <a:cxn ang="0">
                  <a:pos x="2" y="88"/>
                </a:cxn>
                <a:cxn ang="0">
                  <a:pos x="2" y="78"/>
                </a:cxn>
                <a:cxn ang="0">
                  <a:pos x="1" y="70"/>
                </a:cxn>
                <a:cxn ang="0">
                  <a:pos x="1" y="67"/>
                </a:cxn>
                <a:cxn ang="0">
                  <a:pos x="1" y="64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3"/>
                </a:cxn>
                <a:cxn ang="0">
                  <a:pos x="1" y="23"/>
                </a:cxn>
                <a:cxn ang="0">
                  <a:pos x="1" y="13"/>
                </a:cxn>
                <a:cxn ang="0">
                  <a:pos x="1" y="3"/>
                </a:cxn>
              </a:cxnLst>
              <a:rect l="0" t="0" r="0" b="0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71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72"/>
            <p:cNvSpPr/>
            <p:nvPr/>
          </p:nvSpPr>
          <p:spPr>
            <a:xfrm>
              <a:off x="4993" y="3158"/>
              <a:ext cx="395" cy="86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5"/>
                </a:cxn>
                <a:cxn ang="0">
                  <a:pos x="9" y="13"/>
                </a:cxn>
                <a:cxn ang="0">
                  <a:pos x="8" y="20"/>
                </a:cxn>
                <a:cxn ang="0">
                  <a:pos x="7" y="33"/>
                </a:cxn>
                <a:cxn ang="0">
                  <a:pos x="6" y="57"/>
                </a:cxn>
                <a:cxn ang="0">
                  <a:pos x="4" y="80"/>
                </a:cxn>
                <a:cxn ang="0">
                  <a:pos x="3" y="103"/>
                </a:cxn>
                <a:cxn ang="0">
                  <a:pos x="3" y="117"/>
                </a:cxn>
                <a:cxn ang="0">
                  <a:pos x="2" y="131"/>
                </a:cxn>
                <a:cxn ang="0">
                  <a:pos x="2" y="149"/>
                </a:cxn>
                <a:cxn ang="0">
                  <a:pos x="1" y="172"/>
                </a:cxn>
                <a:cxn ang="0">
                  <a:pos x="1" y="192"/>
                </a:cxn>
                <a:cxn ang="0">
                  <a:pos x="1" y="202"/>
                </a:cxn>
                <a:cxn ang="0">
                  <a:pos x="1" y="214"/>
                </a:cxn>
                <a:cxn ang="0">
                  <a:pos x="1" y="220"/>
                </a:cxn>
                <a:cxn ang="0">
                  <a:pos x="1" y="223"/>
                </a:cxn>
                <a:cxn ang="0">
                  <a:pos x="1" y="229"/>
                </a:cxn>
                <a:cxn ang="0">
                  <a:pos x="1" y="245"/>
                </a:cxn>
                <a:cxn ang="0">
                  <a:pos x="1" y="262"/>
                </a:cxn>
                <a:cxn ang="0">
                  <a:pos x="0" y="286"/>
                </a:cxn>
                <a:cxn ang="0">
                  <a:pos x="1" y="312"/>
                </a:cxn>
                <a:cxn ang="0">
                  <a:pos x="1" y="333"/>
                </a:cxn>
                <a:cxn ang="0">
                  <a:pos x="1" y="340"/>
                </a:cxn>
                <a:cxn ang="0">
                  <a:pos x="1" y="344"/>
                </a:cxn>
                <a:cxn ang="0">
                  <a:pos x="2" y="341"/>
                </a:cxn>
                <a:cxn ang="0">
                  <a:pos x="2" y="339"/>
                </a:cxn>
                <a:cxn ang="0">
                  <a:pos x="2" y="337"/>
                </a:cxn>
                <a:cxn ang="0">
                  <a:pos x="3" y="331"/>
                </a:cxn>
                <a:cxn ang="0">
                  <a:pos x="3" y="325"/>
                </a:cxn>
                <a:cxn ang="0">
                  <a:pos x="3" y="322"/>
                </a:cxn>
                <a:cxn ang="0">
                  <a:pos x="4" y="316"/>
                </a:cxn>
                <a:cxn ang="0">
                  <a:pos x="4" y="311"/>
                </a:cxn>
                <a:cxn ang="0">
                  <a:pos x="4" y="299"/>
                </a:cxn>
                <a:cxn ang="0">
                  <a:pos x="4" y="286"/>
                </a:cxn>
                <a:cxn ang="0">
                  <a:pos x="4" y="282"/>
                </a:cxn>
                <a:cxn ang="0">
                  <a:pos x="4" y="282"/>
                </a:cxn>
                <a:cxn ang="0">
                  <a:pos x="5" y="273"/>
                </a:cxn>
                <a:cxn ang="0">
                  <a:pos x="5" y="241"/>
                </a:cxn>
                <a:cxn ang="0">
                  <a:pos x="5" y="208"/>
                </a:cxn>
                <a:cxn ang="0">
                  <a:pos x="5" y="197"/>
                </a:cxn>
                <a:cxn ang="0">
                  <a:pos x="6" y="195"/>
                </a:cxn>
                <a:cxn ang="0">
                  <a:pos x="6" y="191"/>
                </a:cxn>
                <a:cxn ang="0">
                  <a:pos x="6" y="176"/>
                </a:cxn>
                <a:cxn ang="0">
                  <a:pos x="7" y="162"/>
                </a:cxn>
                <a:cxn ang="0">
                  <a:pos x="7" y="158"/>
                </a:cxn>
                <a:cxn ang="0">
                  <a:pos x="8" y="160"/>
                </a:cxn>
                <a:cxn ang="0">
                  <a:pos x="8" y="158"/>
                </a:cxn>
                <a:cxn ang="0">
                  <a:pos x="8" y="153"/>
                </a:cxn>
                <a:cxn ang="0">
                  <a:pos x="8" y="142"/>
                </a:cxn>
                <a:cxn ang="0">
                  <a:pos x="9" y="136"/>
                </a:cxn>
                <a:cxn ang="0">
                  <a:pos x="9" y="130"/>
                </a:cxn>
                <a:cxn ang="0">
                  <a:pos x="9" y="126"/>
                </a:cxn>
                <a:cxn ang="0">
                  <a:pos x="10" y="122"/>
                </a:cxn>
                <a:cxn ang="0">
                  <a:pos x="10" y="117"/>
                </a:cxn>
                <a:cxn ang="0">
                  <a:pos x="10" y="113"/>
                </a:cxn>
                <a:cxn ang="0">
                  <a:pos x="11" y="109"/>
                </a:cxn>
                <a:cxn ang="0">
                  <a:pos x="11" y="0"/>
                </a:cxn>
              </a:cxnLst>
              <a:rect l="0" t="0" r="0" b="0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73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Freeform 74"/>
            <p:cNvSpPr/>
            <p:nvPr/>
          </p:nvSpPr>
          <p:spPr>
            <a:xfrm>
              <a:off x="4555" y="3234"/>
              <a:ext cx="516" cy="8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5" y="17"/>
                </a:cxn>
                <a:cxn ang="0">
                  <a:pos x="6" y="35"/>
                </a:cxn>
                <a:cxn ang="0">
                  <a:pos x="7" y="56"/>
                </a:cxn>
                <a:cxn ang="0">
                  <a:pos x="8" y="76"/>
                </a:cxn>
                <a:cxn ang="0">
                  <a:pos x="10" y="109"/>
                </a:cxn>
                <a:cxn ang="0">
                  <a:pos x="12" y="145"/>
                </a:cxn>
                <a:cxn ang="0">
                  <a:pos x="13" y="187"/>
                </a:cxn>
                <a:cxn ang="0">
                  <a:pos x="14" y="223"/>
                </a:cxn>
                <a:cxn ang="0">
                  <a:pos x="14" y="227"/>
                </a:cxn>
                <a:cxn ang="0">
                  <a:pos x="14" y="231"/>
                </a:cxn>
                <a:cxn ang="0">
                  <a:pos x="14" y="234"/>
                </a:cxn>
                <a:cxn ang="0">
                  <a:pos x="14" y="238"/>
                </a:cxn>
                <a:cxn ang="0">
                  <a:pos x="14" y="241"/>
                </a:cxn>
                <a:cxn ang="0">
                  <a:pos x="14" y="245"/>
                </a:cxn>
                <a:cxn ang="0">
                  <a:pos x="14" y="260"/>
                </a:cxn>
                <a:cxn ang="0">
                  <a:pos x="14" y="284"/>
                </a:cxn>
                <a:cxn ang="0">
                  <a:pos x="14" y="307"/>
                </a:cxn>
                <a:cxn ang="0">
                  <a:pos x="14" y="321"/>
                </a:cxn>
                <a:cxn ang="0">
                  <a:pos x="14" y="323"/>
                </a:cxn>
                <a:cxn ang="0">
                  <a:pos x="14" y="325"/>
                </a:cxn>
                <a:cxn ang="0">
                  <a:pos x="13" y="323"/>
                </a:cxn>
                <a:cxn ang="0">
                  <a:pos x="13" y="316"/>
                </a:cxn>
                <a:cxn ang="0">
                  <a:pos x="13" y="308"/>
                </a:cxn>
                <a:cxn ang="0">
                  <a:pos x="13" y="301"/>
                </a:cxn>
                <a:cxn ang="0">
                  <a:pos x="11" y="279"/>
                </a:cxn>
                <a:cxn ang="0">
                  <a:pos x="9" y="252"/>
                </a:cxn>
                <a:cxn ang="0">
                  <a:pos x="7" y="222"/>
                </a:cxn>
                <a:cxn ang="0">
                  <a:pos x="6" y="197"/>
                </a:cxn>
                <a:cxn ang="0">
                  <a:pos x="6" y="193"/>
                </a:cxn>
                <a:cxn ang="0">
                  <a:pos x="6" y="190"/>
                </a:cxn>
                <a:cxn ang="0">
                  <a:pos x="6" y="186"/>
                </a:cxn>
                <a:cxn ang="0">
                  <a:pos x="6" y="184"/>
                </a:cxn>
                <a:cxn ang="0">
                  <a:pos x="7" y="179"/>
                </a:cxn>
                <a:cxn ang="0">
                  <a:pos x="7" y="173"/>
                </a:cxn>
                <a:cxn ang="0">
                  <a:pos x="7" y="160"/>
                </a:cxn>
                <a:cxn ang="0">
                  <a:pos x="6" y="143"/>
                </a:cxn>
                <a:cxn ang="0">
                  <a:pos x="6" y="135"/>
                </a:cxn>
                <a:cxn ang="0">
                  <a:pos x="5" y="125"/>
                </a:cxn>
                <a:cxn ang="0">
                  <a:pos x="5" y="102"/>
                </a:cxn>
                <a:cxn ang="0">
                  <a:pos x="5" y="81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3" y="61"/>
                </a:cxn>
                <a:cxn ang="0">
                  <a:pos x="3" y="62"/>
                </a:cxn>
                <a:cxn ang="0">
                  <a:pos x="3" y="58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2" y="36"/>
                </a:cxn>
                <a:cxn ang="0">
                  <a:pos x="2" y="25"/>
                </a:cxn>
                <a:cxn ang="0">
                  <a:pos x="1" y="15"/>
                </a:cxn>
                <a:cxn ang="0">
                  <a:pos x="1" y="1"/>
                </a:cxn>
              </a:cxnLst>
              <a:rect l="0" t="0" r="0" b="0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2" name="Freeform 75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76"/>
            <p:cNvSpPr/>
            <p:nvPr/>
          </p:nvSpPr>
          <p:spPr>
            <a:xfrm>
              <a:off x="4316" y="3452"/>
              <a:ext cx="60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77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78"/>
            <p:cNvSpPr/>
            <p:nvPr/>
          </p:nvSpPr>
          <p:spPr>
            <a:xfrm>
              <a:off x="4374" y="3644"/>
              <a:ext cx="538" cy="286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0" b="0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79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80"/>
            <p:cNvSpPr/>
            <p:nvPr/>
          </p:nvSpPr>
          <p:spPr>
            <a:xfrm>
              <a:off x="4973" y="3423"/>
              <a:ext cx="417" cy="585"/>
            </a:xfrm>
            <a:custGeom>
              <a:avLst/>
              <a:gdLst/>
              <a:ahLst/>
              <a:cxnLst>
                <a:cxn ang="0">
                  <a:pos x="2" y="220"/>
                </a:cxn>
                <a:cxn ang="0">
                  <a:pos x="4" y="220"/>
                </a:cxn>
                <a:cxn ang="0">
                  <a:pos x="6" y="221"/>
                </a:cxn>
                <a:cxn ang="0">
                  <a:pos x="7" y="225"/>
                </a:cxn>
                <a:cxn ang="0">
                  <a:pos x="8" y="230"/>
                </a:cxn>
                <a:cxn ang="0">
                  <a:pos x="9" y="232"/>
                </a:cxn>
                <a:cxn ang="0">
                  <a:pos x="10" y="231"/>
                </a:cxn>
                <a:cxn ang="0">
                  <a:pos x="10" y="229"/>
                </a:cxn>
                <a:cxn ang="0">
                  <a:pos x="11" y="225"/>
                </a:cxn>
                <a:cxn ang="0">
                  <a:pos x="11" y="220"/>
                </a:cxn>
                <a:cxn ang="0">
                  <a:pos x="12" y="122"/>
                </a:cxn>
                <a:cxn ang="0">
                  <a:pos x="11" y="123"/>
                </a:cxn>
                <a:cxn ang="0">
                  <a:pos x="11" y="126"/>
                </a:cxn>
                <a:cxn ang="0">
                  <a:pos x="11" y="127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9" y="127"/>
                </a:cxn>
                <a:cxn ang="0">
                  <a:pos x="9" y="130"/>
                </a:cxn>
                <a:cxn ang="0">
                  <a:pos x="8" y="139"/>
                </a:cxn>
                <a:cxn ang="0">
                  <a:pos x="7" y="148"/>
                </a:cxn>
                <a:cxn ang="0">
                  <a:pos x="6" y="155"/>
                </a:cxn>
                <a:cxn ang="0">
                  <a:pos x="5" y="162"/>
                </a:cxn>
                <a:cxn ang="0">
                  <a:pos x="4" y="173"/>
                </a:cxn>
                <a:cxn ang="0">
                  <a:pos x="2" y="200"/>
                </a:cxn>
                <a:cxn ang="0">
                  <a:pos x="2" y="208"/>
                </a:cxn>
                <a:cxn ang="0">
                  <a:pos x="1" y="215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1" y="215"/>
                </a:cxn>
                <a:cxn ang="0">
                  <a:pos x="1" y="208"/>
                </a:cxn>
                <a:cxn ang="0">
                  <a:pos x="1" y="191"/>
                </a:cxn>
                <a:cxn ang="0">
                  <a:pos x="1" y="158"/>
                </a:cxn>
                <a:cxn ang="0">
                  <a:pos x="2" y="127"/>
                </a:cxn>
                <a:cxn ang="0">
                  <a:pos x="4" y="94"/>
                </a:cxn>
                <a:cxn ang="0">
                  <a:pos x="3" y="102"/>
                </a:cxn>
                <a:cxn ang="0">
                  <a:pos x="5" y="65"/>
                </a:cxn>
                <a:cxn ang="0">
                  <a:pos x="8" y="24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0" y="118"/>
                </a:cxn>
                <a:cxn ang="0">
                  <a:pos x="7" y="147"/>
                </a:cxn>
                <a:cxn ang="0">
                  <a:pos x="3" y="186"/>
                </a:cxn>
                <a:cxn ang="0">
                  <a:pos x="1" y="215"/>
                </a:cxn>
              </a:cxnLst>
              <a:rect l="0" t="0" r="0" b="0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81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82"/>
            <p:cNvSpPr/>
            <p:nvPr/>
          </p:nvSpPr>
          <p:spPr>
            <a:xfrm>
              <a:off x="4949" y="3705"/>
              <a:ext cx="446" cy="31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9"/>
                </a:cxn>
                <a:cxn ang="0">
                  <a:pos x="2" y="30"/>
                </a:cxn>
                <a:cxn ang="0">
                  <a:pos x="2" y="33"/>
                </a:cxn>
                <a:cxn ang="0">
                  <a:pos x="2" y="39"/>
                </a:cxn>
                <a:cxn ang="0">
                  <a:pos x="3" y="44"/>
                </a:cxn>
                <a:cxn ang="0">
                  <a:pos x="3" y="49"/>
                </a:cxn>
                <a:cxn ang="0">
                  <a:pos x="4" y="55"/>
                </a:cxn>
                <a:cxn ang="0">
                  <a:pos x="4" y="56"/>
                </a:cxn>
                <a:cxn ang="0">
                  <a:pos x="5" y="54"/>
                </a:cxn>
                <a:cxn ang="0">
                  <a:pos x="6" y="57"/>
                </a:cxn>
                <a:cxn ang="0">
                  <a:pos x="7" y="63"/>
                </a:cxn>
                <a:cxn ang="0">
                  <a:pos x="7" y="76"/>
                </a:cxn>
                <a:cxn ang="0">
                  <a:pos x="8" y="82"/>
                </a:cxn>
                <a:cxn ang="0">
                  <a:pos x="8" y="80"/>
                </a:cxn>
                <a:cxn ang="0">
                  <a:pos x="8" y="75"/>
                </a:cxn>
                <a:cxn ang="0">
                  <a:pos x="8" y="73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9" y="70"/>
                </a:cxn>
                <a:cxn ang="0">
                  <a:pos x="10" y="73"/>
                </a:cxn>
                <a:cxn ang="0">
                  <a:pos x="10" y="75"/>
                </a:cxn>
                <a:cxn ang="0">
                  <a:pos x="10" y="81"/>
                </a:cxn>
                <a:cxn ang="0">
                  <a:pos x="11" y="90"/>
                </a:cxn>
                <a:cxn ang="0">
                  <a:pos x="11" y="100"/>
                </a:cxn>
                <a:cxn ang="0">
                  <a:pos x="12" y="111"/>
                </a:cxn>
                <a:cxn ang="0">
                  <a:pos x="12" y="122"/>
                </a:cxn>
                <a:cxn ang="0">
                  <a:pos x="12" y="126"/>
                </a:cxn>
                <a:cxn ang="0">
                  <a:pos x="12" y="125"/>
                </a:cxn>
                <a:cxn ang="0">
                  <a:pos x="12" y="123"/>
                </a:cxn>
                <a:cxn ang="0">
                  <a:pos x="12" y="122"/>
                </a:cxn>
                <a:cxn ang="0">
                  <a:pos x="13" y="12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6"/>
                </a:cxn>
                <a:cxn ang="0">
                  <a:pos x="2" y="20"/>
                </a:cxn>
                <a:cxn ang="0">
                  <a:pos x="0" y="44"/>
                </a:cxn>
              </a:cxnLst>
              <a:rect l="0" t="0" r="0" b="0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83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84"/>
            <p:cNvSpPr/>
            <p:nvPr/>
          </p:nvSpPr>
          <p:spPr>
            <a:xfrm flipV="1">
              <a:off x="0" y="3732"/>
              <a:ext cx="1163" cy="576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0" y="1931"/>
                </a:cxn>
                <a:cxn ang="0">
                  <a:pos x="1" y="4085"/>
                </a:cxn>
                <a:cxn ang="0">
                  <a:pos x="2" y="5340"/>
                </a:cxn>
                <a:cxn ang="0">
                  <a:pos x="3" y="3988"/>
                </a:cxn>
                <a:cxn ang="0">
                  <a:pos x="3" y="2498"/>
                </a:cxn>
                <a:cxn ang="0">
                  <a:pos x="4" y="3175"/>
                </a:cxn>
                <a:cxn ang="0">
                  <a:pos x="4" y="3287"/>
                </a:cxn>
                <a:cxn ang="0">
                  <a:pos x="4" y="2564"/>
                </a:cxn>
                <a:cxn ang="0">
                  <a:pos x="4" y="910"/>
                </a:cxn>
                <a:cxn ang="0">
                  <a:pos x="5" y="1447"/>
                </a:cxn>
                <a:cxn ang="0">
                  <a:pos x="6" y="1264"/>
                </a:cxn>
                <a:cxn ang="0">
                  <a:pos x="7" y="349"/>
                </a:cxn>
                <a:cxn ang="0">
                  <a:pos x="6" y="1019"/>
                </a:cxn>
                <a:cxn ang="0">
                  <a:pos x="7" y="1652"/>
                </a:cxn>
                <a:cxn ang="0">
                  <a:pos x="7" y="1406"/>
                </a:cxn>
                <a:cxn ang="0">
                  <a:pos x="8" y="1051"/>
                </a:cxn>
                <a:cxn ang="0">
                  <a:pos x="7" y="1823"/>
                </a:cxn>
                <a:cxn ang="0">
                  <a:pos x="7" y="2827"/>
                </a:cxn>
                <a:cxn ang="0">
                  <a:pos x="8" y="2653"/>
                </a:cxn>
                <a:cxn ang="0">
                  <a:pos x="8" y="2268"/>
                </a:cxn>
                <a:cxn ang="0">
                  <a:pos x="8" y="2498"/>
                </a:cxn>
                <a:cxn ang="0">
                  <a:pos x="8" y="3563"/>
                </a:cxn>
                <a:cxn ang="0">
                  <a:pos x="9" y="3783"/>
                </a:cxn>
                <a:cxn ang="0">
                  <a:pos x="9" y="3238"/>
                </a:cxn>
                <a:cxn ang="0">
                  <a:pos x="9" y="2423"/>
                </a:cxn>
                <a:cxn ang="0">
                  <a:pos x="9" y="1625"/>
                </a:cxn>
                <a:cxn ang="0">
                  <a:pos x="9" y="3563"/>
                </a:cxn>
                <a:cxn ang="0">
                  <a:pos x="9" y="5970"/>
                </a:cxn>
                <a:cxn ang="0">
                  <a:pos x="9" y="5574"/>
                </a:cxn>
                <a:cxn ang="0">
                  <a:pos x="10" y="3783"/>
                </a:cxn>
                <a:cxn ang="0">
                  <a:pos x="10" y="3317"/>
                </a:cxn>
                <a:cxn ang="0">
                  <a:pos x="10" y="5090"/>
                </a:cxn>
                <a:cxn ang="0">
                  <a:pos x="10" y="6105"/>
                </a:cxn>
                <a:cxn ang="0">
                  <a:pos x="11" y="6838"/>
                </a:cxn>
                <a:cxn ang="0">
                  <a:pos x="11" y="6318"/>
                </a:cxn>
                <a:cxn ang="0">
                  <a:pos x="11" y="5461"/>
                </a:cxn>
                <a:cxn ang="0">
                  <a:pos x="11" y="4564"/>
                </a:cxn>
                <a:cxn ang="0">
                  <a:pos x="11" y="4132"/>
                </a:cxn>
                <a:cxn ang="0">
                  <a:pos x="12" y="5228"/>
                </a:cxn>
                <a:cxn ang="0">
                  <a:pos x="12" y="5686"/>
                </a:cxn>
                <a:cxn ang="0">
                  <a:pos x="12" y="5001"/>
                </a:cxn>
                <a:cxn ang="0">
                  <a:pos x="12" y="3705"/>
                </a:cxn>
                <a:cxn ang="0">
                  <a:pos x="12" y="3663"/>
                </a:cxn>
                <a:cxn ang="0">
                  <a:pos x="13" y="4274"/>
                </a:cxn>
                <a:cxn ang="0">
                  <a:pos x="13" y="4085"/>
                </a:cxn>
                <a:cxn ang="0">
                  <a:pos x="13" y="3131"/>
                </a:cxn>
                <a:cxn ang="0">
                  <a:pos x="14" y="2992"/>
                </a:cxn>
                <a:cxn ang="0">
                  <a:pos x="14" y="2937"/>
                </a:cxn>
                <a:cxn ang="0">
                  <a:pos x="15" y="2685"/>
                </a:cxn>
                <a:cxn ang="0">
                  <a:pos x="15" y="1728"/>
                </a:cxn>
                <a:cxn ang="0">
                  <a:pos x="14" y="1193"/>
                </a:cxn>
                <a:cxn ang="0">
                  <a:pos x="14" y="1122"/>
                </a:cxn>
                <a:cxn ang="0">
                  <a:pos x="15" y="1492"/>
                </a:cxn>
                <a:cxn ang="0">
                  <a:pos x="16" y="674"/>
                </a:cxn>
                <a:cxn ang="0">
                  <a:pos x="0" y="0"/>
                </a:cxn>
              </a:cxnLst>
              <a:rect l="0" t="0" r="0" b="0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85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  <a:cxn ang="0">
                  <a:pos x="0" y="112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86"/>
            <p:cNvSpPr/>
            <p:nvPr/>
          </p:nvSpPr>
          <p:spPr>
            <a:xfrm flipV="1">
              <a:off x="4600" y="4070"/>
              <a:ext cx="30" cy="34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542"/>
                </a:cxn>
                <a:cxn ang="0">
                  <a:pos x="0" y="903"/>
                </a:cxn>
                <a:cxn ang="0">
                  <a:pos x="0" y="1325"/>
                </a:cxn>
                <a:cxn ang="0">
                  <a:pos x="0" y="1744"/>
                </a:cxn>
                <a:cxn ang="0">
                  <a:pos x="0" y="2143"/>
                </a:cxn>
                <a:cxn ang="0">
                  <a:pos x="0" y="2550"/>
                </a:cxn>
                <a:cxn ang="0">
                  <a:pos x="0" y="2933"/>
                </a:cxn>
                <a:cxn ang="0">
                  <a:pos x="0" y="3362"/>
                </a:cxn>
                <a:cxn ang="0">
                  <a:pos x="0" y="3732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54"/>
                </a:cxn>
                <a:cxn ang="0">
                  <a:pos x="0" y="4124"/>
                </a:cxn>
                <a:cxn ang="0">
                  <a:pos x="0" y="4092"/>
                </a:cxn>
                <a:cxn ang="0">
                  <a:pos x="0" y="4018"/>
                </a:cxn>
                <a:cxn ang="0">
                  <a:pos x="0" y="3969"/>
                </a:cxn>
                <a:cxn ang="0">
                  <a:pos x="0" y="3871"/>
                </a:cxn>
                <a:cxn ang="0">
                  <a:pos x="0" y="3471"/>
                </a:cxn>
                <a:cxn ang="0">
                  <a:pos x="0" y="3084"/>
                </a:cxn>
                <a:cxn ang="0">
                  <a:pos x="0" y="2693"/>
                </a:cxn>
                <a:cxn ang="0">
                  <a:pos x="0" y="2318"/>
                </a:cxn>
                <a:cxn ang="0">
                  <a:pos x="0" y="1932"/>
                </a:cxn>
                <a:cxn ang="0">
                  <a:pos x="0" y="1539"/>
                </a:cxn>
                <a:cxn ang="0">
                  <a:pos x="0" y="1149"/>
                </a:cxn>
                <a:cxn ang="0">
                  <a:pos x="0" y="757"/>
                </a:cxn>
                <a:cxn ang="0">
                  <a:pos x="0" y="392"/>
                </a:cxn>
                <a:cxn ang="0">
                  <a:pos x="0" y="0"/>
                </a:cxn>
              </a:cxnLst>
              <a:rect l="0" t="0" r="0" b="0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87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88"/>
            <p:cNvSpPr/>
            <p:nvPr/>
          </p:nvSpPr>
          <p:spPr>
            <a:xfrm>
              <a:off x="4869" y="3502"/>
              <a:ext cx="244" cy="681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25"/>
                </a:cxn>
                <a:cxn ang="0">
                  <a:pos x="1" y="46"/>
                </a:cxn>
                <a:cxn ang="0">
                  <a:pos x="1" y="60"/>
                </a:cxn>
                <a:cxn ang="0">
                  <a:pos x="2" y="71"/>
                </a:cxn>
                <a:cxn ang="0">
                  <a:pos x="2" y="9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3" y="116"/>
                </a:cxn>
                <a:cxn ang="0">
                  <a:pos x="3" y="123"/>
                </a:cxn>
                <a:cxn ang="0">
                  <a:pos x="3" y="130"/>
                </a:cxn>
                <a:cxn ang="0">
                  <a:pos x="3" y="139"/>
                </a:cxn>
                <a:cxn ang="0">
                  <a:pos x="3" y="155"/>
                </a:cxn>
                <a:cxn ang="0">
                  <a:pos x="3" y="168"/>
                </a:cxn>
                <a:cxn ang="0">
                  <a:pos x="3" y="180"/>
                </a:cxn>
                <a:cxn ang="0">
                  <a:pos x="3" y="196"/>
                </a:cxn>
                <a:cxn ang="0">
                  <a:pos x="4" y="211"/>
                </a:cxn>
                <a:cxn ang="0">
                  <a:pos x="4" y="226"/>
                </a:cxn>
                <a:cxn ang="0">
                  <a:pos x="4" y="234"/>
                </a:cxn>
                <a:cxn ang="0">
                  <a:pos x="4" y="240"/>
                </a:cxn>
                <a:cxn ang="0">
                  <a:pos x="4" y="245"/>
                </a:cxn>
                <a:cxn ang="0">
                  <a:pos x="4" y="248"/>
                </a:cxn>
                <a:cxn ang="0">
                  <a:pos x="4" y="251"/>
                </a:cxn>
                <a:cxn ang="0">
                  <a:pos x="4" y="253"/>
                </a:cxn>
                <a:cxn ang="0">
                  <a:pos x="4" y="254"/>
                </a:cxn>
                <a:cxn ang="0">
                  <a:pos x="5" y="261"/>
                </a:cxn>
                <a:cxn ang="0">
                  <a:pos x="5" y="266"/>
                </a:cxn>
                <a:cxn ang="0">
                  <a:pos x="6" y="271"/>
                </a:cxn>
                <a:cxn ang="0">
                  <a:pos x="6" y="273"/>
                </a:cxn>
                <a:cxn ang="0">
                  <a:pos x="6" y="273"/>
                </a:cxn>
                <a:cxn ang="0">
                  <a:pos x="6" y="271"/>
                </a:cxn>
                <a:cxn ang="0">
                  <a:pos x="6" y="269"/>
                </a:cxn>
                <a:cxn ang="0">
                  <a:pos x="6" y="259"/>
                </a:cxn>
                <a:cxn ang="0">
                  <a:pos x="7" y="249"/>
                </a:cxn>
                <a:cxn ang="0">
                  <a:pos x="7" y="243"/>
                </a:cxn>
                <a:cxn ang="0">
                  <a:pos x="7" y="203"/>
                </a:cxn>
                <a:cxn ang="0">
                  <a:pos x="7" y="164"/>
                </a:cxn>
                <a:cxn ang="0">
                  <a:pos x="7" y="123"/>
                </a:cxn>
                <a:cxn ang="0">
                  <a:pos x="7" y="96"/>
                </a:cxn>
                <a:cxn ang="0">
                  <a:pos x="6" y="78"/>
                </a:cxn>
                <a:cxn ang="0">
                  <a:pos x="6" y="60"/>
                </a:cxn>
                <a:cxn ang="0">
                  <a:pos x="5" y="46"/>
                </a:cxn>
                <a:cxn ang="0">
                  <a:pos x="5" y="41"/>
                </a:cxn>
                <a:cxn ang="0">
                  <a:pos x="5" y="39"/>
                </a:cxn>
                <a:cxn ang="0">
                  <a:pos x="4" y="34"/>
                </a:cxn>
                <a:cxn ang="0">
                  <a:pos x="4" y="13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0" b="0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89"/>
            <p:cNvSpPr/>
            <p:nvPr/>
          </p:nvSpPr>
          <p:spPr>
            <a:xfrm>
              <a:off x="5044" y="3491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90"/>
            <p:cNvSpPr/>
            <p:nvPr/>
          </p:nvSpPr>
          <p:spPr>
            <a:xfrm>
              <a:off x="4896" y="3399"/>
              <a:ext cx="462" cy="921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7" y="13"/>
                </a:cxn>
                <a:cxn ang="0">
                  <a:pos x="6" y="28"/>
                </a:cxn>
                <a:cxn ang="0">
                  <a:pos x="6" y="33"/>
                </a:cxn>
                <a:cxn ang="0">
                  <a:pos x="6" y="37"/>
                </a:cxn>
                <a:cxn ang="0">
                  <a:pos x="6" y="44"/>
                </a:cxn>
                <a:cxn ang="0">
                  <a:pos x="4" y="67"/>
                </a:cxn>
                <a:cxn ang="0">
                  <a:pos x="2" y="93"/>
                </a:cxn>
                <a:cxn ang="0">
                  <a:pos x="2" y="104"/>
                </a:cxn>
                <a:cxn ang="0">
                  <a:pos x="2" y="108"/>
                </a:cxn>
                <a:cxn ang="0">
                  <a:pos x="2" y="115"/>
                </a:cxn>
                <a:cxn ang="0">
                  <a:pos x="2" y="126"/>
                </a:cxn>
                <a:cxn ang="0">
                  <a:pos x="1" y="137"/>
                </a:cxn>
                <a:cxn ang="0">
                  <a:pos x="1" y="167"/>
                </a:cxn>
                <a:cxn ang="0">
                  <a:pos x="1" y="202"/>
                </a:cxn>
                <a:cxn ang="0">
                  <a:pos x="1" y="241"/>
                </a:cxn>
                <a:cxn ang="0">
                  <a:pos x="0" y="291"/>
                </a:cxn>
                <a:cxn ang="0">
                  <a:pos x="1" y="341"/>
                </a:cxn>
                <a:cxn ang="0">
                  <a:pos x="1" y="362"/>
                </a:cxn>
                <a:cxn ang="0">
                  <a:pos x="1" y="363"/>
                </a:cxn>
                <a:cxn ang="0">
                  <a:pos x="2" y="357"/>
                </a:cxn>
                <a:cxn ang="0">
                  <a:pos x="2" y="346"/>
                </a:cxn>
                <a:cxn ang="0">
                  <a:pos x="2" y="333"/>
                </a:cxn>
                <a:cxn ang="0">
                  <a:pos x="2" y="329"/>
                </a:cxn>
                <a:cxn ang="0">
                  <a:pos x="3" y="329"/>
                </a:cxn>
                <a:cxn ang="0">
                  <a:pos x="3" y="323"/>
                </a:cxn>
                <a:cxn ang="0">
                  <a:pos x="3" y="302"/>
                </a:cxn>
                <a:cxn ang="0">
                  <a:pos x="4" y="280"/>
                </a:cxn>
                <a:cxn ang="0">
                  <a:pos x="4" y="251"/>
                </a:cxn>
                <a:cxn ang="0">
                  <a:pos x="5" y="221"/>
                </a:cxn>
                <a:cxn ang="0">
                  <a:pos x="6" y="196"/>
                </a:cxn>
                <a:cxn ang="0">
                  <a:pos x="6" y="184"/>
                </a:cxn>
                <a:cxn ang="0">
                  <a:pos x="6" y="172"/>
                </a:cxn>
                <a:cxn ang="0">
                  <a:pos x="6" y="164"/>
                </a:cxn>
                <a:cxn ang="0">
                  <a:pos x="7" y="156"/>
                </a:cxn>
                <a:cxn ang="0">
                  <a:pos x="7" y="151"/>
                </a:cxn>
                <a:cxn ang="0">
                  <a:pos x="7" y="141"/>
                </a:cxn>
                <a:cxn ang="0">
                  <a:pos x="7" y="133"/>
                </a:cxn>
                <a:cxn ang="0">
                  <a:pos x="8" y="129"/>
                </a:cxn>
                <a:cxn ang="0">
                  <a:pos x="8" y="124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5"/>
                </a:cxn>
                <a:cxn ang="0">
                  <a:pos x="9" y="81"/>
                </a:cxn>
                <a:cxn ang="0">
                  <a:pos x="9" y="80"/>
                </a:cxn>
                <a:cxn ang="0">
                  <a:pos x="9" y="79"/>
                </a:cxn>
                <a:cxn ang="0">
                  <a:pos x="10" y="75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5"/>
                </a:cxn>
                <a:cxn ang="0">
                  <a:pos x="10" y="63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1" y="51"/>
                </a:cxn>
                <a:cxn ang="0">
                  <a:pos x="11" y="42"/>
                </a:cxn>
                <a:cxn ang="0">
                  <a:pos x="11" y="31"/>
                </a:cxn>
                <a:cxn ang="0">
                  <a:pos x="12" y="19"/>
                </a:cxn>
                <a:cxn ang="0">
                  <a:pos x="13" y="11"/>
                </a:cxn>
                <a:cxn ang="0">
                  <a:pos x="13" y="7"/>
                </a:cxn>
              </a:cxnLst>
              <a:rect l="0" t="0" r="0" b="0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91"/>
            <p:cNvSpPr/>
            <p:nvPr/>
          </p:nvSpPr>
          <p:spPr>
            <a:xfrm>
              <a:off x="5052" y="3408"/>
              <a:ext cx="708" cy="87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7" y="3"/>
                </a:cxn>
                <a:cxn ang="0">
                  <a:pos x="14" y="13"/>
                </a:cxn>
                <a:cxn ang="0">
                  <a:pos x="12" y="32"/>
                </a:cxn>
                <a:cxn ang="0">
                  <a:pos x="10" y="54"/>
                </a:cxn>
                <a:cxn ang="0">
                  <a:pos x="8" y="87"/>
                </a:cxn>
                <a:cxn ang="0">
                  <a:pos x="6" y="129"/>
                </a:cxn>
                <a:cxn ang="0">
                  <a:pos x="4" y="177"/>
                </a:cxn>
                <a:cxn ang="0">
                  <a:pos x="2" y="230"/>
                </a:cxn>
                <a:cxn ang="0">
                  <a:pos x="1" y="286"/>
                </a:cxn>
                <a:cxn ang="0">
                  <a:pos x="1" y="315"/>
                </a:cxn>
                <a:cxn ang="0">
                  <a:pos x="1" y="334"/>
                </a:cxn>
                <a:cxn ang="0">
                  <a:pos x="1" y="348"/>
                </a:cxn>
                <a:cxn ang="0">
                  <a:pos x="1" y="347"/>
                </a:cxn>
                <a:cxn ang="0">
                  <a:pos x="1" y="346"/>
                </a:cxn>
                <a:cxn ang="0">
                  <a:pos x="2" y="316"/>
                </a:cxn>
                <a:cxn ang="0">
                  <a:pos x="4" y="283"/>
                </a:cxn>
                <a:cxn ang="0">
                  <a:pos x="6" y="263"/>
                </a:cxn>
                <a:cxn ang="0">
                  <a:pos x="6" y="262"/>
                </a:cxn>
                <a:cxn ang="0">
                  <a:pos x="6" y="258"/>
                </a:cxn>
                <a:cxn ang="0">
                  <a:pos x="7" y="240"/>
                </a:cxn>
                <a:cxn ang="0">
                  <a:pos x="8" y="220"/>
                </a:cxn>
                <a:cxn ang="0">
                  <a:pos x="10" y="207"/>
                </a:cxn>
                <a:cxn ang="0">
                  <a:pos x="10" y="202"/>
                </a:cxn>
                <a:cxn ang="0">
                  <a:pos x="10" y="196"/>
                </a:cxn>
                <a:cxn ang="0">
                  <a:pos x="11" y="183"/>
                </a:cxn>
                <a:cxn ang="0">
                  <a:pos x="11" y="166"/>
                </a:cxn>
                <a:cxn ang="0">
                  <a:pos x="12" y="153"/>
                </a:cxn>
                <a:cxn ang="0">
                  <a:pos x="13" y="152"/>
                </a:cxn>
                <a:cxn ang="0">
                  <a:pos x="13" y="147"/>
                </a:cxn>
                <a:cxn ang="0">
                  <a:pos x="14" y="140"/>
                </a:cxn>
                <a:cxn ang="0">
                  <a:pos x="14" y="130"/>
                </a:cxn>
                <a:cxn ang="0">
                  <a:pos x="14" y="121"/>
                </a:cxn>
                <a:cxn ang="0">
                  <a:pos x="14" y="114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15" y="85"/>
                </a:cxn>
                <a:cxn ang="0">
                  <a:pos x="15" y="73"/>
                </a:cxn>
                <a:cxn ang="0">
                  <a:pos x="17" y="65"/>
                </a:cxn>
                <a:cxn ang="0">
                  <a:pos x="17" y="61"/>
                </a:cxn>
                <a:cxn ang="0">
                  <a:pos x="17" y="56"/>
                </a:cxn>
                <a:cxn ang="0">
                  <a:pos x="17" y="46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8" y="24"/>
                </a:cxn>
                <a:cxn ang="0">
                  <a:pos x="19" y="13"/>
                </a:cxn>
                <a:cxn ang="0">
                  <a:pos x="20" y="7"/>
                </a:cxn>
              </a:cxnLst>
              <a:rect l="0" t="0" r="0" b="0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92"/>
            <p:cNvSpPr/>
            <p:nvPr/>
          </p:nvSpPr>
          <p:spPr>
            <a:xfrm>
              <a:off x="4678" y="3360"/>
              <a:ext cx="490" cy="969"/>
            </a:xfrm>
            <a:custGeom>
              <a:avLst/>
              <a:gdLst/>
              <a:ahLst/>
              <a:cxnLst>
                <a:cxn ang="0">
                  <a:pos x="13" y="372"/>
                </a:cxn>
                <a:cxn ang="0">
                  <a:pos x="12" y="343"/>
                </a:cxn>
                <a:cxn ang="0">
                  <a:pos x="10" y="328"/>
                </a:cxn>
                <a:cxn ang="0">
                  <a:pos x="10" y="317"/>
                </a:cxn>
                <a:cxn ang="0">
                  <a:pos x="10" y="304"/>
                </a:cxn>
                <a:cxn ang="0">
                  <a:pos x="10" y="299"/>
                </a:cxn>
                <a:cxn ang="0">
                  <a:pos x="9" y="298"/>
                </a:cxn>
                <a:cxn ang="0">
                  <a:pos x="9" y="297"/>
                </a:cxn>
                <a:cxn ang="0">
                  <a:pos x="9" y="293"/>
                </a:cxn>
                <a:cxn ang="0">
                  <a:pos x="9" y="288"/>
                </a:cxn>
                <a:cxn ang="0">
                  <a:pos x="8" y="274"/>
                </a:cxn>
                <a:cxn ang="0">
                  <a:pos x="8" y="261"/>
                </a:cxn>
                <a:cxn ang="0">
                  <a:pos x="7" y="246"/>
                </a:cxn>
                <a:cxn ang="0">
                  <a:pos x="7" y="232"/>
                </a:cxn>
                <a:cxn ang="0">
                  <a:pos x="7" y="215"/>
                </a:cxn>
                <a:cxn ang="0">
                  <a:pos x="7" y="197"/>
                </a:cxn>
                <a:cxn ang="0">
                  <a:pos x="6" y="185"/>
                </a:cxn>
                <a:cxn ang="0">
                  <a:pos x="6" y="182"/>
                </a:cxn>
                <a:cxn ang="0">
                  <a:pos x="6" y="173"/>
                </a:cxn>
                <a:cxn ang="0">
                  <a:pos x="6" y="164"/>
                </a:cxn>
                <a:cxn ang="0">
                  <a:pos x="5" y="159"/>
                </a:cxn>
                <a:cxn ang="0">
                  <a:pos x="5" y="158"/>
                </a:cxn>
                <a:cxn ang="0">
                  <a:pos x="5" y="156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4" y="136"/>
                </a:cxn>
                <a:cxn ang="0">
                  <a:pos x="3" y="121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4"/>
                </a:cxn>
                <a:cxn ang="0">
                  <a:pos x="2" y="81"/>
                </a:cxn>
                <a:cxn ang="0">
                  <a:pos x="1" y="76"/>
                </a:cxn>
                <a:cxn ang="0">
                  <a:pos x="1" y="74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1" y="3"/>
                </a:cxn>
                <a:cxn ang="0">
                  <a:pos x="2" y="8"/>
                </a:cxn>
                <a:cxn ang="0">
                  <a:pos x="3" y="19"/>
                </a:cxn>
                <a:cxn ang="0">
                  <a:pos x="5" y="41"/>
                </a:cxn>
                <a:cxn ang="0">
                  <a:pos x="7" y="70"/>
                </a:cxn>
                <a:cxn ang="0">
                  <a:pos x="8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9" y="100"/>
                </a:cxn>
                <a:cxn ang="0">
                  <a:pos x="10" y="119"/>
                </a:cxn>
                <a:cxn ang="0">
                  <a:pos x="10" y="135"/>
                </a:cxn>
                <a:cxn ang="0">
                  <a:pos x="10" y="146"/>
                </a:cxn>
                <a:cxn ang="0">
                  <a:pos x="11" y="159"/>
                </a:cxn>
                <a:cxn ang="0">
                  <a:pos x="11" y="187"/>
                </a:cxn>
                <a:cxn ang="0">
                  <a:pos x="12" y="216"/>
                </a:cxn>
                <a:cxn ang="0">
                  <a:pos x="12" y="235"/>
                </a:cxn>
                <a:cxn ang="0">
                  <a:pos x="12" y="242"/>
                </a:cxn>
                <a:cxn ang="0">
                  <a:pos x="12" y="247"/>
                </a:cxn>
                <a:cxn ang="0">
                  <a:pos x="13" y="288"/>
                </a:cxn>
                <a:cxn ang="0">
                  <a:pos x="13" y="328"/>
                </a:cxn>
              </a:cxnLst>
              <a:rect l="0" t="0" r="0" b="0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93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0" y="0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94"/>
            <p:cNvSpPr/>
            <p:nvPr/>
          </p:nvSpPr>
          <p:spPr>
            <a:xfrm>
              <a:off x="894" y="3110"/>
              <a:ext cx="145" cy="7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</a:cxnLst>
              <a:rect l="0" t="0" r="0" b="0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95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96"/>
            <p:cNvSpPr/>
            <p:nvPr/>
          </p:nvSpPr>
          <p:spPr>
            <a:xfrm>
              <a:off x="891" y="3434"/>
              <a:ext cx="1656" cy="884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7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0" y="3"/>
                </a:cxn>
                <a:cxn ang="0">
                  <a:pos x="21" y="3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2"/>
                </a:cxn>
                <a:cxn ang="0">
                  <a:pos x="9" y="10"/>
                </a:cxn>
              </a:cxnLst>
              <a:rect l="0" t="0" r="0" b="0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97"/>
            <p:cNvSpPr/>
            <p:nvPr/>
          </p:nvSpPr>
          <p:spPr>
            <a:xfrm>
              <a:off x="893" y="3848"/>
              <a:ext cx="304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0" b="0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98"/>
            <p:cNvSpPr/>
            <p:nvPr/>
          </p:nvSpPr>
          <p:spPr>
            <a:xfrm>
              <a:off x="1050" y="4160"/>
              <a:ext cx="197" cy="1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99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100"/>
            <p:cNvSpPr/>
            <p:nvPr/>
          </p:nvSpPr>
          <p:spPr>
            <a:xfrm>
              <a:off x="891" y="4246"/>
              <a:ext cx="123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101"/>
            <p:cNvSpPr/>
            <p:nvPr/>
          </p:nvSpPr>
          <p:spPr>
            <a:xfrm>
              <a:off x="1181" y="4004"/>
              <a:ext cx="93" cy="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0" b="0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102"/>
            <p:cNvSpPr/>
            <p:nvPr/>
          </p:nvSpPr>
          <p:spPr>
            <a:xfrm>
              <a:off x="1366" y="3653"/>
              <a:ext cx="373" cy="3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103"/>
            <p:cNvSpPr/>
            <p:nvPr/>
          </p:nvSpPr>
          <p:spPr>
            <a:xfrm>
              <a:off x="1688" y="4097"/>
              <a:ext cx="39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104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105"/>
            <p:cNvSpPr/>
            <p:nvPr/>
          </p:nvSpPr>
          <p:spPr>
            <a:xfrm>
              <a:off x="1691" y="409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106"/>
            <p:cNvSpPr/>
            <p:nvPr/>
          </p:nvSpPr>
          <p:spPr>
            <a:xfrm>
              <a:off x="1070" y="3748"/>
              <a:ext cx="16" cy="6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107"/>
            <p:cNvSpPr/>
            <p:nvPr/>
          </p:nvSpPr>
          <p:spPr>
            <a:xfrm>
              <a:off x="895" y="2897"/>
              <a:ext cx="194" cy="5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0" b="0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108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109"/>
            <p:cNvSpPr/>
            <p:nvPr/>
          </p:nvSpPr>
          <p:spPr>
            <a:xfrm>
              <a:off x="1110" y="3629"/>
              <a:ext cx="314" cy="26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110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111"/>
            <p:cNvSpPr/>
            <p:nvPr/>
          </p:nvSpPr>
          <p:spPr>
            <a:xfrm>
              <a:off x="1479" y="3486"/>
              <a:ext cx="191" cy="17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112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113"/>
            <p:cNvSpPr/>
            <p:nvPr/>
          </p:nvSpPr>
          <p:spPr>
            <a:xfrm>
              <a:off x="1413" y="3553"/>
              <a:ext cx="103" cy="1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114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115"/>
            <p:cNvSpPr/>
            <p:nvPr/>
          </p:nvSpPr>
          <p:spPr>
            <a:xfrm>
              <a:off x="1092" y="3498"/>
              <a:ext cx="239" cy="36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0" b="0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116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117"/>
            <p:cNvSpPr/>
            <p:nvPr/>
          </p:nvSpPr>
          <p:spPr>
            <a:xfrm>
              <a:off x="1318" y="3222"/>
              <a:ext cx="270" cy="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118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119"/>
            <p:cNvSpPr/>
            <p:nvPr/>
          </p:nvSpPr>
          <p:spPr>
            <a:xfrm>
              <a:off x="1021" y="3555"/>
              <a:ext cx="93" cy="28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120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121"/>
            <p:cNvSpPr/>
            <p:nvPr/>
          </p:nvSpPr>
          <p:spPr>
            <a:xfrm>
              <a:off x="890" y="3265"/>
              <a:ext cx="146" cy="24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0" b="0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122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123"/>
            <p:cNvSpPr/>
            <p:nvPr/>
          </p:nvSpPr>
          <p:spPr>
            <a:xfrm>
              <a:off x="898" y="3421"/>
              <a:ext cx="165" cy="1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124"/>
            <p:cNvSpPr/>
            <p:nvPr/>
          </p:nvSpPr>
          <p:spPr>
            <a:xfrm flipV="1">
              <a:off x="4340" y="3810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  <a:cxn ang="0">
                  <a:pos x="0" y="143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125"/>
            <p:cNvSpPr/>
            <p:nvPr/>
          </p:nvSpPr>
          <p:spPr>
            <a:xfrm flipV="1">
              <a:off x="4340" y="3822"/>
              <a:ext cx="599" cy="546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0" y="329"/>
                </a:cxn>
                <a:cxn ang="0">
                  <a:pos x="0" y="440"/>
                </a:cxn>
                <a:cxn ang="0">
                  <a:pos x="1" y="635"/>
                </a:cxn>
                <a:cxn ang="0">
                  <a:pos x="0" y="1620"/>
                </a:cxn>
                <a:cxn ang="0">
                  <a:pos x="0" y="2425"/>
                </a:cxn>
                <a:cxn ang="0">
                  <a:pos x="0" y="2546"/>
                </a:cxn>
                <a:cxn ang="0">
                  <a:pos x="1" y="2425"/>
                </a:cxn>
                <a:cxn ang="0">
                  <a:pos x="1" y="2067"/>
                </a:cxn>
                <a:cxn ang="0">
                  <a:pos x="1" y="1925"/>
                </a:cxn>
                <a:cxn ang="0">
                  <a:pos x="1" y="1864"/>
                </a:cxn>
                <a:cxn ang="0">
                  <a:pos x="2" y="1741"/>
                </a:cxn>
                <a:cxn ang="0">
                  <a:pos x="2" y="1385"/>
                </a:cxn>
                <a:cxn ang="0">
                  <a:pos x="3" y="391"/>
                </a:cxn>
                <a:cxn ang="0">
                  <a:pos x="3" y="499"/>
                </a:cxn>
                <a:cxn ang="0">
                  <a:pos x="2" y="2101"/>
                </a:cxn>
                <a:cxn ang="0">
                  <a:pos x="1" y="3044"/>
                </a:cxn>
                <a:cxn ang="0">
                  <a:pos x="0" y="3605"/>
                </a:cxn>
                <a:cxn ang="0">
                  <a:pos x="0" y="4288"/>
                </a:cxn>
                <a:cxn ang="0">
                  <a:pos x="0" y="4928"/>
                </a:cxn>
                <a:cxn ang="0">
                  <a:pos x="0" y="5355"/>
                </a:cxn>
                <a:cxn ang="0">
                  <a:pos x="1" y="5111"/>
                </a:cxn>
                <a:cxn ang="0">
                  <a:pos x="1" y="4688"/>
                </a:cxn>
                <a:cxn ang="0">
                  <a:pos x="2" y="4175"/>
                </a:cxn>
                <a:cxn ang="0">
                  <a:pos x="2" y="4145"/>
                </a:cxn>
                <a:cxn ang="0">
                  <a:pos x="2" y="3895"/>
                </a:cxn>
                <a:cxn ang="0">
                  <a:pos x="2" y="3540"/>
                </a:cxn>
                <a:cxn ang="0">
                  <a:pos x="2" y="3153"/>
                </a:cxn>
                <a:cxn ang="0">
                  <a:pos x="2" y="2898"/>
                </a:cxn>
                <a:cxn ang="0">
                  <a:pos x="2" y="3576"/>
                </a:cxn>
                <a:cxn ang="0">
                  <a:pos x="2" y="3789"/>
                </a:cxn>
                <a:cxn ang="0">
                  <a:pos x="1" y="4720"/>
                </a:cxn>
                <a:cxn ang="0">
                  <a:pos x="1" y="6246"/>
                </a:cxn>
                <a:cxn ang="0">
                  <a:pos x="1" y="6550"/>
                </a:cxn>
                <a:cxn ang="0">
                  <a:pos x="2" y="6646"/>
                </a:cxn>
                <a:cxn ang="0">
                  <a:pos x="2" y="6585"/>
                </a:cxn>
                <a:cxn ang="0">
                  <a:pos x="3" y="4639"/>
                </a:cxn>
                <a:cxn ang="0">
                  <a:pos x="4" y="2715"/>
                </a:cxn>
                <a:cxn ang="0">
                  <a:pos x="4" y="3793"/>
                </a:cxn>
                <a:cxn ang="0">
                  <a:pos x="4" y="4191"/>
                </a:cxn>
                <a:cxn ang="0">
                  <a:pos x="4" y="5562"/>
                </a:cxn>
                <a:cxn ang="0">
                  <a:pos x="5" y="6434"/>
                </a:cxn>
                <a:cxn ang="0">
                  <a:pos x="6" y="5907"/>
                </a:cxn>
                <a:cxn ang="0">
                  <a:pos x="6" y="5205"/>
                </a:cxn>
                <a:cxn ang="0">
                  <a:pos x="5" y="2992"/>
                </a:cxn>
                <a:cxn ang="0">
                  <a:pos x="6" y="3652"/>
                </a:cxn>
                <a:cxn ang="0">
                  <a:pos x="6" y="4025"/>
                </a:cxn>
                <a:cxn ang="0">
                  <a:pos x="7" y="3895"/>
                </a:cxn>
                <a:cxn ang="0">
                  <a:pos x="7" y="3793"/>
                </a:cxn>
                <a:cxn ang="0">
                  <a:pos x="7" y="3634"/>
                </a:cxn>
                <a:cxn ang="0">
                  <a:pos x="7" y="3135"/>
                </a:cxn>
                <a:cxn ang="0">
                  <a:pos x="7" y="2920"/>
                </a:cxn>
                <a:cxn ang="0">
                  <a:pos x="7" y="2920"/>
                </a:cxn>
                <a:cxn ang="0">
                  <a:pos x="7" y="2848"/>
                </a:cxn>
                <a:cxn ang="0">
                  <a:pos x="7" y="2457"/>
                </a:cxn>
                <a:cxn ang="0">
                  <a:pos x="6" y="1958"/>
                </a:cxn>
                <a:cxn ang="0">
                  <a:pos x="6" y="1571"/>
                </a:cxn>
                <a:cxn ang="0">
                  <a:pos x="6" y="1277"/>
                </a:cxn>
                <a:cxn ang="0">
                  <a:pos x="5" y="1148"/>
                </a:cxn>
                <a:cxn ang="0">
                  <a:pos x="7" y="1221"/>
                </a:cxn>
                <a:cxn ang="0">
                  <a:pos x="8" y="1180"/>
                </a:cxn>
                <a:cxn ang="0">
                  <a:pos x="8" y="356"/>
                </a:cxn>
              </a:cxnLst>
              <a:rect l="0" t="0" r="0" b="0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126"/>
            <p:cNvSpPr/>
            <p:nvPr/>
          </p:nvSpPr>
          <p:spPr>
            <a:xfrm flipV="1">
              <a:off x="4424" y="4313"/>
              <a:ext cx="68" cy="47"/>
            </a:xfrm>
            <a:custGeom>
              <a:avLst/>
              <a:gdLst/>
              <a:ahLst/>
              <a:cxnLst>
                <a:cxn ang="0">
                  <a:pos x="0" y="2428"/>
                </a:cxn>
                <a:cxn ang="0">
                  <a:pos x="0" y="2650"/>
                </a:cxn>
                <a:cxn ang="0">
                  <a:pos x="0" y="2650"/>
                </a:cxn>
                <a:cxn ang="0">
                  <a:pos x="0" y="2428"/>
                </a:cxn>
                <a:cxn ang="0">
                  <a:pos x="0" y="2428"/>
                </a:cxn>
                <a:cxn ang="0">
                  <a:pos x="0" y="2305"/>
                </a:cxn>
                <a:cxn ang="0">
                  <a:pos x="0" y="2074"/>
                </a:cxn>
                <a:cxn ang="0">
                  <a:pos x="0" y="1982"/>
                </a:cxn>
                <a:cxn ang="0">
                  <a:pos x="0" y="1749"/>
                </a:cxn>
                <a:cxn ang="0">
                  <a:pos x="0" y="1533"/>
                </a:cxn>
                <a:cxn ang="0">
                  <a:pos x="0" y="1412"/>
                </a:cxn>
                <a:cxn ang="0">
                  <a:pos x="0" y="1240"/>
                </a:cxn>
                <a:cxn ang="0">
                  <a:pos x="0" y="1120"/>
                </a:cxn>
                <a:cxn ang="0">
                  <a:pos x="0" y="893"/>
                </a:cxn>
                <a:cxn ang="0">
                  <a:pos x="0" y="893"/>
                </a:cxn>
                <a:cxn ang="0">
                  <a:pos x="0" y="691"/>
                </a:cxn>
                <a:cxn ang="0">
                  <a:pos x="0" y="572"/>
                </a:cxn>
                <a:cxn ang="0">
                  <a:pos x="0" y="572"/>
                </a:cxn>
                <a:cxn ang="0">
                  <a:pos x="0" y="353"/>
                </a:cxn>
                <a:cxn ang="0">
                  <a:pos x="0" y="233"/>
                </a:cxn>
                <a:cxn ang="0">
                  <a:pos x="1" y="0"/>
                </a:cxn>
              </a:cxnLst>
              <a:rect l="0" t="0" r="0" b="0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Freeform 127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128"/>
            <p:cNvSpPr/>
            <p:nvPr/>
          </p:nvSpPr>
          <p:spPr>
            <a:xfrm>
              <a:off x="940" y="3267"/>
              <a:ext cx="129" cy="1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129"/>
            <p:cNvSpPr/>
            <p:nvPr/>
          </p:nvSpPr>
          <p:spPr>
            <a:xfrm>
              <a:off x="976" y="3223"/>
              <a:ext cx="72" cy="6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130"/>
            <p:cNvSpPr/>
            <p:nvPr/>
          </p:nvSpPr>
          <p:spPr>
            <a:xfrm flipV="1">
              <a:off x="5227" y="3646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131"/>
            <p:cNvSpPr/>
            <p:nvPr/>
          </p:nvSpPr>
          <p:spPr>
            <a:xfrm flipV="1">
              <a:off x="343" y="3652"/>
              <a:ext cx="633" cy="674"/>
            </a:xfrm>
            <a:custGeom>
              <a:avLst/>
              <a:gdLst/>
              <a:ahLst/>
              <a:cxnLst>
                <a:cxn ang="0">
                  <a:pos x="0" y="835"/>
                </a:cxn>
                <a:cxn ang="0">
                  <a:pos x="0" y="2285"/>
                </a:cxn>
                <a:cxn ang="0">
                  <a:pos x="0" y="3284"/>
                </a:cxn>
                <a:cxn ang="0">
                  <a:pos x="0" y="3829"/>
                </a:cxn>
                <a:cxn ang="0">
                  <a:pos x="0" y="3559"/>
                </a:cxn>
                <a:cxn ang="0">
                  <a:pos x="0" y="4097"/>
                </a:cxn>
                <a:cxn ang="0">
                  <a:pos x="0" y="6553"/>
                </a:cxn>
                <a:cxn ang="0">
                  <a:pos x="0" y="9399"/>
                </a:cxn>
                <a:cxn ang="0">
                  <a:pos x="1" y="9799"/>
                </a:cxn>
                <a:cxn ang="0">
                  <a:pos x="2" y="7380"/>
                </a:cxn>
                <a:cxn ang="0">
                  <a:pos x="2" y="6401"/>
                </a:cxn>
                <a:cxn ang="0">
                  <a:pos x="1" y="8092"/>
                </a:cxn>
                <a:cxn ang="0">
                  <a:pos x="1" y="10292"/>
                </a:cxn>
                <a:cxn ang="0">
                  <a:pos x="2" y="12524"/>
                </a:cxn>
                <a:cxn ang="0">
                  <a:pos x="2" y="13021"/>
                </a:cxn>
                <a:cxn ang="0">
                  <a:pos x="2" y="12194"/>
                </a:cxn>
                <a:cxn ang="0">
                  <a:pos x="2" y="10498"/>
                </a:cxn>
                <a:cxn ang="0">
                  <a:pos x="3" y="8092"/>
                </a:cxn>
                <a:cxn ang="0">
                  <a:pos x="3" y="13021"/>
                </a:cxn>
                <a:cxn ang="0">
                  <a:pos x="3" y="17610"/>
                </a:cxn>
                <a:cxn ang="0">
                  <a:pos x="3" y="19576"/>
                </a:cxn>
                <a:cxn ang="0">
                  <a:pos x="3" y="20005"/>
                </a:cxn>
                <a:cxn ang="0">
                  <a:pos x="3" y="20335"/>
                </a:cxn>
                <a:cxn ang="0">
                  <a:pos x="4" y="20005"/>
                </a:cxn>
                <a:cxn ang="0">
                  <a:pos x="4" y="18741"/>
                </a:cxn>
                <a:cxn ang="0">
                  <a:pos x="4" y="16176"/>
                </a:cxn>
                <a:cxn ang="0">
                  <a:pos x="4" y="13464"/>
                </a:cxn>
                <a:cxn ang="0">
                  <a:pos x="4" y="10650"/>
                </a:cxn>
                <a:cxn ang="0">
                  <a:pos x="5" y="15236"/>
                </a:cxn>
                <a:cxn ang="0">
                  <a:pos x="5" y="17496"/>
                </a:cxn>
                <a:cxn ang="0">
                  <a:pos x="6" y="16225"/>
                </a:cxn>
                <a:cxn ang="0">
                  <a:pos x="6" y="14479"/>
                </a:cxn>
                <a:cxn ang="0">
                  <a:pos x="6" y="12667"/>
                </a:cxn>
                <a:cxn ang="0">
                  <a:pos x="6" y="10712"/>
                </a:cxn>
                <a:cxn ang="0">
                  <a:pos x="5" y="9623"/>
                </a:cxn>
                <a:cxn ang="0">
                  <a:pos x="5" y="9268"/>
                </a:cxn>
                <a:cxn ang="0">
                  <a:pos x="5" y="10292"/>
                </a:cxn>
                <a:cxn ang="0">
                  <a:pos x="6" y="11211"/>
                </a:cxn>
                <a:cxn ang="0">
                  <a:pos x="6" y="11649"/>
                </a:cxn>
                <a:cxn ang="0">
                  <a:pos x="6" y="12107"/>
                </a:cxn>
                <a:cxn ang="0">
                  <a:pos x="7" y="12667"/>
                </a:cxn>
                <a:cxn ang="0">
                  <a:pos x="7" y="12820"/>
                </a:cxn>
                <a:cxn ang="0">
                  <a:pos x="8" y="12107"/>
                </a:cxn>
                <a:cxn ang="0">
                  <a:pos x="8" y="9399"/>
                </a:cxn>
                <a:cxn ang="0">
                  <a:pos x="8" y="5844"/>
                </a:cxn>
                <a:cxn ang="0">
                  <a:pos x="8" y="4944"/>
                </a:cxn>
                <a:cxn ang="0">
                  <a:pos x="8" y="5283"/>
                </a:cxn>
                <a:cxn ang="0">
                  <a:pos x="9" y="4944"/>
                </a:cxn>
                <a:cxn ang="0">
                  <a:pos x="9" y="4856"/>
                </a:cxn>
                <a:cxn ang="0">
                  <a:pos x="9" y="4741"/>
                </a:cxn>
                <a:cxn ang="0">
                  <a:pos x="9" y="65"/>
                </a:cxn>
              </a:cxnLst>
              <a:rect l="0" t="0" r="0" b="0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132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133"/>
            <p:cNvSpPr/>
            <p:nvPr/>
          </p:nvSpPr>
          <p:spPr>
            <a:xfrm>
              <a:off x="651" y="3187"/>
              <a:ext cx="201" cy="58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0" b="0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134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  <a:cxn ang="0">
                  <a:pos x="5" y="3487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135"/>
            <p:cNvSpPr/>
            <p:nvPr/>
          </p:nvSpPr>
          <p:spPr>
            <a:xfrm flipV="1">
              <a:off x="355" y="3413"/>
              <a:ext cx="391" cy="669"/>
            </a:xfrm>
            <a:custGeom>
              <a:avLst/>
              <a:gdLst/>
              <a:ahLst/>
              <a:cxnLst>
                <a:cxn ang="0">
                  <a:pos x="5" y="3687"/>
                </a:cxn>
                <a:cxn ang="0">
                  <a:pos x="5" y="3802"/>
                </a:cxn>
                <a:cxn ang="0">
                  <a:pos x="5" y="3802"/>
                </a:cxn>
                <a:cxn ang="0">
                  <a:pos x="5" y="4304"/>
                </a:cxn>
                <a:cxn ang="0">
                  <a:pos x="5" y="5710"/>
                </a:cxn>
                <a:cxn ang="0">
                  <a:pos x="5" y="7004"/>
                </a:cxn>
                <a:cxn ang="0">
                  <a:pos x="5" y="8100"/>
                </a:cxn>
                <a:cxn ang="0">
                  <a:pos x="4" y="12718"/>
                </a:cxn>
                <a:cxn ang="0">
                  <a:pos x="3" y="17290"/>
                </a:cxn>
                <a:cxn ang="0">
                  <a:pos x="3" y="19610"/>
                </a:cxn>
                <a:cxn ang="0">
                  <a:pos x="2" y="18878"/>
                </a:cxn>
                <a:cxn ang="0">
                  <a:pos x="2" y="16980"/>
                </a:cxn>
                <a:cxn ang="0">
                  <a:pos x="2" y="14623"/>
                </a:cxn>
                <a:cxn ang="0">
                  <a:pos x="2" y="12298"/>
                </a:cxn>
                <a:cxn ang="0">
                  <a:pos x="2" y="10226"/>
                </a:cxn>
                <a:cxn ang="0">
                  <a:pos x="3" y="8586"/>
                </a:cxn>
                <a:cxn ang="0">
                  <a:pos x="3" y="7219"/>
                </a:cxn>
                <a:cxn ang="0">
                  <a:pos x="4" y="4964"/>
                </a:cxn>
                <a:cxn ang="0">
                  <a:pos x="4" y="3536"/>
                </a:cxn>
                <a:cxn ang="0">
                  <a:pos x="5" y="3487"/>
                </a:cxn>
                <a:cxn ang="0">
                  <a:pos x="4" y="3071"/>
                </a:cxn>
                <a:cxn ang="0">
                  <a:pos x="4" y="2586"/>
                </a:cxn>
                <a:cxn ang="0">
                  <a:pos x="3" y="1986"/>
                </a:cxn>
                <a:cxn ang="0">
                  <a:pos x="2" y="767"/>
                </a:cxn>
                <a:cxn ang="0">
                  <a:pos x="2" y="114"/>
                </a:cxn>
                <a:cxn ang="0">
                  <a:pos x="1" y="0"/>
                </a:cxn>
                <a:cxn ang="0">
                  <a:pos x="0" y="114"/>
                </a:cxn>
                <a:cxn ang="0">
                  <a:pos x="0" y="1233"/>
                </a:cxn>
                <a:cxn ang="0">
                  <a:pos x="0" y="3802"/>
                </a:cxn>
                <a:cxn ang="0">
                  <a:pos x="0" y="7004"/>
                </a:cxn>
                <a:cxn ang="0">
                  <a:pos x="0" y="8916"/>
                </a:cxn>
                <a:cxn ang="0">
                  <a:pos x="0" y="9998"/>
                </a:cxn>
                <a:cxn ang="0">
                  <a:pos x="0" y="10637"/>
                </a:cxn>
                <a:cxn ang="0">
                  <a:pos x="1" y="10816"/>
                </a:cxn>
                <a:cxn ang="0">
                  <a:pos x="1" y="10551"/>
                </a:cxn>
                <a:cxn ang="0">
                  <a:pos x="2" y="9582"/>
                </a:cxn>
                <a:cxn ang="0">
                  <a:pos x="3" y="7909"/>
                </a:cxn>
                <a:cxn ang="0">
                  <a:pos x="3" y="7092"/>
                </a:cxn>
                <a:cxn ang="0">
                  <a:pos x="3" y="5587"/>
                </a:cxn>
                <a:cxn ang="0">
                  <a:pos x="4" y="4376"/>
                </a:cxn>
                <a:cxn ang="0">
                  <a:pos x="4" y="3953"/>
                </a:cxn>
                <a:cxn ang="0">
                  <a:pos x="4" y="4376"/>
                </a:cxn>
                <a:cxn ang="0">
                  <a:pos x="4" y="4964"/>
                </a:cxn>
              </a:cxnLst>
              <a:rect l="0" t="0" r="0" b="0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136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137"/>
            <p:cNvSpPr/>
            <p:nvPr/>
          </p:nvSpPr>
          <p:spPr>
            <a:xfrm>
              <a:off x="1288" y="3372"/>
              <a:ext cx="175" cy="15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138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139"/>
            <p:cNvSpPr/>
            <p:nvPr/>
          </p:nvSpPr>
          <p:spPr>
            <a:xfrm>
              <a:off x="1326" y="3393"/>
              <a:ext cx="1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140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141"/>
            <p:cNvSpPr/>
            <p:nvPr/>
          </p:nvSpPr>
          <p:spPr>
            <a:xfrm>
              <a:off x="1365" y="3411"/>
              <a:ext cx="12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142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143"/>
            <p:cNvSpPr/>
            <p:nvPr/>
          </p:nvSpPr>
          <p:spPr>
            <a:xfrm>
              <a:off x="1340" y="3424"/>
              <a:ext cx="1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Freeform 144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" name="Freeform 145"/>
            <p:cNvSpPr/>
            <p:nvPr/>
          </p:nvSpPr>
          <p:spPr>
            <a:xfrm>
              <a:off x="1310" y="3432"/>
              <a:ext cx="1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146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147"/>
            <p:cNvSpPr/>
            <p:nvPr/>
          </p:nvSpPr>
          <p:spPr>
            <a:xfrm>
              <a:off x="1322" y="3461"/>
              <a:ext cx="14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148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149"/>
            <p:cNvSpPr/>
            <p:nvPr/>
          </p:nvSpPr>
          <p:spPr>
            <a:xfrm>
              <a:off x="1357" y="3452"/>
              <a:ext cx="1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Freeform 150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Freeform 151"/>
            <p:cNvSpPr/>
            <p:nvPr/>
          </p:nvSpPr>
          <p:spPr>
            <a:xfrm>
              <a:off x="1389" y="3433"/>
              <a:ext cx="12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152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153"/>
            <p:cNvSpPr/>
            <p:nvPr/>
          </p:nvSpPr>
          <p:spPr>
            <a:xfrm>
              <a:off x="1425" y="3453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154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155"/>
            <p:cNvSpPr/>
            <p:nvPr/>
          </p:nvSpPr>
          <p:spPr>
            <a:xfrm>
              <a:off x="1398" y="3472"/>
              <a:ext cx="11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156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157"/>
            <p:cNvSpPr/>
            <p:nvPr/>
          </p:nvSpPr>
          <p:spPr>
            <a:xfrm>
              <a:off x="1359" y="3486"/>
              <a:ext cx="13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Freeform 158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Freeform 159"/>
            <p:cNvSpPr/>
            <p:nvPr/>
          </p:nvSpPr>
          <p:spPr>
            <a:xfrm>
              <a:off x="1331" y="3490"/>
              <a:ext cx="17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Freeform 160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8" name="Freeform 161"/>
            <p:cNvSpPr/>
            <p:nvPr/>
          </p:nvSpPr>
          <p:spPr>
            <a:xfrm>
              <a:off x="1478" y="3574"/>
              <a:ext cx="13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162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163"/>
            <p:cNvSpPr/>
            <p:nvPr/>
          </p:nvSpPr>
          <p:spPr>
            <a:xfrm>
              <a:off x="1452" y="3582"/>
              <a:ext cx="1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164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165"/>
            <p:cNvSpPr/>
            <p:nvPr/>
          </p:nvSpPr>
          <p:spPr>
            <a:xfrm>
              <a:off x="1481" y="3603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166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167"/>
            <p:cNvSpPr/>
            <p:nvPr/>
          </p:nvSpPr>
          <p:spPr>
            <a:xfrm>
              <a:off x="1449" y="3612"/>
              <a:ext cx="15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168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Freeform 169"/>
            <p:cNvSpPr/>
            <p:nvPr/>
          </p:nvSpPr>
          <p:spPr>
            <a:xfrm>
              <a:off x="1481" y="3635"/>
              <a:ext cx="13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7" name="Freeform 170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171"/>
            <p:cNvSpPr/>
            <p:nvPr/>
          </p:nvSpPr>
          <p:spPr>
            <a:xfrm>
              <a:off x="1446" y="3644"/>
              <a:ext cx="2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172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173"/>
            <p:cNvSpPr/>
            <p:nvPr/>
          </p:nvSpPr>
          <p:spPr>
            <a:xfrm>
              <a:off x="1433" y="3604"/>
              <a:ext cx="9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174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175"/>
            <p:cNvSpPr/>
            <p:nvPr/>
          </p:nvSpPr>
          <p:spPr>
            <a:xfrm>
              <a:off x="1425" y="3631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176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4" name="Freeform 177"/>
            <p:cNvSpPr/>
            <p:nvPr/>
          </p:nvSpPr>
          <p:spPr>
            <a:xfrm>
              <a:off x="1007" y="3441"/>
              <a:ext cx="1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Freeform 178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Freeform 179"/>
            <p:cNvSpPr/>
            <p:nvPr/>
          </p:nvSpPr>
          <p:spPr>
            <a:xfrm>
              <a:off x="982" y="3464"/>
              <a:ext cx="19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7" name="Freeform 180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181"/>
            <p:cNvSpPr/>
            <p:nvPr/>
          </p:nvSpPr>
          <p:spPr>
            <a:xfrm>
              <a:off x="957" y="3495"/>
              <a:ext cx="18" cy="1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182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Freeform 183"/>
            <p:cNvSpPr/>
            <p:nvPr/>
          </p:nvSpPr>
          <p:spPr>
            <a:xfrm>
              <a:off x="925" y="3521"/>
              <a:ext cx="1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184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Freeform 185"/>
            <p:cNvSpPr/>
            <p:nvPr/>
          </p:nvSpPr>
          <p:spPr>
            <a:xfrm>
              <a:off x="959" y="3536"/>
              <a:ext cx="21" cy="2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Freeform 186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187"/>
            <p:cNvSpPr/>
            <p:nvPr/>
          </p:nvSpPr>
          <p:spPr>
            <a:xfrm>
              <a:off x="1001" y="3500"/>
              <a:ext cx="2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188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Freeform 189"/>
            <p:cNvSpPr/>
            <p:nvPr/>
          </p:nvSpPr>
          <p:spPr>
            <a:xfrm>
              <a:off x="1022" y="3471"/>
              <a:ext cx="24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7" name="Freeform 190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191"/>
            <p:cNvSpPr/>
            <p:nvPr/>
          </p:nvSpPr>
          <p:spPr>
            <a:xfrm>
              <a:off x="1037" y="3515"/>
              <a:ext cx="14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Freeform 192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0" name="Freeform 193"/>
            <p:cNvSpPr/>
            <p:nvPr/>
          </p:nvSpPr>
          <p:spPr>
            <a:xfrm>
              <a:off x="999" y="3547"/>
              <a:ext cx="1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Freeform 194"/>
            <p:cNvSpPr/>
            <p:nvPr/>
          </p:nvSpPr>
          <p:spPr>
            <a:xfrm>
              <a:off x="3954" y="2757"/>
              <a:ext cx="23" cy="15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2" name="Freeform 195"/>
            <p:cNvSpPr/>
            <p:nvPr/>
          </p:nvSpPr>
          <p:spPr>
            <a:xfrm>
              <a:off x="3999" y="2752"/>
              <a:ext cx="21" cy="15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0" b="0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3" name="Freeform 196"/>
            <p:cNvSpPr/>
            <p:nvPr/>
          </p:nvSpPr>
          <p:spPr>
            <a:xfrm>
              <a:off x="4090" y="2800"/>
              <a:ext cx="34" cy="15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0"/>
                </a:cxn>
              </a:cxnLst>
              <a:rect l="0" t="0" r="0" b="0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4" name="Freeform 197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Freeform 198"/>
            <p:cNvSpPr/>
            <p:nvPr/>
          </p:nvSpPr>
          <p:spPr>
            <a:xfrm>
              <a:off x="3655" y="3757"/>
              <a:ext cx="262" cy="56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 cap="flat" cmpd="sng">
              <a:solidFill>
                <a:srgbClr val="5C17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Freeform 199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Freeform 200"/>
            <p:cNvSpPr/>
            <p:nvPr/>
          </p:nvSpPr>
          <p:spPr>
            <a:xfrm>
              <a:off x="4230" y="3835"/>
              <a:ext cx="146" cy="1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201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202"/>
            <p:cNvSpPr/>
            <p:nvPr/>
          </p:nvSpPr>
          <p:spPr>
            <a:xfrm>
              <a:off x="3991" y="3869"/>
              <a:ext cx="387" cy="44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8"/>
                </a:cxn>
              </a:cxnLst>
              <a:rect l="0" t="0" r="0" b="0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Freeform 203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1" name="Freeform 204"/>
            <p:cNvSpPr/>
            <p:nvPr/>
          </p:nvSpPr>
          <p:spPr>
            <a:xfrm>
              <a:off x="4042" y="4133"/>
              <a:ext cx="78" cy="18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0" b="0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Freeform 205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206"/>
            <p:cNvSpPr/>
            <p:nvPr/>
          </p:nvSpPr>
          <p:spPr>
            <a:xfrm>
              <a:off x="4067" y="3996"/>
              <a:ext cx="181" cy="1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207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208"/>
            <p:cNvSpPr/>
            <p:nvPr/>
          </p:nvSpPr>
          <p:spPr>
            <a:xfrm>
              <a:off x="4072" y="4088"/>
              <a:ext cx="95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Freeform 209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Freeform 210"/>
            <p:cNvSpPr/>
            <p:nvPr/>
          </p:nvSpPr>
          <p:spPr>
            <a:xfrm>
              <a:off x="3910" y="4152"/>
              <a:ext cx="8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8" name="Freeform 211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59" name="Freeform 212"/>
            <p:cNvSpPr/>
            <p:nvPr/>
          </p:nvSpPr>
          <p:spPr>
            <a:xfrm>
              <a:off x="3967" y="4222"/>
              <a:ext cx="115" cy="96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</a:cxnLst>
              <a:rect l="0" t="0" r="0" b="0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0" name="Freeform 213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1" name="Freeform 214"/>
            <p:cNvSpPr/>
            <p:nvPr/>
          </p:nvSpPr>
          <p:spPr>
            <a:xfrm>
              <a:off x="3852" y="4084"/>
              <a:ext cx="128" cy="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2" name="Freeform 215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3" name="Freeform 216"/>
            <p:cNvSpPr/>
            <p:nvPr/>
          </p:nvSpPr>
          <p:spPr>
            <a:xfrm>
              <a:off x="3929" y="4202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4" name="Freeform 217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5" name="Freeform 218"/>
            <p:cNvSpPr/>
            <p:nvPr/>
          </p:nvSpPr>
          <p:spPr>
            <a:xfrm>
              <a:off x="3946" y="4188"/>
              <a:ext cx="13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Freeform 219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7" name="Freeform 220"/>
            <p:cNvSpPr/>
            <p:nvPr/>
          </p:nvSpPr>
          <p:spPr>
            <a:xfrm>
              <a:off x="3970" y="4168"/>
              <a:ext cx="11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221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Freeform 222"/>
            <p:cNvSpPr/>
            <p:nvPr/>
          </p:nvSpPr>
          <p:spPr>
            <a:xfrm>
              <a:off x="3978" y="4196"/>
              <a:ext cx="11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0" name="Freeform 223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1" name="Freeform 224"/>
            <p:cNvSpPr/>
            <p:nvPr/>
          </p:nvSpPr>
          <p:spPr>
            <a:xfrm>
              <a:off x="3956" y="4212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2" name="Freeform 225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Freeform 226"/>
            <p:cNvSpPr/>
            <p:nvPr/>
          </p:nvSpPr>
          <p:spPr>
            <a:xfrm>
              <a:off x="4094" y="4102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4" name="Freeform 227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Freeform 228"/>
            <p:cNvSpPr/>
            <p:nvPr/>
          </p:nvSpPr>
          <p:spPr>
            <a:xfrm>
              <a:off x="4114" y="4106"/>
              <a:ext cx="8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6" name="Freeform 229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7" name="Freeform 230"/>
            <p:cNvSpPr/>
            <p:nvPr/>
          </p:nvSpPr>
          <p:spPr>
            <a:xfrm>
              <a:off x="4138" y="4113"/>
              <a:ext cx="5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Freeform 231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79" name="Freeform 232"/>
            <p:cNvSpPr/>
            <p:nvPr/>
          </p:nvSpPr>
          <p:spPr>
            <a:xfrm>
              <a:off x="4150" y="4131"/>
              <a:ext cx="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0" name="Freeform 233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Freeform 234"/>
            <p:cNvSpPr/>
            <p:nvPr/>
          </p:nvSpPr>
          <p:spPr>
            <a:xfrm>
              <a:off x="4134" y="4144"/>
              <a:ext cx="9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2" name="Freeform 235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3" name="Freeform 236"/>
            <p:cNvSpPr/>
            <p:nvPr/>
          </p:nvSpPr>
          <p:spPr>
            <a:xfrm>
              <a:off x="4125" y="4131"/>
              <a:ext cx="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4" name="Freeform 237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5" name="Freeform 238"/>
            <p:cNvSpPr/>
            <p:nvPr/>
          </p:nvSpPr>
          <p:spPr>
            <a:xfrm>
              <a:off x="4103" y="4121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6" name="Freeform 239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7" name="Freeform 240"/>
            <p:cNvSpPr/>
            <p:nvPr/>
          </p:nvSpPr>
          <p:spPr>
            <a:xfrm>
              <a:off x="4110" y="4141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8" name="Freeform 241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89" name="Freeform 242"/>
            <p:cNvSpPr/>
            <p:nvPr/>
          </p:nvSpPr>
          <p:spPr>
            <a:xfrm>
              <a:off x="4088" y="4120"/>
              <a:ext cx="7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0" name="Freeform 243"/>
            <p:cNvSpPr/>
            <p:nvPr/>
          </p:nvSpPr>
          <p:spPr>
            <a:xfrm>
              <a:off x="4677" y="3648"/>
              <a:ext cx="501" cy="52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3"/>
                </a:cxn>
                <a:cxn ang="0">
                  <a:pos x="4" y="24"/>
                </a:cxn>
                <a:cxn ang="0">
                  <a:pos x="5" y="28"/>
                </a:cxn>
                <a:cxn ang="0">
                  <a:pos x="6" y="35"/>
                </a:cxn>
                <a:cxn ang="0">
                  <a:pos x="7" y="40"/>
                </a:cxn>
                <a:cxn ang="0">
                  <a:pos x="7" y="47"/>
                </a:cxn>
                <a:cxn ang="0">
                  <a:pos x="8" y="56"/>
                </a:cxn>
                <a:cxn ang="0">
                  <a:pos x="8" y="69"/>
                </a:cxn>
                <a:cxn ang="0">
                  <a:pos x="9" y="83"/>
                </a:cxn>
                <a:cxn ang="0">
                  <a:pos x="10" y="99"/>
                </a:cxn>
                <a:cxn ang="0">
                  <a:pos x="10" y="113"/>
                </a:cxn>
                <a:cxn ang="0">
                  <a:pos x="11" y="130"/>
                </a:cxn>
                <a:cxn ang="0">
                  <a:pos x="12" y="143"/>
                </a:cxn>
                <a:cxn ang="0">
                  <a:pos x="12" y="157"/>
                </a:cxn>
                <a:cxn ang="0">
                  <a:pos x="13" y="171"/>
                </a:cxn>
                <a:cxn ang="0">
                  <a:pos x="13" y="188"/>
                </a:cxn>
                <a:cxn ang="0">
                  <a:pos x="14" y="202"/>
                </a:cxn>
                <a:cxn ang="0">
                  <a:pos x="14" y="207"/>
                </a:cxn>
                <a:cxn ang="0">
                  <a:pos x="13" y="203"/>
                </a:cxn>
                <a:cxn ang="0">
                  <a:pos x="13" y="197"/>
                </a:cxn>
                <a:cxn ang="0">
                  <a:pos x="12" y="189"/>
                </a:cxn>
                <a:cxn ang="0">
                  <a:pos x="11" y="183"/>
                </a:cxn>
                <a:cxn ang="0">
                  <a:pos x="11" y="177"/>
                </a:cxn>
                <a:cxn ang="0">
                  <a:pos x="10" y="171"/>
                </a:cxn>
                <a:cxn ang="0">
                  <a:pos x="10" y="167"/>
                </a:cxn>
                <a:cxn ang="0">
                  <a:pos x="9" y="162"/>
                </a:cxn>
                <a:cxn ang="0">
                  <a:pos x="9" y="159"/>
                </a:cxn>
                <a:cxn ang="0">
                  <a:pos x="8" y="157"/>
                </a:cxn>
                <a:cxn ang="0">
                  <a:pos x="8" y="154"/>
                </a:cxn>
                <a:cxn ang="0">
                  <a:pos x="8" y="152"/>
                </a:cxn>
                <a:cxn ang="0">
                  <a:pos x="8" y="149"/>
                </a:cxn>
                <a:cxn ang="0">
                  <a:pos x="8" y="147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5"/>
                </a:cxn>
                <a:cxn ang="0">
                  <a:pos x="7" y="146"/>
                </a:cxn>
                <a:cxn ang="0">
                  <a:pos x="6" y="145"/>
                </a:cxn>
                <a:cxn ang="0">
                  <a:pos x="6" y="140"/>
                </a:cxn>
                <a:cxn ang="0">
                  <a:pos x="6" y="132"/>
                </a:cxn>
                <a:cxn ang="0">
                  <a:pos x="5" y="123"/>
                </a:cxn>
                <a:cxn ang="0">
                  <a:pos x="4" y="116"/>
                </a:cxn>
                <a:cxn ang="0">
                  <a:pos x="4" y="110"/>
                </a:cxn>
                <a:cxn ang="0">
                  <a:pos x="4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2" y="107"/>
                </a:cxn>
                <a:cxn ang="0">
                  <a:pos x="2" y="104"/>
                </a:cxn>
                <a:cxn ang="0">
                  <a:pos x="2" y="99"/>
                </a:cxn>
                <a:cxn ang="0">
                  <a:pos x="1" y="96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2"/>
                </a:cxn>
              </a:cxnLst>
              <a:rect l="0" t="0" r="0" b="0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1" name="Freeform 244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2" name="Freeform 245"/>
            <p:cNvSpPr/>
            <p:nvPr/>
          </p:nvSpPr>
          <p:spPr>
            <a:xfrm>
              <a:off x="2093" y="4153"/>
              <a:ext cx="8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3" name="Freeform 246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Freeform 247"/>
            <p:cNvSpPr/>
            <p:nvPr/>
          </p:nvSpPr>
          <p:spPr>
            <a:xfrm>
              <a:off x="3482" y="3835"/>
              <a:ext cx="246" cy="20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0" b="0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" name="Freeform 248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1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6" name="Freeform 249"/>
            <p:cNvSpPr/>
            <p:nvPr/>
          </p:nvSpPr>
          <p:spPr>
            <a:xfrm>
              <a:off x="3191" y="3785"/>
              <a:ext cx="488" cy="166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</a:cxnLst>
              <a:rect l="0" t="0" r="0" b="0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7" name="Freeform 250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8" name="Freeform 251"/>
            <p:cNvSpPr/>
            <p:nvPr/>
          </p:nvSpPr>
          <p:spPr>
            <a:xfrm>
              <a:off x="3124" y="3571"/>
              <a:ext cx="567" cy="26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5"/>
                </a:cxn>
              </a:cxnLst>
              <a:rect l="0" t="0" r="0" b="0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9" name="Freeform 252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0" name="Freeform 253"/>
            <p:cNvSpPr/>
            <p:nvPr/>
          </p:nvSpPr>
          <p:spPr>
            <a:xfrm>
              <a:off x="3068" y="3061"/>
              <a:ext cx="706" cy="73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10"/>
                </a:cxn>
                <a:cxn ang="0">
                  <a:pos x="9" y="11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8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8" y="11"/>
                </a:cxn>
                <a:cxn ang="0">
                  <a:pos x="9" y="12"/>
                </a:cxn>
              </a:cxnLst>
              <a:rect l="0" t="0" r="0" b="0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1" name="Freeform 254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2" name="Freeform 255"/>
            <p:cNvSpPr/>
            <p:nvPr/>
          </p:nvSpPr>
          <p:spPr>
            <a:xfrm>
              <a:off x="3122" y="3435"/>
              <a:ext cx="573" cy="38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6"/>
                </a:cxn>
              </a:cxnLst>
              <a:rect l="0" t="0" r="0" b="0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3" name="Freeform 256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4" name="Freeform 257"/>
            <p:cNvSpPr/>
            <p:nvPr/>
          </p:nvSpPr>
          <p:spPr>
            <a:xfrm>
              <a:off x="3083" y="3679"/>
              <a:ext cx="600" cy="154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0" b="0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5" name="Freeform 258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6" name="Freeform 259"/>
            <p:cNvSpPr/>
            <p:nvPr/>
          </p:nvSpPr>
          <p:spPr>
            <a:xfrm>
              <a:off x="3667" y="3049"/>
              <a:ext cx="191" cy="761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0" b="0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7" name="Freeform 260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8" name="Freeform 261"/>
            <p:cNvSpPr/>
            <p:nvPr/>
          </p:nvSpPr>
          <p:spPr>
            <a:xfrm>
              <a:off x="3778" y="2998"/>
              <a:ext cx="481" cy="7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1" y="11"/>
                </a:cxn>
              </a:cxnLst>
              <a:rect l="0" t="0" r="0" b="0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9" name="Freeform 262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0" name="Freeform 263"/>
            <p:cNvSpPr/>
            <p:nvPr/>
          </p:nvSpPr>
          <p:spPr>
            <a:xfrm>
              <a:off x="3796" y="3217"/>
              <a:ext cx="529" cy="5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9"/>
                </a:cxn>
              </a:cxnLst>
              <a:rect l="0" t="0" r="0" b="0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1" name="Freeform 264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5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2" name="Freeform 265"/>
            <p:cNvSpPr/>
            <p:nvPr/>
          </p:nvSpPr>
          <p:spPr>
            <a:xfrm>
              <a:off x="3862" y="3451"/>
              <a:ext cx="482" cy="3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0" b="0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266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267"/>
            <p:cNvSpPr/>
            <p:nvPr/>
          </p:nvSpPr>
          <p:spPr>
            <a:xfrm>
              <a:off x="3891" y="3679"/>
              <a:ext cx="36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268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Freeform 269"/>
            <p:cNvSpPr/>
            <p:nvPr/>
          </p:nvSpPr>
          <p:spPr>
            <a:xfrm>
              <a:off x="3862" y="3754"/>
              <a:ext cx="211" cy="2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</a:cxnLst>
              <a:rect l="0" t="0" r="0" b="0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7" name="Freeform 270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8" name="Freeform 271"/>
            <p:cNvSpPr/>
            <p:nvPr/>
          </p:nvSpPr>
          <p:spPr>
            <a:xfrm>
              <a:off x="1981" y="3436"/>
              <a:ext cx="1905" cy="88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2" y="14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1" y="9"/>
                </a:cxn>
                <a:cxn ang="0">
                  <a:pos x="18" y="10"/>
                </a:cxn>
                <a:cxn ang="0">
                  <a:pos x="17" y="11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6" y="10"/>
                </a:cxn>
                <a:cxn ang="0">
                  <a:pos x="19" y="7"/>
                </a:cxn>
                <a:cxn ang="0">
                  <a:pos x="21" y="6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3" y="10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7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8" y="12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4" y="14"/>
                </a:cxn>
              </a:cxnLst>
              <a:rect l="0" t="0" r="0" b="0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9" name="Freeform 272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0" name="Freeform 273"/>
            <p:cNvSpPr/>
            <p:nvPr/>
          </p:nvSpPr>
          <p:spPr>
            <a:xfrm>
              <a:off x="1649" y="4230"/>
              <a:ext cx="764" cy="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0" y="2"/>
                </a:cxn>
              </a:cxnLst>
              <a:rect l="0" t="0" r="0" b="0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Freeform 274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2" name="Freeform 275"/>
            <p:cNvSpPr/>
            <p:nvPr/>
          </p:nvSpPr>
          <p:spPr>
            <a:xfrm>
              <a:off x="1361" y="3819"/>
              <a:ext cx="1340" cy="5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3" y="8"/>
                </a:cxn>
              </a:cxnLst>
              <a:rect l="0" t="0" r="0" b="0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3" name="Freeform 276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4" name="Freeform 277"/>
            <p:cNvSpPr/>
            <p:nvPr/>
          </p:nvSpPr>
          <p:spPr>
            <a:xfrm>
              <a:off x="1154" y="3925"/>
              <a:ext cx="237" cy="23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</a:cxnLst>
              <a:rect l="0" t="0" r="0" b="0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5" name="Freeform 278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6" name="Freeform 279"/>
            <p:cNvSpPr/>
            <p:nvPr/>
          </p:nvSpPr>
          <p:spPr>
            <a:xfrm>
              <a:off x="1271" y="4050"/>
              <a:ext cx="157" cy="1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7" name="Freeform 280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8" name="Freeform 281"/>
            <p:cNvSpPr/>
            <p:nvPr/>
          </p:nvSpPr>
          <p:spPr>
            <a:xfrm>
              <a:off x="1384" y="4079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29" name="Freeform 282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0" name="Freeform 283"/>
            <p:cNvSpPr/>
            <p:nvPr/>
          </p:nvSpPr>
          <p:spPr>
            <a:xfrm>
              <a:off x="1358" y="4097"/>
              <a:ext cx="12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1" name="Freeform 284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2" name="Freeform 285"/>
            <p:cNvSpPr/>
            <p:nvPr/>
          </p:nvSpPr>
          <p:spPr>
            <a:xfrm>
              <a:off x="1320" y="4124"/>
              <a:ext cx="25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3" name="Freeform 286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4" name="Freeform 287"/>
            <p:cNvSpPr/>
            <p:nvPr/>
          </p:nvSpPr>
          <p:spPr>
            <a:xfrm>
              <a:off x="1318" y="4157"/>
              <a:ext cx="12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5" name="Freeform 288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6" name="Freeform 289"/>
            <p:cNvSpPr/>
            <p:nvPr/>
          </p:nvSpPr>
          <p:spPr>
            <a:xfrm>
              <a:off x="1357" y="4170"/>
              <a:ext cx="1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7" name="Freeform 290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8" name="Freeform 291"/>
            <p:cNvSpPr/>
            <p:nvPr/>
          </p:nvSpPr>
          <p:spPr>
            <a:xfrm>
              <a:off x="1361" y="4139"/>
              <a:ext cx="10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39" name="Freeform 292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0" name="Freeform 293"/>
            <p:cNvSpPr/>
            <p:nvPr/>
          </p:nvSpPr>
          <p:spPr>
            <a:xfrm>
              <a:off x="1392" y="4117"/>
              <a:ext cx="2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1" name="Freeform 294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2" name="Freeform 295"/>
            <p:cNvSpPr/>
            <p:nvPr/>
          </p:nvSpPr>
          <p:spPr>
            <a:xfrm>
              <a:off x="1396" y="4156"/>
              <a:ext cx="1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3" name="Freeform 296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4" name="Freeform 297"/>
            <p:cNvSpPr/>
            <p:nvPr/>
          </p:nvSpPr>
          <p:spPr>
            <a:xfrm>
              <a:off x="1619" y="3958"/>
              <a:ext cx="1044" cy="35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6"/>
                </a:cxn>
              </a:cxnLst>
              <a:rect l="0" t="0" r="0" b="0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5" name="Freeform 298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6" name="Freeform 299"/>
            <p:cNvSpPr/>
            <p:nvPr/>
          </p:nvSpPr>
          <p:spPr>
            <a:xfrm>
              <a:off x="1841" y="4317"/>
              <a:ext cx="4" cy="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0" b="0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7" name="Freeform 300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8" name="Freeform 301"/>
            <p:cNvSpPr/>
            <p:nvPr/>
          </p:nvSpPr>
          <p:spPr>
            <a:xfrm>
              <a:off x="2048" y="3965"/>
              <a:ext cx="232" cy="20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0" b="0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 cap="flat" cmpd="sng">
              <a:solidFill>
                <a:srgbClr val="FF008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49" name="Freeform 302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0" name="Freeform 303"/>
            <p:cNvSpPr/>
            <p:nvPr/>
          </p:nvSpPr>
          <p:spPr>
            <a:xfrm>
              <a:off x="1983" y="4086"/>
              <a:ext cx="167" cy="1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1" name="Freeform 304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2" name="Freeform 305"/>
            <p:cNvSpPr/>
            <p:nvPr/>
          </p:nvSpPr>
          <p:spPr>
            <a:xfrm>
              <a:off x="1814" y="4176"/>
              <a:ext cx="206" cy="14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3" name="Freeform 306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4" name="Freeform 307"/>
            <p:cNvSpPr/>
            <p:nvPr/>
          </p:nvSpPr>
          <p:spPr>
            <a:xfrm>
              <a:off x="1569" y="3817"/>
              <a:ext cx="240" cy="5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0" b="0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5" name="Freeform 308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6" name="Freeform 309"/>
            <p:cNvSpPr/>
            <p:nvPr/>
          </p:nvSpPr>
          <p:spPr>
            <a:xfrm>
              <a:off x="1405" y="4156"/>
              <a:ext cx="254" cy="16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0" b="0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7" name="Freeform 310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8" name="Freeform 311"/>
            <p:cNvSpPr/>
            <p:nvPr/>
          </p:nvSpPr>
          <p:spPr>
            <a:xfrm>
              <a:off x="2062" y="4128"/>
              <a:ext cx="19" cy="16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59" name="Freeform 312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0" name="Freeform 313"/>
            <p:cNvSpPr/>
            <p:nvPr/>
          </p:nvSpPr>
          <p:spPr>
            <a:xfrm>
              <a:off x="2019" y="4133"/>
              <a:ext cx="1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1" name="Freeform 314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2" name="Freeform 315"/>
            <p:cNvSpPr/>
            <p:nvPr/>
          </p:nvSpPr>
          <p:spPr>
            <a:xfrm>
              <a:off x="2048" y="4161"/>
              <a:ext cx="11" cy="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0" b="0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3" name="Freeform 316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4" name="Freeform 317"/>
            <p:cNvSpPr/>
            <p:nvPr/>
          </p:nvSpPr>
          <p:spPr>
            <a:xfrm>
              <a:off x="1999" y="4154"/>
              <a:ext cx="15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5" name="Freeform 318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6" name="Freeform 319"/>
            <p:cNvSpPr/>
            <p:nvPr/>
          </p:nvSpPr>
          <p:spPr>
            <a:xfrm>
              <a:off x="2048" y="4193"/>
              <a:ext cx="32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7" name="Freeform 320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Freeform 321"/>
            <p:cNvSpPr/>
            <p:nvPr/>
          </p:nvSpPr>
          <p:spPr>
            <a:xfrm>
              <a:off x="2082" y="4171"/>
              <a:ext cx="16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9" name="Freeform 322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Freeform 323"/>
            <p:cNvSpPr/>
            <p:nvPr/>
          </p:nvSpPr>
          <p:spPr>
            <a:xfrm>
              <a:off x="2018" y="4188"/>
              <a:ext cx="11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1" name="Freeform 324"/>
            <p:cNvSpPr/>
            <p:nvPr/>
          </p:nvSpPr>
          <p:spPr>
            <a:xfrm>
              <a:off x="2041" y="4107"/>
              <a:ext cx="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2" name="Freeform 325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3" name="Freeform 326"/>
            <p:cNvSpPr/>
            <p:nvPr/>
          </p:nvSpPr>
          <p:spPr>
            <a:xfrm>
              <a:off x="2552" y="4252"/>
              <a:ext cx="20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2"/>
                </a:cxn>
              </a:cxnLst>
              <a:rect l="0" t="0" r="0" b="0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Freeform 327"/>
            <p:cNvSpPr/>
            <p:nvPr/>
          </p:nvSpPr>
          <p:spPr>
            <a:xfrm>
              <a:off x="2135" y="4183"/>
              <a:ext cx="42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5" name="Freeform 328"/>
            <p:cNvSpPr/>
            <p:nvPr/>
          </p:nvSpPr>
          <p:spPr>
            <a:xfrm>
              <a:off x="2258" y="4138"/>
              <a:ext cx="69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0" b="0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6" name="Freeform 329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7" name="Freeform 330"/>
            <p:cNvSpPr/>
            <p:nvPr/>
          </p:nvSpPr>
          <p:spPr>
            <a:xfrm>
              <a:off x="3024" y="4263"/>
              <a:ext cx="77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8" name="Freeform 331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9" name="Freeform 332"/>
            <p:cNvSpPr/>
            <p:nvPr/>
          </p:nvSpPr>
          <p:spPr>
            <a:xfrm>
              <a:off x="2883" y="4265"/>
              <a:ext cx="3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0" name="Freeform 333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1" name="Freeform 334"/>
            <p:cNvSpPr/>
            <p:nvPr/>
          </p:nvSpPr>
          <p:spPr>
            <a:xfrm>
              <a:off x="2773" y="4258"/>
              <a:ext cx="24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2" name="Freeform 335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3" name="Freeform 336"/>
            <p:cNvSpPr/>
            <p:nvPr/>
          </p:nvSpPr>
          <p:spPr>
            <a:xfrm>
              <a:off x="2689" y="4028"/>
              <a:ext cx="57" cy="2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0" b="0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 cap="flat" cmpd="sng">
              <a:solidFill>
                <a:srgbClr val="000000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4" name="Freeform 337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5" name="Freeform 338"/>
            <p:cNvSpPr/>
            <p:nvPr/>
          </p:nvSpPr>
          <p:spPr>
            <a:xfrm>
              <a:off x="1638" y="4009"/>
              <a:ext cx="12" cy="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Freeform 339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7" name="Freeform 340"/>
            <p:cNvSpPr/>
            <p:nvPr/>
          </p:nvSpPr>
          <p:spPr>
            <a:xfrm>
              <a:off x="1680" y="4006"/>
              <a:ext cx="14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8" name="Freeform 341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9" name="Freeform 342"/>
            <p:cNvSpPr/>
            <p:nvPr/>
          </p:nvSpPr>
          <p:spPr>
            <a:xfrm>
              <a:off x="1728" y="4001"/>
              <a:ext cx="16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0" name="Freeform 343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1" name="Freeform 344"/>
            <p:cNvSpPr/>
            <p:nvPr/>
          </p:nvSpPr>
          <p:spPr>
            <a:xfrm>
              <a:off x="1731" y="4033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2" name="Freeform 345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3" name="Freeform 346"/>
            <p:cNvSpPr/>
            <p:nvPr/>
          </p:nvSpPr>
          <p:spPr>
            <a:xfrm>
              <a:off x="1691" y="4039"/>
              <a:ext cx="1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4" name="Freeform 347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5" name="Freeform 348"/>
            <p:cNvSpPr/>
            <p:nvPr/>
          </p:nvSpPr>
          <p:spPr>
            <a:xfrm>
              <a:off x="1647" y="4048"/>
              <a:ext cx="18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6" name="Freeform 349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" name="Freeform 350"/>
            <p:cNvSpPr/>
            <p:nvPr/>
          </p:nvSpPr>
          <p:spPr>
            <a:xfrm>
              <a:off x="1687" y="4075"/>
              <a:ext cx="11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8" name="Freeform 351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" name="Freeform 352"/>
            <p:cNvSpPr/>
            <p:nvPr/>
          </p:nvSpPr>
          <p:spPr>
            <a:xfrm>
              <a:off x="1729" y="4068"/>
              <a:ext cx="8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0" b="0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 cap="flat" cmpd="sng">
              <a:solidFill>
                <a:srgbClr val="DF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0" name="Freeform 353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" name="Freeform 354"/>
            <p:cNvSpPr/>
            <p:nvPr/>
          </p:nvSpPr>
          <p:spPr>
            <a:xfrm>
              <a:off x="1627" y="3981"/>
              <a:ext cx="143" cy="1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</a:cxnLst>
              <a:rect l="0" t="0" r="0" b="0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 cap="flat" cmpd="sng">
              <a:solidFill>
                <a:srgbClr val="0000FF">
                  <a:alpha val="100000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3" name="Rectangle 355"/>
          <p:cNvSpPr/>
          <p:nvPr/>
        </p:nvSpPr>
        <p:spPr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 w="9525">
            <a:noFill/>
          </a:ln>
        </p:spPr>
        <p:txBody>
          <a:bodyPr anchor="ctr" anchorCtr="0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</a:lstStyle>
          <a:p>
            <a:pPr marL="0" lvl="0" indent="0" algn="ctr" eaLnBrk="1" hangingPunct="1">
              <a:spcBef>
                <a:spcPct val="0"/>
              </a:spcBef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trống v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lợn con chảo mừng vịt con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9508" name="AutoShape 356"/>
          <p:cNvSpPr>
            <a:spLocks noChangeArrowheads="1"/>
          </p:cNvSpPr>
          <p:nvPr/>
        </p:nvSpPr>
        <p:spPr bwMode="auto">
          <a:xfrm>
            <a:off x="4648200" y="838200"/>
            <a:ext cx="2895600" cy="1828800"/>
          </a:xfrm>
          <a:prstGeom prst="cloudCallout">
            <a:avLst>
              <a:gd name="adj1" fmla="val -20120"/>
              <a:gd name="adj2" fmla="val 91148"/>
            </a:avLst>
          </a:prstGeom>
          <a:solidFill>
            <a:srgbClr val="FFFF00">
              <a:alpha val="60001"/>
            </a:srgbClr>
          </a:solidFill>
          <a:ln w="9525">
            <a:solidFill>
              <a:schemeClr val="tx1"/>
            </a:solidFill>
            <a:round/>
          </a:ln>
          <a:effectLst/>
        </p:spPr>
        <p:txBody>
          <a:bodyPr/>
          <a:lstStyle/>
          <a:p>
            <a:pPr algn="ctr" eaLnBrk="1" hangingPunct="1">
              <a:buNone/>
            </a:pPr>
            <a:r>
              <a:rPr sz="2400" b="1" dirty="0">
                <a:solidFill>
                  <a:srgbClr val="0000FF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Arial" panose="020B0604020202020204" pitchFamily="34" charset="0"/>
              </a:rPr>
              <a:t>Ụt à ụt ịt ! Chào mừng chú Vịt</a:t>
            </a:r>
          </a:p>
        </p:txBody>
      </p:sp>
      <p:pic>
        <p:nvPicPr>
          <p:cNvPr id="12295" name="Picture 358" descr="heo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65824" flipH="1">
            <a:off x="4724400" y="2395538"/>
            <a:ext cx="4343400" cy="3776662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med" advClick="0" advTm="6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495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495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495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508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NI-Times"/>
        <a:ea typeface=""/>
        <a:cs typeface="Arial"/>
      </a:majorFont>
      <a:minorFont>
        <a:latin typeface="VNI-Times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287</Words>
  <Application>Microsoft Office PowerPoint</Application>
  <PresentationFormat>On-screen Show (4:3)</PresentationFormat>
  <Paragraphs>48</Paragraphs>
  <Slides>31</Slides>
  <Notes>1</Notes>
  <HiddenSlides>0</HiddenSlides>
  <MMClips>2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7" baseType="lpstr">
      <vt:lpstr>Arial</vt:lpstr>
      <vt:lpstr>VNI-Souvir</vt:lpstr>
      <vt:lpstr>Times New Roman</vt:lpstr>
      <vt:lpstr>VNI-Times</vt:lpstr>
      <vt:lpstr>VNI-Vari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Trò chơi : Tìm nhà giúp bạn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Dao Minh Cham</dc:creator>
  <cp:lastModifiedBy>Admin</cp:lastModifiedBy>
  <cp:revision>93</cp:revision>
  <dcterms:created xsi:type="dcterms:W3CDTF">2008-10-22T11:44:20Z</dcterms:created>
  <dcterms:modified xsi:type="dcterms:W3CDTF">2025-04-02T01:04:22Z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30D681E80C234D988535BBF90D8DEBB6_12</vt:lpwstr>
  </property>
  <property fmtid="{D5CDD505-2E9C-101B-9397-08002B2CF9AE}" pid="3" name="KSOProductBuildVer">
    <vt:lpwstr>1033-12.2.0.20326</vt:lpwstr>
  </property>
</Properties>
</file>