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82" r:id="rId3"/>
    <p:sldId id="277" r:id="rId4"/>
    <p:sldId id="278" r:id="rId5"/>
    <p:sldId id="271" r:id="rId6"/>
    <p:sldId id="275" r:id="rId7"/>
    <p:sldId id="274" r:id="rId8"/>
    <p:sldId id="279" r:id="rId9"/>
    <p:sldId id="281" r:id="rId10"/>
    <p:sldId id="276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18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A35B-0FF5-451F-8A6D-1A3B672B83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0FF71-0E4B-4D32-BA9F-5DD6435B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98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A35B-0FF5-451F-8A6D-1A3B672B83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0FF71-0E4B-4D32-BA9F-5DD6435B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3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A35B-0FF5-451F-8A6D-1A3B672B83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0FF71-0E4B-4D32-BA9F-5DD6435B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3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A35B-0FF5-451F-8A6D-1A3B672B83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0FF71-0E4B-4D32-BA9F-5DD6435B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14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A35B-0FF5-451F-8A6D-1A3B672B83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0FF71-0E4B-4D32-BA9F-5DD6435B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A35B-0FF5-451F-8A6D-1A3B672B83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0FF71-0E4B-4D32-BA9F-5DD6435B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17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A35B-0FF5-451F-8A6D-1A3B672B83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0FF71-0E4B-4D32-BA9F-5DD6435B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1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A35B-0FF5-451F-8A6D-1A3B672B83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0FF71-0E4B-4D32-BA9F-5DD6435B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3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A35B-0FF5-451F-8A6D-1A3B672B83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0FF71-0E4B-4D32-BA9F-5DD6435B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83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A35B-0FF5-451F-8A6D-1A3B672B83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0FF71-0E4B-4D32-BA9F-5DD6435B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77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A35B-0FF5-451F-8A6D-1A3B672B83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0FF71-0E4B-4D32-BA9F-5DD6435B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57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843">
              <a:srgbClr val="BDD7EF"/>
            </a:gs>
            <a:gs pos="71687">
              <a:srgbClr val="B8D4ED"/>
            </a:gs>
            <a:gs pos="69375">
              <a:srgbClr val="BAD5EE"/>
            </a:gs>
            <a:gs pos="64750">
              <a:srgbClr val="BED7EF"/>
            </a:gs>
            <a:gs pos="55500">
              <a:srgbClr val="C6DCF1"/>
            </a:gs>
            <a:gs pos="37000">
              <a:srgbClr val="D6E6F5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6A35B-0FF5-451F-8A6D-1A3B672B83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0FF71-0E4B-4D32-BA9F-5DD6435B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2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audio" Target="../media/audio1.wav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-195874" y="-79441"/>
            <a:ext cx="12192000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1756410" y="176530"/>
            <a:ext cx="8727440" cy="20777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en-US" altLang="zh-CN" sz="3600" b="1" dirty="0">
              <a:solidFill>
                <a:schemeClr val="accent5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s 3"/>
          <p:cNvSpPr/>
          <p:nvPr/>
        </p:nvSpPr>
        <p:spPr>
          <a:xfrm>
            <a:off x="1536406" y="587003"/>
            <a:ext cx="8727440" cy="72614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GIÁO ÁN: PHÁT TRIỂN NHẬN THỨC</a:t>
            </a:r>
            <a:endParaRPr lang="en-US" altLang="zh-CN" sz="3600" b="1" dirty="0">
              <a:solidFill>
                <a:schemeClr val="accent5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2278" y="1725138"/>
            <a:ext cx="7174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Chủ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đề</a:t>
            </a:r>
            <a:r>
              <a:rPr lang="en-US" sz="4400" b="1" dirty="0" smtClean="0">
                <a:solidFill>
                  <a:srgbClr val="FF0000"/>
                </a:solidFill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</a:rPr>
              <a:t>Tết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mùa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xuân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549" y="2899269"/>
            <a:ext cx="108247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70C0"/>
                </a:solidFill>
              </a:rPr>
              <a:t>Đề tài: Dạy trẻ </a:t>
            </a:r>
            <a:r>
              <a:rPr lang="vi-VN" sz="2600" b="1" dirty="0" smtClean="0">
                <a:solidFill>
                  <a:srgbClr val="0070C0"/>
                </a:solidFill>
              </a:rPr>
              <a:t>nhận biết và gọi đúng tên hình tam giác hình chữ nhật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7862" y="3658956"/>
            <a:ext cx="4804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7030A0"/>
                </a:solidFill>
              </a:rPr>
              <a:t>Đối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tượng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dạy</a:t>
            </a:r>
            <a:r>
              <a:rPr lang="en-US" sz="2600" b="1" dirty="0" smtClean="0">
                <a:solidFill>
                  <a:srgbClr val="7030A0"/>
                </a:solidFill>
              </a:rPr>
              <a:t>: </a:t>
            </a:r>
            <a:r>
              <a:rPr lang="en-US" sz="2600" b="1" dirty="0" err="1" smtClean="0">
                <a:solidFill>
                  <a:srgbClr val="7030A0"/>
                </a:solidFill>
              </a:rPr>
              <a:t>Trẻ</a:t>
            </a:r>
            <a:r>
              <a:rPr lang="en-US" sz="2600" b="1" dirty="0" smtClean="0">
                <a:solidFill>
                  <a:srgbClr val="7030A0"/>
                </a:solidFill>
              </a:rPr>
              <a:t> 3 - 4 </a:t>
            </a:r>
            <a:r>
              <a:rPr lang="en-US" sz="2600" b="1" dirty="0" err="1" smtClean="0">
                <a:solidFill>
                  <a:srgbClr val="7030A0"/>
                </a:solidFill>
              </a:rPr>
              <a:t>tuổi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7862" y="4291860"/>
            <a:ext cx="44083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002060"/>
                </a:solidFill>
              </a:rPr>
              <a:t>Thời</a:t>
            </a:r>
            <a:r>
              <a:rPr lang="en-US" sz="2600" b="1" dirty="0" smtClean="0">
                <a:solidFill>
                  <a:srgbClr val="002060"/>
                </a:solidFill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</a:rPr>
              <a:t>gian</a:t>
            </a:r>
            <a:r>
              <a:rPr lang="en-US" sz="2600" b="1" dirty="0" smtClean="0">
                <a:solidFill>
                  <a:srgbClr val="002060"/>
                </a:solidFill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</a:rPr>
              <a:t>dạy</a:t>
            </a:r>
            <a:r>
              <a:rPr lang="en-US" sz="2600" b="1" dirty="0" smtClean="0">
                <a:solidFill>
                  <a:srgbClr val="002060"/>
                </a:solidFill>
              </a:rPr>
              <a:t>: 20 - 25 </a:t>
            </a:r>
            <a:r>
              <a:rPr lang="en-US" sz="2600" b="1" dirty="0" err="1" smtClean="0">
                <a:solidFill>
                  <a:srgbClr val="002060"/>
                </a:solidFill>
              </a:rPr>
              <a:t>phút</a:t>
            </a:r>
            <a:endParaRPr lang="en-US" sz="26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5086" y="4908655"/>
            <a:ext cx="47300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</a:rPr>
              <a:t>Người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soạn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dạy</a:t>
            </a:r>
            <a:r>
              <a:rPr lang="en-US" sz="3000" b="1" dirty="0" smtClean="0">
                <a:solidFill>
                  <a:srgbClr val="FF0000"/>
                </a:solidFill>
              </a:rPr>
              <a:t>: </a:t>
            </a:r>
            <a:r>
              <a:rPr lang="en-US" sz="3000" b="1" dirty="0" err="1" smtClean="0">
                <a:solidFill>
                  <a:srgbClr val="FF0000"/>
                </a:solidFill>
              </a:rPr>
              <a:t>Lê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Thị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Xuân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6197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473234" y="1550126"/>
            <a:ext cx="64443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FF0000"/>
                </a:solidFill>
              </a:rPr>
              <a:t>Tìm ứng dụng thực tế đồ dùng đồ chơi có dạng hình tam giác, hình chữ nhật</a:t>
            </a:r>
            <a:endParaRPr lang="en-US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3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880" y="2892505"/>
            <a:ext cx="6078239" cy="1072989"/>
          </a:xfrm>
          <a:prstGeom prst="rect">
            <a:avLst/>
          </a:prstGeom>
        </p:spPr>
      </p:pic>
      <p:pic>
        <p:nvPicPr>
          <p:cNvPr id="3" name="Mùa Xuân Ơi (Remix) - Karaoke Bea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167" end="79697.4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2825262" y="2520460"/>
            <a:ext cx="600482" cy="33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4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131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pDenTetRoi-V.A-26161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42" end="79562.71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1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708366" y="1053737"/>
            <a:ext cx="475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Trò chơi xúc xắc vui nhộn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Nhạc Trao Giải Thưở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7543" y="3875314"/>
            <a:ext cx="246742" cy="1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3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3040" y="2152356"/>
            <a:ext cx="757720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dirty="0" smtClean="0">
                <a:solidFill>
                  <a:srgbClr val="FF0000"/>
                </a:solidFill>
              </a:rPr>
              <a:t>Dạy</a:t>
            </a:r>
            <a:r>
              <a:rPr lang="en-US" sz="2600" b="1" dirty="0" smtClean="0">
                <a:solidFill>
                  <a:srgbClr val="FF0000"/>
                </a:solidFill>
              </a:rPr>
              <a:t> trẻ </a:t>
            </a:r>
            <a:r>
              <a:rPr lang="vi-VN" sz="2600" b="1" dirty="0" smtClean="0">
                <a:solidFill>
                  <a:srgbClr val="FF0000"/>
                </a:solidFill>
              </a:rPr>
              <a:t>nhận biết  hình tam giác, hình chữ nhật</a:t>
            </a:r>
            <a:endParaRPr lang="en-US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1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1632857" y="348344"/>
            <a:ext cx="9135292" cy="4926874"/>
          </a:xfrm>
          <a:prstGeom prst="flowChartExtra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870960" y="1710917"/>
            <a:ext cx="6226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911273" y="5083630"/>
            <a:ext cx="59403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777018" y="1551709"/>
            <a:ext cx="55708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0000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 rot="16363726" flipV="1">
            <a:off x="6068180" y="516364"/>
            <a:ext cx="264646" cy="381913"/>
          </a:xfrm>
          <a:prstGeom prst="moon">
            <a:avLst>
              <a:gd name="adj" fmla="val 135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9535176">
            <a:off x="2152423" y="4750818"/>
            <a:ext cx="146050" cy="533400"/>
          </a:xfrm>
          <a:prstGeom prst="moon">
            <a:avLst>
              <a:gd name="adj" fmla="val 460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 rot="1391663">
            <a:off x="10027331" y="4733364"/>
            <a:ext cx="152400" cy="533400"/>
          </a:xfrm>
          <a:prstGeom prst="moon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54" y="1271452"/>
            <a:ext cx="7829006" cy="4403816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421481" y="278675"/>
            <a:ext cx="83127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7200" dirty="0">
              <a:solidFill>
                <a:srgbClr val="FF00FF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551713" y="369147"/>
            <a:ext cx="762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7200" dirty="0">
                <a:solidFill>
                  <a:srgbClr val="FF00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440872" y="2567708"/>
            <a:ext cx="757383" cy="111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6600" dirty="0">
                <a:solidFill>
                  <a:srgbClr val="FF00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421481" y="5412509"/>
            <a:ext cx="838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6000" dirty="0">
                <a:solidFill>
                  <a:srgbClr val="FF00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9684327" y="2567708"/>
            <a:ext cx="604982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6600" dirty="0">
                <a:solidFill>
                  <a:srgbClr val="FF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>
            <a:off x="2442754" y="1304053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>
            <a:off x="1985554" y="1658213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1985554" y="5230091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>
            <a:off x="2442754" y="5218068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9361978" y="5266559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>
            <a:off x="9357360" y="5294268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>
            <a:off x="9364287" y="1308386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9364287" y="1694289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8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91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165" y="1827928"/>
            <a:ext cx="5264136" cy="2961077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421481" y="278675"/>
            <a:ext cx="83127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7200" dirty="0">
              <a:solidFill>
                <a:srgbClr val="FF00FF"/>
              </a:solidFill>
              <a:latin typeface="Arial" panose="020B0604020202020204" pitchFamily="34" charset="0"/>
            </a:endParaRPr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864566" y="1827927"/>
            <a:ext cx="5303652" cy="2961077"/>
          </a:xfrm>
          <a:prstGeom prst="flowChartExtra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5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97</Words>
  <Application>Microsoft Office PowerPoint</Application>
  <PresentationFormat>Custom</PresentationFormat>
  <Paragraphs>16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39</cp:revision>
  <dcterms:created xsi:type="dcterms:W3CDTF">2024-01-15T14:12:41Z</dcterms:created>
  <dcterms:modified xsi:type="dcterms:W3CDTF">2025-04-02T00:53:41Z</dcterms:modified>
</cp:coreProperties>
</file>