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8" r:id="rId3"/>
    <p:sldId id="262" r:id="rId4"/>
    <p:sldId id="266" r:id="rId5"/>
    <p:sldId id="263" r:id="rId6"/>
    <p:sldId id="270" r:id="rId7"/>
    <p:sldId id="264" r:id="rId8"/>
    <p:sldId id="271" r:id="rId9"/>
    <p:sldId id="272" r:id="rId10"/>
    <p:sldId id="273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114" y="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DB0F-6473-422D-B3DB-F6CF42FE17CC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F1A9-4BE7-46E2-9888-0A441A9BE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DB0F-6473-422D-B3DB-F6CF42FE17CC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F1A9-4BE7-46E2-9888-0A441A9BE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DB0F-6473-422D-B3DB-F6CF42FE17CC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F1A9-4BE7-46E2-9888-0A441A9BE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DB0F-6473-422D-B3DB-F6CF42FE17CC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F1A9-4BE7-46E2-9888-0A441A9BE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DB0F-6473-422D-B3DB-F6CF42FE17CC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F1A9-4BE7-46E2-9888-0A441A9BE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DB0F-6473-422D-B3DB-F6CF42FE17CC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F1A9-4BE7-46E2-9888-0A441A9BE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DB0F-6473-422D-B3DB-F6CF42FE17CC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F1A9-4BE7-46E2-9888-0A441A9BE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DB0F-6473-422D-B3DB-F6CF42FE17CC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F1A9-4BE7-46E2-9888-0A441A9BE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DB0F-6473-422D-B3DB-F6CF42FE17CC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F1A9-4BE7-46E2-9888-0A441A9BE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DB0F-6473-422D-B3DB-F6CF42FE17CC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F1A9-4BE7-46E2-9888-0A441A9BE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DB0F-6473-422D-B3DB-F6CF42FE17CC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F7F1A9-4BE7-46E2-9888-0A441A9BEC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1BDB0F-6473-422D-B3DB-F6CF42FE17CC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F7F1A9-4BE7-46E2-9888-0A441A9BECB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V\Downloads\C&#225;%20V&#224;ng%20B&#417;i%20-%20Xu&#226;n%20Mai%20-%20Nhac.vn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GIÁO ÁN : KHÁM PHÁ KHOA HỌC</a:t>
            </a:r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áº¿t quáº£ hÃ¬nh áº£nh cho hoa da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600200"/>
            <a:ext cx="84581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990601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ĐỘNG VẬT SỐNG DƯỚI NƯỚC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6670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Nguyễn Thanh Loan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343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Đơn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công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</a:rPr>
              <a:t>:  </a:t>
            </a:r>
            <a:r>
              <a:rPr lang="en-US" sz="2400" b="1" dirty="0" err="1" smtClean="0">
                <a:solidFill>
                  <a:srgbClr val="FF0000"/>
                </a:solidFill>
              </a:rPr>
              <a:t>Trường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</a:rPr>
              <a:t>mầm</a:t>
            </a:r>
            <a:r>
              <a:rPr lang="en-US" sz="2400" b="1" smtClean="0">
                <a:solidFill>
                  <a:srgbClr val="FF0000"/>
                </a:solidFill>
              </a:rPr>
              <a:t> non </a:t>
            </a:r>
            <a:r>
              <a:rPr lang="en-US" sz="2400" b="1" dirty="0" err="1" smtClean="0">
                <a:solidFill>
                  <a:srgbClr val="FF0000"/>
                </a:solidFill>
              </a:rPr>
              <a:t>Ba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sao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1295400"/>
            <a:ext cx="48006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Trò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chơi</a:t>
            </a:r>
            <a:r>
              <a:rPr lang="en-US" sz="4000" dirty="0" smtClean="0">
                <a:solidFill>
                  <a:srgbClr val="FF0000"/>
                </a:solidFill>
              </a:rPr>
              <a:t> 1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2743200"/>
            <a:ext cx="4314579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AI NHANH NHẤT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ANd9GcTG-QeQK7D5iFxBw-N1FJRU1r8han4H0KZrRwy1Mg0YHmy4DraA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062413" y="704850"/>
            <a:ext cx="1019175" cy="1143000"/>
          </a:xfrm>
          <a:noFill/>
        </p:spPr>
      </p:pic>
      <p:pic>
        <p:nvPicPr>
          <p:cNvPr id="32771" name="Picture 4" descr="ANd9GcQpmnMnwf9yLCuCMfOf7cHUozFV8fscxu6tUuTXS1iuec3evPGH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7200"/>
            <a:ext cx="31242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133600"/>
            <a:ext cx="28956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2133600"/>
            <a:ext cx="32004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33600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4191000"/>
            <a:ext cx="289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WordArt 48"/>
          <p:cNvSpPr>
            <a:spLocks noChangeArrowheads="1" noChangeShapeType="1" noTextEdit="1"/>
          </p:cNvSpPr>
          <p:nvPr/>
        </p:nvSpPr>
        <p:spPr bwMode="auto">
          <a:xfrm rot="475508">
            <a:off x="4038600" y="228600"/>
            <a:ext cx="4419600" cy="15716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Ô cửa bí mật</a:t>
            </a:r>
          </a:p>
        </p:txBody>
      </p:sp>
      <p:sp>
        <p:nvSpPr>
          <p:cNvPr id="32777" name="WordArt 49"/>
          <p:cNvSpPr>
            <a:spLocks noChangeArrowheads="1" noChangeShapeType="1" noTextEdit="1"/>
          </p:cNvSpPr>
          <p:nvPr/>
        </p:nvSpPr>
        <p:spPr bwMode="auto">
          <a:xfrm>
            <a:off x="990600" y="152400"/>
            <a:ext cx="245745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</a:t>
            </a:r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0" y="2133600"/>
            <a:ext cx="3124200" cy="2133600"/>
            <a:chOff x="-1056" y="2928"/>
            <a:chExt cx="1728" cy="1536"/>
          </a:xfrm>
        </p:grpSpPr>
        <p:sp>
          <p:nvSpPr>
            <p:cNvPr id="65587" name="Rectangle 51"/>
            <p:cNvSpPr>
              <a:spLocks noChangeArrowheads="1"/>
            </p:cNvSpPr>
            <p:nvPr/>
          </p:nvSpPr>
          <p:spPr bwMode="auto">
            <a:xfrm>
              <a:off x="-1056" y="292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95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-432" y="3360"/>
              <a:ext cx="43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1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124200" y="2133600"/>
            <a:ext cx="2895600" cy="2133600"/>
            <a:chOff x="3840" y="1152"/>
            <a:chExt cx="1728" cy="1536"/>
          </a:xfrm>
        </p:grpSpPr>
        <p:sp>
          <p:nvSpPr>
            <p:cNvPr id="32792" name="Rectangle 54"/>
            <p:cNvSpPr>
              <a:spLocks noChangeArrowheads="1"/>
            </p:cNvSpPr>
            <p:nvPr/>
          </p:nvSpPr>
          <p:spPr bwMode="auto">
            <a:xfrm>
              <a:off x="3840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>
                <a:solidFill>
                  <a:srgbClr val="FF66FF"/>
                </a:solidFill>
              </a:endParaRPr>
            </a:p>
          </p:txBody>
        </p:sp>
        <p:sp>
          <p:nvSpPr>
            <p:cNvPr id="32793" name="WordArt 55" descr="Oak"/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n-US" sz="3600" b="1" kern="10">
                  <a:ln w="9525">
                    <a:round/>
                    <a:headEnd/>
                    <a:tailEnd/>
                  </a:ln>
                  <a:blipFill dpi="0" rotWithShape="0">
                    <a:blip r:embed="rId8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6019800" y="2133600"/>
            <a:ext cx="3124200" cy="2133600"/>
            <a:chOff x="3744" y="1008"/>
            <a:chExt cx="1728" cy="1536"/>
          </a:xfrm>
        </p:grpSpPr>
        <p:sp>
          <p:nvSpPr>
            <p:cNvPr id="65593" name="Rectangle 57"/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91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0" y="4267200"/>
            <a:ext cx="3124200" cy="2590800"/>
            <a:chOff x="288" y="2544"/>
            <a:chExt cx="1728" cy="1536"/>
          </a:xfrm>
        </p:grpSpPr>
        <p:sp>
          <p:nvSpPr>
            <p:cNvPr id="65596" name="Rectangle 60"/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2789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3124200" y="4267200"/>
            <a:ext cx="2895600" cy="2590800"/>
            <a:chOff x="2016" y="2544"/>
            <a:chExt cx="1728" cy="1536"/>
          </a:xfrm>
        </p:grpSpPr>
        <p:sp>
          <p:nvSpPr>
            <p:cNvPr id="65599" name="Rectangle 63"/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87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en-US" sz="3600" b="1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atin typeface="Arial"/>
                  <a:cs typeface="Arial"/>
                </a:rPr>
                <a:t>5</a:t>
              </a:r>
            </a:p>
          </p:txBody>
        </p: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6019800" y="4267200"/>
            <a:ext cx="3124200" cy="2590800"/>
            <a:chOff x="3744" y="2544"/>
            <a:chExt cx="1728" cy="1536"/>
          </a:xfrm>
        </p:grpSpPr>
        <p:sp>
          <p:nvSpPr>
            <p:cNvPr id="32784" name="Rectangle 66"/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785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5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ải xuống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8534400" cy="54101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2819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TIẾT HỌC ĐẾN ĐÂY LÀ KẾT THÚC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191000"/>
            <a:ext cx="5677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XIN CHÂN THÀNH CẢM ƠN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hac dau v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81200"/>
            <a:ext cx="7924800" cy="4267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609600"/>
            <a:ext cx="6324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Cô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và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trẻ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cùng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hát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cá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vàng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bơi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371600"/>
            <a:ext cx="6477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Trò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chuyện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về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dưới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nước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Cá Vàng Bơi - Xuân Mai - Nhac.vn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00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cá-chim-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8153400" cy="5105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43200" y="56388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Con </a:t>
            </a:r>
            <a:r>
              <a:rPr lang="en-US" sz="4800" b="1" dirty="0" err="1" smtClean="0">
                <a:solidFill>
                  <a:srgbClr val="FF0000"/>
                </a:solidFill>
              </a:rPr>
              <a:t>cá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chim</a:t>
            </a:r>
            <a:endParaRPr lang="en-US" sz="48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1143000" y="2895600"/>
            <a:ext cx="13716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3000" y="4267200"/>
            <a:ext cx="1549078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Đầu</a:t>
            </a:r>
            <a:r>
              <a:rPr lang="en-US" sz="3600" smtClean="0">
                <a:solidFill>
                  <a:srgbClr val="FFFF00"/>
                </a:solidFill>
              </a:rPr>
              <a:t> cá</a:t>
            </a:r>
            <a:endParaRPr lang="en-US" sz="3600" dirty="0">
              <a:solidFill>
                <a:srgbClr val="FFFF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438400" y="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29000" y="1143000"/>
            <a:ext cx="19812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Mình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cá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7162800" y="32766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0" y="4038600"/>
            <a:ext cx="254866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Đuôi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cá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3" grpId="1" animBg="1"/>
      <p:bldP spid="16" grpId="0" animBg="1"/>
      <p:bldP spid="16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3276600" cy="2343150"/>
          </a:xfrm>
          <a:prstGeom prst="rect">
            <a:avLst/>
          </a:prstGeom>
          <a:noFill/>
        </p:spPr>
      </p:pic>
      <p:pic>
        <p:nvPicPr>
          <p:cNvPr id="1028" name="Picture 4" descr="D:\tải xuống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267200"/>
            <a:ext cx="4038600" cy="2362200"/>
          </a:xfrm>
          <a:prstGeom prst="rect">
            <a:avLst/>
          </a:prstGeom>
          <a:noFill/>
        </p:spPr>
      </p:pic>
      <p:pic>
        <p:nvPicPr>
          <p:cNvPr id="1029" name="Picture 5" descr="D:\tải xuống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447800"/>
            <a:ext cx="3505200" cy="228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7400" y="533400"/>
            <a:ext cx="580941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Một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món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ăn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chế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biến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từ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cá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D:\tom-b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7772400" cy="541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57600" y="5943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Con </a:t>
            </a:r>
            <a:r>
              <a:rPr lang="en-US" sz="4000" b="1" dirty="0" err="1" smtClean="0">
                <a:solidFill>
                  <a:srgbClr val="FF0000"/>
                </a:solidFill>
              </a:rPr>
              <a:t>tôm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2019300" y="10287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09800" y="228600"/>
            <a:ext cx="181286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Mắt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tôm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1676400" y="22098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2000" y="1752601"/>
            <a:ext cx="14478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Râu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tôm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743700" y="13335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0" y="533400"/>
            <a:ext cx="288737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Mình</a:t>
            </a:r>
            <a:r>
              <a:rPr lang="en-US" sz="3200" b="1" dirty="0" smtClean="0">
                <a:solidFill>
                  <a:srgbClr val="FF0000"/>
                </a:solidFill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</a:rPr>
              <a:t>tôm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9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09600"/>
            <a:ext cx="4724400" cy="2781300"/>
          </a:xfrm>
          <a:noFill/>
        </p:spPr>
      </p:pic>
      <p:pic>
        <p:nvPicPr>
          <p:cNvPr id="35844" name="Picture 4" descr="MLSPU2CAEAJHLLCA04BXKHCABTCM5PCAB04XXQCAYOW8XVCAR3STJWCA74J95KCANXLJUPCATQTGEACAEGV3WKCA3ZKS4ICAGGSSGHCAXH0PH8CAYEJRXHCAVWNONLCAHQA666CAH3BWLWCAHFOBR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09600"/>
            <a:ext cx="4492625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352800"/>
            <a:ext cx="44926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2800"/>
            <a:ext cx="46466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Một số món ăn được chế biến từ tôm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0" y="5943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Con </a:t>
            </a:r>
            <a:r>
              <a:rPr lang="en-US" sz="4000" b="1" dirty="0" err="1" smtClean="0">
                <a:solidFill>
                  <a:srgbClr val="00B0F0"/>
                </a:solidFill>
              </a:rPr>
              <a:t>cua</a:t>
            </a:r>
            <a:endParaRPr lang="en-US" sz="4000" b="1" dirty="0">
              <a:solidFill>
                <a:srgbClr val="00B0F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6172200" y="12954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0" y="1219200"/>
            <a:ext cx="201202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C000"/>
                </a:solidFill>
              </a:rPr>
              <a:t>Càng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cua</a:t>
            </a:r>
            <a:endParaRPr lang="en-US" sz="3600" dirty="0">
              <a:solidFill>
                <a:srgbClr val="FFC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3619500" y="1333500"/>
            <a:ext cx="9906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685800"/>
            <a:ext cx="1905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Mắt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cua</a:t>
            </a:r>
            <a:endParaRPr lang="en-US" sz="3600" dirty="0">
              <a:solidFill>
                <a:srgbClr val="FF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3429000" y="46482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33800" y="5257800"/>
            <a:ext cx="21336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Mai </a:t>
            </a:r>
            <a:r>
              <a:rPr lang="en-US" sz="3600" dirty="0" err="1" smtClean="0">
                <a:solidFill>
                  <a:srgbClr val="FFFF00"/>
                </a:solidFill>
              </a:rPr>
              <a:t>cua</a:t>
            </a:r>
            <a:endParaRPr lang="en-US" sz="3600" dirty="0">
              <a:solidFill>
                <a:srgbClr val="FFFF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571500" y="49149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716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" y="5791200"/>
            <a:ext cx="203895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Chân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cua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  <p:bldP spid="15" grpId="1" animBg="1"/>
      <p:bldP spid="18" grpId="0" animBg="1"/>
      <p:bldP spid="18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4" descr="9k="/>
          <p:cNvSpPr>
            <a:spLocks noChangeAspect="1" noChangeArrowheads="1"/>
          </p:cNvSpPr>
          <p:nvPr/>
        </p:nvSpPr>
        <p:spPr bwMode="auto">
          <a:xfrm>
            <a:off x="63500" y="-26988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AutoShape 5" descr="9k="/>
          <p:cNvSpPr>
            <a:spLocks noChangeAspect="1" noChangeArrowheads="1"/>
          </p:cNvSpPr>
          <p:nvPr/>
        </p:nvSpPr>
        <p:spPr bwMode="auto">
          <a:xfrm>
            <a:off x="63500" y="-26988"/>
            <a:ext cx="1914525" cy="127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4582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6" y="2345"/>
              <a:ext cx="2544" cy="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379"/>
              <a:ext cx="2592" cy="1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4" name="Picture 9" descr="ANd9GcT3w8LRSCdb8_tpnsDZWQbT2K21wiXQBQm3dsGyWLgnq6fQiKPjofTXUx7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16" y="0"/>
              <a:ext cx="2544" cy="1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5" name="Picture 10" descr="ANd9GcTHbuOH9Hocw2-7aKXk2urPvu_8ysLqUwzm48Q8fh0MRODA1lUz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2640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1" name="Oval 11"/>
          <p:cNvSpPr>
            <a:spLocks noChangeArrowheads="1"/>
          </p:cNvSpPr>
          <p:nvPr/>
        </p:nvSpPr>
        <p:spPr bwMode="auto">
          <a:xfrm>
            <a:off x="1600200" y="3124200"/>
            <a:ext cx="6400800" cy="533400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Các món ăn chế biến từ cua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om-b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438400"/>
            <a:ext cx="4343400" cy="3429000"/>
          </a:xfrm>
          <a:prstGeom prst="rect">
            <a:avLst/>
          </a:prstGeom>
          <a:noFill/>
        </p:spPr>
      </p:pic>
      <p:pic>
        <p:nvPicPr>
          <p:cNvPr id="2051" name="Picture 3" descr="D:\cá-chim-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38400"/>
            <a:ext cx="4191000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6019800"/>
            <a:ext cx="5192832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So </a:t>
            </a:r>
            <a:r>
              <a:rPr lang="en-US" sz="3200" b="1" dirty="0" err="1" smtClean="0">
                <a:solidFill>
                  <a:srgbClr val="FF0000"/>
                </a:solidFill>
              </a:rPr>
              <a:t>sánh</a:t>
            </a:r>
            <a:r>
              <a:rPr lang="en-US" sz="3200" b="1" dirty="0" smtClean="0">
                <a:solidFill>
                  <a:srgbClr val="FF0000"/>
                </a:solidFill>
              </a:rPr>
              <a:t>  con </a:t>
            </a:r>
            <a:r>
              <a:rPr lang="en-US" sz="3200" b="1" dirty="0" err="1" smtClean="0">
                <a:solidFill>
                  <a:srgbClr val="FF0000"/>
                </a:solidFill>
              </a:rPr>
              <a:t>tôm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</a:rPr>
              <a:t>cá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</TotalTime>
  <Words>138</Words>
  <Application>Microsoft Office PowerPoint</Application>
  <PresentationFormat>On-screen Show (4:3)</PresentationFormat>
  <Paragraphs>35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GIÁO ÁN : KHÁM PHÁ KHOA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NV</dc:creator>
  <cp:lastModifiedBy>Admin</cp:lastModifiedBy>
  <cp:revision>42</cp:revision>
  <dcterms:created xsi:type="dcterms:W3CDTF">2018-10-17T00:31:30Z</dcterms:created>
  <dcterms:modified xsi:type="dcterms:W3CDTF">2025-04-02T00:40:47Z</dcterms:modified>
</cp:coreProperties>
</file>