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45" r:id="rId2"/>
    <p:sldId id="349" r:id="rId3"/>
  </p:sldIdLst>
  <p:sldSz cx="18288000" cy="10287000"/>
  <p:notesSz cx="6858000" cy="9144000"/>
  <p:embeddedFontLst>
    <p:embeddedFont>
      <p:font typeface=".VnArial" panose="020B7200000000000000" pitchFamily="34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uli Bold" panose="020B0604020202020204" charset="0"/>
      <p:regular r:id="rId13"/>
    </p:embeddedFont>
  </p:embeddedFontLst>
  <p:defaultTextStyle>
    <a:defPPr>
      <a:defRPr lang="en-US"/>
    </a:defPPr>
    <a:lvl1pPr marL="0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3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39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85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60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23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48" algn="l" defTabSz="9140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78153" autoAdjust="0"/>
  </p:normalViewPr>
  <p:slideViewPr>
    <p:cSldViewPr>
      <p:cViewPr varScale="1">
        <p:scale>
          <a:sx n="30" d="100"/>
          <a:sy n="30" d="100"/>
        </p:scale>
        <p:origin x="8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viewProps" Target="viewProp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5C125-7C96-4401-8E7B-2F3744B1457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CB11C-2A79-44D3-BE93-B4DDB5E8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6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6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3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39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85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32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60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23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48" algn="l" defTabSz="914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046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5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60" indent="0">
              <a:buNone/>
              <a:defRPr sz="1600" b="1"/>
            </a:lvl7pPr>
            <a:lvl8pPr marL="3199323" indent="0">
              <a:buNone/>
              <a:defRPr sz="1600" b="1"/>
            </a:lvl8pPr>
            <a:lvl9pPr marL="36563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046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39" indent="0">
              <a:buNone/>
              <a:defRPr sz="1600" b="1"/>
            </a:lvl4pPr>
            <a:lvl5pPr marL="1828185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60" indent="0">
              <a:buNone/>
              <a:defRPr sz="1600" b="1"/>
            </a:lvl7pPr>
            <a:lvl8pPr marL="3199323" indent="0">
              <a:buNone/>
              <a:defRPr sz="1600" b="1"/>
            </a:lvl8pPr>
            <a:lvl9pPr marL="36563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3" y="27311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65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3" indent="0">
              <a:buNone/>
              <a:defRPr sz="1100"/>
            </a:lvl3pPr>
            <a:lvl4pPr marL="1371139" indent="0">
              <a:buNone/>
              <a:defRPr sz="900"/>
            </a:lvl4pPr>
            <a:lvl5pPr marL="1828185" indent="0">
              <a:buNone/>
              <a:defRPr sz="900"/>
            </a:lvl5pPr>
            <a:lvl6pPr marL="2285232" indent="0">
              <a:buNone/>
              <a:defRPr sz="900"/>
            </a:lvl6pPr>
            <a:lvl7pPr marL="2742260" indent="0">
              <a:buNone/>
              <a:defRPr sz="900"/>
            </a:lvl7pPr>
            <a:lvl8pPr marL="3199323" indent="0">
              <a:buNone/>
              <a:defRPr sz="900"/>
            </a:lvl8pPr>
            <a:lvl9pPr marL="36563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6" indent="0">
              <a:buNone/>
              <a:defRPr sz="2900"/>
            </a:lvl2pPr>
            <a:lvl3pPr marL="914093" indent="0">
              <a:buNone/>
              <a:defRPr sz="2300"/>
            </a:lvl3pPr>
            <a:lvl4pPr marL="1371139" indent="0">
              <a:buNone/>
              <a:defRPr sz="2000"/>
            </a:lvl4pPr>
            <a:lvl5pPr marL="1828185" indent="0">
              <a:buNone/>
              <a:defRPr sz="2000"/>
            </a:lvl5pPr>
            <a:lvl6pPr marL="2285232" indent="0">
              <a:buNone/>
              <a:defRPr sz="2000"/>
            </a:lvl6pPr>
            <a:lvl7pPr marL="2742260" indent="0">
              <a:buNone/>
              <a:defRPr sz="2000"/>
            </a:lvl7pPr>
            <a:lvl8pPr marL="3199323" indent="0">
              <a:buNone/>
              <a:defRPr sz="2000"/>
            </a:lvl8pPr>
            <a:lvl9pPr marL="36563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46" indent="0">
              <a:buNone/>
              <a:defRPr sz="1200"/>
            </a:lvl2pPr>
            <a:lvl3pPr marL="914093" indent="0">
              <a:buNone/>
              <a:defRPr sz="1100"/>
            </a:lvl3pPr>
            <a:lvl4pPr marL="1371139" indent="0">
              <a:buNone/>
              <a:defRPr sz="900"/>
            </a:lvl4pPr>
            <a:lvl5pPr marL="1828185" indent="0">
              <a:buNone/>
              <a:defRPr sz="900"/>
            </a:lvl5pPr>
            <a:lvl6pPr marL="2285232" indent="0">
              <a:buNone/>
              <a:defRPr sz="900"/>
            </a:lvl6pPr>
            <a:lvl7pPr marL="2742260" indent="0">
              <a:buNone/>
              <a:defRPr sz="900"/>
            </a:lvl7pPr>
            <a:lvl8pPr marL="3199323" indent="0">
              <a:buNone/>
              <a:defRPr sz="900"/>
            </a:lvl8pPr>
            <a:lvl9pPr marL="36563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93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3" indent="-342783" algn="l" defTabSz="9140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3" indent="-285666" algn="l" defTabSz="914093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6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2" indent="-228523" algn="l" defTabSz="9140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09" indent="-228523" algn="l" defTabSz="9140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3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8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8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3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5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0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3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48" algn="l" defTabSz="9140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63284" tIns="81642" rIns="163284" bIns="81642" anchor="ctr"/>
          <a:lstStyle/>
          <a:p>
            <a:pPr marL="612317" indent="-612317" algn="ctr"/>
            <a:endParaRPr lang="vi-VN" altLang="en-US" b="1">
              <a:cs typeface="Arial" charset="0"/>
            </a:endParaRP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>
            <a:off x="339727" y="8267701"/>
            <a:ext cx="806450" cy="58817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4517" name="AutoShape 5"/>
          <p:cNvSpPr>
            <a:spLocks noChangeArrowheads="1"/>
          </p:cNvSpPr>
          <p:nvPr/>
        </p:nvSpPr>
        <p:spPr bwMode="auto">
          <a:xfrm>
            <a:off x="15087600" y="1257300"/>
            <a:ext cx="1219200" cy="8001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4518" name="AutoShape 6"/>
          <p:cNvSpPr>
            <a:spLocks noChangeArrowheads="1"/>
          </p:cNvSpPr>
          <p:nvPr/>
        </p:nvSpPr>
        <p:spPr bwMode="auto">
          <a:xfrm>
            <a:off x="0" y="24003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64519" name="AutoShape 7"/>
          <p:cNvSpPr>
            <a:spLocks noChangeArrowheads="1"/>
          </p:cNvSpPr>
          <p:nvPr/>
        </p:nvSpPr>
        <p:spPr bwMode="auto">
          <a:xfrm>
            <a:off x="0" y="3886200"/>
            <a:ext cx="1371600" cy="914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4520" name="AutoShape 8"/>
          <p:cNvSpPr>
            <a:spLocks noChangeArrowheads="1"/>
          </p:cNvSpPr>
          <p:nvPr/>
        </p:nvSpPr>
        <p:spPr bwMode="auto">
          <a:xfrm>
            <a:off x="6096001" y="800100"/>
            <a:ext cx="733426" cy="6477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3048000" y="1828801"/>
            <a:ext cx="1016000" cy="6048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>
            <a:off x="16611601" y="6057900"/>
            <a:ext cx="987426" cy="8096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>
            <a:off x="15392400" y="8915400"/>
            <a:ext cx="1066800" cy="8001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pic>
        <p:nvPicPr>
          <p:cNvPr id="3083" name="Picture 12" descr="4D0E9C1D773840AE93D84E15D99D649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051" y="0"/>
            <a:ext cx="15049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51" y="7181850"/>
            <a:ext cx="2176463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9906000" y="571500"/>
            <a:ext cx="1371600" cy="914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1828800" y="1390650"/>
            <a:ext cx="1371600" cy="914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4532" name="AutoShape 20"/>
          <p:cNvSpPr>
            <a:spLocks noChangeArrowheads="1"/>
          </p:cNvSpPr>
          <p:nvPr/>
        </p:nvSpPr>
        <p:spPr bwMode="auto">
          <a:xfrm>
            <a:off x="4724400" y="6743700"/>
            <a:ext cx="1371600" cy="914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4533" name="AutoShape 21"/>
          <p:cNvSpPr>
            <a:spLocks noChangeArrowheads="1"/>
          </p:cNvSpPr>
          <p:nvPr/>
        </p:nvSpPr>
        <p:spPr bwMode="auto">
          <a:xfrm>
            <a:off x="12039600" y="6972300"/>
            <a:ext cx="1371600" cy="914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endParaRPr lang="en-US">
              <a:cs typeface="Arial" charset="0"/>
            </a:endParaRPr>
          </a:p>
        </p:txBody>
      </p:sp>
      <p:pic>
        <p:nvPicPr>
          <p:cNvPr id="308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1" y="6172200"/>
            <a:ext cx="1466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7" y="6496051"/>
            <a:ext cx="14668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7" descr="1386894fml2ev11z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" y="6391275"/>
            <a:ext cx="2133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8" descr="1386894fml2ev11z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027" y="6743700"/>
            <a:ext cx="1704974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9" descr="4D0E9C1D773840AE93D84E15D99D649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895600" y="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466976" y="6319838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10668000" y="80010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5638800" y="80010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14547850" y="660797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9144000" y="12573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2039600" y="5715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8077200" y="92583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5029200" y="4572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7315200" y="3429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7373600" y="24003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17373600" y="4229100"/>
            <a:ext cx="9144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14173200" y="0"/>
            <a:ext cx="7620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/>
          <a:lstStyle/>
          <a:p>
            <a:pPr algn="ctr" eaLnBrk="1" hangingPunct="1"/>
            <a:endParaRPr lang="vi-VN" altLang="en-US">
              <a:cs typeface="Arial" charset="0"/>
            </a:endParaRPr>
          </a:p>
        </p:txBody>
      </p:sp>
      <p:sp>
        <p:nvSpPr>
          <p:cNvPr id="3107" name="WordArt 35"/>
          <p:cNvSpPr>
            <a:spLocks noChangeArrowheads="1" noChangeShapeType="1" noTextEdit="1"/>
          </p:cNvSpPr>
          <p:nvPr/>
        </p:nvSpPr>
        <p:spPr bwMode="auto">
          <a:xfrm>
            <a:off x="457201" y="3086100"/>
            <a:ext cx="17354550" cy="421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84" tIns="81642" rIns="163284" bIns="81642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vi-VN" sz="129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914400" y="897632"/>
            <a:ext cx="16687800" cy="9592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14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TRƯỜNG MẦM NON BA SAO</a:t>
            </a:r>
          </a:p>
          <a:p>
            <a:pPr algn="ctr">
              <a:lnSpc>
                <a:spcPts val="6814"/>
              </a:lnSpc>
              <a:spcBef>
                <a:spcPct val="0"/>
              </a:spcBef>
            </a:pPr>
            <a:endParaRPr lang="en-US" sz="7200" b="1" dirty="0">
              <a:solidFill>
                <a:srgbClr val="FF000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  <a:p>
            <a:pPr algn="ctr">
              <a:lnSpc>
                <a:spcPts val="6814"/>
              </a:lnSpc>
              <a:spcBef>
                <a:spcPct val="0"/>
              </a:spcBef>
            </a:pPr>
            <a:endParaRPr lang="en-US" sz="7200" b="1" dirty="0">
              <a:solidFill>
                <a:srgbClr val="FF000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  <a:p>
            <a:pPr algn="ctr">
              <a:lnSpc>
                <a:spcPts val="6814"/>
              </a:lnSpc>
              <a:spcBef>
                <a:spcPct val="0"/>
              </a:spcBef>
            </a:pP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Nhận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biết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ngày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8/3 qua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tranh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: </a:t>
            </a:r>
          </a:p>
          <a:p>
            <a:pPr algn="ctr">
              <a:lnSpc>
                <a:spcPts val="6814"/>
              </a:lnSpc>
              <a:spcBef>
                <a:spcPct val="0"/>
              </a:spcBef>
            </a:pPr>
            <a:endParaRPr lang="en-US" sz="8800" b="1" dirty="0">
              <a:solidFill>
                <a:srgbClr val="FF000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  <a:p>
            <a:pPr algn="ctr">
              <a:lnSpc>
                <a:spcPts val="6814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“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Bé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tặng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mẹ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hoa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”</a:t>
            </a:r>
          </a:p>
          <a:p>
            <a:pPr algn="ctr">
              <a:lnSpc>
                <a:spcPts val="6814"/>
              </a:lnSpc>
              <a:spcBef>
                <a:spcPct val="0"/>
              </a:spcBef>
            </a:pPr>
            <a:endParaRPr lang="en-US" sz="7200" b="1" dirty="0">
              <a:solidFill>
                <a:srgbClr val="00000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  <a:p>
            <a:pPr algn="ctr">
              <a:lnSpc>
                <a:spcPts val="6814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GV: </a:t>
            </a:r>
            <a:r>
              <a:rPr lang="en-US" sz="7200" b="1" dirty="0" err="1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Nguyễn</a:t>
            </a: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Thị</a:t>
            </a: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Thúy</a:t>
            </a:r>
            <a:r>
              <a:rPr lang="en-US" sz="7200" b="1" dirty="0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Hương</a:t>
            </a:r>
            <a:endParaRPr lang="en-US" sz="7200" b="1" dirty="0">
              <a:solidFill>
                <a:srgbClr val="00000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  <a:p>
            <a:pPr algn="ctr">
              <a:lnSpc>
                <a:spcPts val="6814"/>
              </a:lnSpc>
              <a:spcBef>
                <a:spcPct val="0"/>
              </a:spcBef>
            </a:pPr>
            <a:endParaRPr lang="en-US" sz="7200" b="1" dirty="0">
              <a:solidFill>
                <a:srgbClr val="7030A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  <a:p>
            <a:pPr algn="ctr">
              <a:lnSpc>
                <a:spcPts val="6814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7030A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Lớp</a:t>
            </a:r>
            <a:r>
              <a:rPr lang="en-US" sz="7200" b="1" dirty="0">
                <a:solidFill>
                  <a:srgbClr val="7030A0"/>
                </a:solidFill>
                <a:latin typeface="Times New Roman" pitchFamily="18" charset="0"/>
                <a:ea typeface="Muli Bold"/>
                <a:cs typeface="Times New Roman" pitchFamily="18" charset="0"/>
                <a:sym typeface="Muli Bold"/>
              </a:rPr>
              <a:t> B2</a:t>
            </a:r>
          </a:p>
          <a:p>
            <a:pPr algn="ctr">
              <a:lnSpc>
                <a:spcPts val="6814"/>
              </a:lnSpc>
              <a:spcBef>
                <a:spcPct val="0"/>
              </a:spcBef>
            </a:pPr>
            <a:endParaRPr lang="en-US" sz="7200" b="1" dirty="0">
              <a:solidFill>
                <a:srgbClr val="000000"/>
              </a:solidFill>
              <a:latin typeface="Times New Roman" pitchFamily="18" charset="0"/>
              <a:ea typeface="Muli Bold"/>
              <a:cs typeface="Times New Roman" pitchFamily="18" charset="0"/>
              <a:sym typeface="Muli Bold"/>
            </a:endParaRPr>
          </a:p>
        </p:txBody>
      </p:sp>
      <p:pic>
        <p:nvPicPr>
          <p:cNvPr id="6" name="nhạc ô tô b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01138" y="5048250"/>
            <a:ext cx="85725" cy="190500"/>
          </a:xfrm>
          <a:prstGeom prst="rect">
            <a:avLst/>
          </a:prstGeom>
        </p:spPr>
      </p:pic>
      <p:pic>
        <p:nvPicPr>
          <p:cNvPr id="11" name="Qua 8 Thang 3 - Xuan Mai [NCT 35634536305498206250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10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566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4518" grpId="0" animBg="1"/>
      <p:bldP spid="64520" grpId="0" animBg="1"/>
      <p:bldP spid="64521" grpId="0" animBg="1"/>
      <p:bldP spid="64522" grpId="0" animBg="1"/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13106399" cy="10477500"/>
          </a:xfrm>
          <a:prstGeom prst="rect">
            <a:avLst/>
          </a:prstGeom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7467600" y="266700"/>
            <a:ext cx="2514600" cy="4343400"/>
          </a:xfrm>
          <a:custGeom>
            <a:avLst/>
            <a:gdLst>
              <a:gd name="G0" fmla="+- 900 0 0"/>
              <a:gd name="G1" fmla="+- 21600 0 900"/>
              <a:gd name="G2" fmla="+- 21600 0 9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" y="10800"/>
                </a:moveTo>
                <a:cubicBezTo>
                  <a:pt x="900" y="16268"/>
                  <a:pt x="5332" y="20700"/>
                  <a:pt x="10800" y="20700"/>
                </a:cubicBezTo>
                <a:cubicBezTo>
                  <a:pt x="16268" y="20700"/>
                  <a:pt x="20700" y="16268"/>
                  <a:pt x="20700" y="10800"/>
                </a:cubicBezTo>
                <a:cubicBezTo>
                  <a:pt x="20700" y="5332"/>
                  <a:pt x="16268" y="900"/>
                  <a:pt x="10800" y="900"/>
                </a:cubicBezTo>
                <a:cubicBezTo>
                  <a:pt x="5332" y="900"/>
                  <a:pt x="900" y="5332"/>
                  <a:pt x="9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i="1" dirty="0">
              <a:solidFill>
                <a:schemeClr val="bg1"/>
              </a:solidFill>
              <a:latin typeface=".VnArial" pitchFamily="34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629400" y="3848100"/>
            <a:ext cx="3810000" cy="4800600"/>
          </a:xfrm>
          <a:custGeom>
            <a:avLst/>
            <a:gdLst>
              <a:gd name="G0" fmla="+- 900 0 0"/>
              <a:gd name="G1" fmla="+- 21600 0 900"/>
              <a:gd name="G2" fmla="+- 21600 0 9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" y="10800"/>
                </a:moveTo>
                <a:cubicBezTo>
                  <a:pt x="900" y="16268"/>
                  <a:pt x="5332" y="20700"/>
                  <a:pt x="10800" y="20700"/>
                </a:cubicBezTo>
                <a:cubicBezTo>
                  <a:pt x="16268" y="20700"/>
                  <a:pt x="20700" y="16268"/>
                  <a:pt x="20700" y="10800"/>
                </a:cubicBezTo>
                <a:cubicBezTo>
                  <a:pt x="20700" y="5332"/>
                  <a:pt x="16268" y="900"/>
                  <a:pt x="10800" y="900"/>
                </a:cubicBezTo>
                <a:cubicBezTo>
                  <a:pt x="5332" y="900"/>
                  <a:pt x="900" y="5332"/>
                  <a:pt x="9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.VnArial" pitchFamily="34" charset="0"/>
              </a:rPr>
              <a:t>á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038600" y="819150"/>
            <a:ext cx="4267200" cy="8839200"/>
          </a:xfrm>
          <a:custGeom>
            <a:avLst/>
            <a:gdLst>
              <a:gd name="G0" fmla="+- 900 0 0"/>
              <a:gd name="G1" fmla="+- 21600 0 900"/>
              <a:gd name="G2" fmla="+- 21600 0 9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" y="10800"/>
                </a:moveTo>
                <a:cubicBezTo>
                  <a:pt x="900" y="16268"/>
                  <a:pt x="5332" y="20700"/>
                  <a:pt x="10800" y="20700"/>
                </a:cubicBezTo>
                <a:cubicBezTo>
                  <a:pt x="16268" y="20700"/>
                  <a:pt x="20700" y="16268"/>
                  <a:pt x="20700" y="10800"/>
                </a:cubicBezTo>
                <a:cubicBezTo>
                  <a:pt x="20700" y="5332"/>
                  <a:pt x="16268" y="900"/>
                  <a:pt x="10800" y="900"/>
                </a:cubicBezTo>
                <a:cubicBezTo>
                  <a:pt x="5332" y="900"/>
                  <a:pt x="900" y="5332"/>
                  <a:pt x="9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i="1" dirty="0">
              <a:solidFill>
                <a:schemeClr val="bg1"/>
              </a:solidFill>
              <a:latin typeface=".VnArial" pitchFamily="34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9372599" y="1257300"/>
            <a:ext cx="4876800" cy="9029700"/>
          </a:xfrm>
          <a:custGeom>
            <a:avLst/>
            <a:gdLst>
              <a:gd name="G0" fmla="+- 900 0 0"/>
              <a:gd name="G1" fmla="+- 21600 0 900"/>
              <a:gd name="G2" fmla="+- 21600 0 9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" y="10800"/>
                </a:moveTo>
                <a:cubicBezTo>
                  <a:pt x="900" y="16268"/>
                  <a:pt x="5332" y="20700"/>
                  <a:pt x="10800" y="20700"/>
                </a:cubicBezTo>
                <a:cubicBezTo>
                  <a:pt x="16268" y="20700"/>
                  <a:pt x="20700" y="16268"/>
                  <a:pt x="20700" y="10800"/>
                </a:cubicBezTo>
                <a:cubicBezTo>
                  <a:pt x="20700" y="5332"/>
                  <a:pt x="16268" y="900"/>
                  <a:pt x="10800" y="900"/>
                </a:cubicBezTo>
                <a:cubicBezTo>
                  <a:pt x="5332" y="900"/>
                  <a:pt x="900" y="5332"/>
                  <a:pt x="9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i="1" dirty="0">
              <a:solidFill>
                <a:schemeClr val="bg1"/>
              </a:solidFill>
              <a:latin typeface=".VnArial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9982200" y="3467100"/>
            <a:ext cx="2971800" cy="3486150"/>
          </a:xfrm>
          <a:custGeom>
            <a:avLst/>
            <a:gdLst>
              <a:gd name="G0" fmla="+- 900 0 0"/>
              <a:gd name="G1" fmla="+- 21600 0 900"/>
              <a:gd name="G2" fmla="+- 21600 0 9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00" y="10800"/>
                </a:moveTo>
                <a:cubicBezTo>
                  <a:pt x="900" y="16268"/>
                  <a:pt x="5332" y="20700"/>
                  <a:pt x="10800" y="20700"/>
                </a:cubicBezTo>
                <a:cubicBezTo>
                  <a:pt x="16268" y="20700"/>
                  <a:pt x="20700" y="16268"/>
                  <a:pt x="20700" y="10800"/>
                </a:cubicBezTo>
                <a:cubicBezTo>
                  <a:pt x="20700" y="5332"/>
                  <a:pt x="16268" y="900"/>
                  <a:pt x="10800" y="900"/>
                </a:cubicBezTo>
                <a:cubicBezTo>
                  <a:pt x="5332" y="900"/>
                  <a:pt x="900" y="5332"/>
                  <a:pt x="9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i="1" dirty="0">
              <a:solidFill>
                <a:schemeClr val="bg1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7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27</Words>
  <Application>Microsoft Office PowerPoint</Application>
  <PresentationFormat>Custom</PresentationFormat>
  <Paragraphs>11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Times New Roman</vt:lpstr>
      <vt:lpstr>.VnArial</vt:lpstr>
      <vt:lpstr>Calibri</vt:lpstr>
      <vt:lpstr>Muli 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giúp trẻ 24-36 tháng ham thích đến lớp</dc:title>
  <dc:creator>Admin</dc:creator>
  <cp:lastModifiedBy>Administrator</cp:lastModifiedBy>
  <cp:revision>84</cp:revision>
  <dcterms:created xsi:type="dcterms:W3CDTF">2006-08-16T00:00:00Z</dcterms:created>
  <dcterms:modified xsi:type="dcterms:W3CDTF">2025-04-01T09:03:04Z</dcterms:modified>
  <dc:identifier>DAGShHfgtOE</dc:identifier>
</cp:coreProperties>
</file>