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86" r:id="rId2"/>
    <p:sldId id="259" r:id="rId3"/>
    <p:sldId id="256" r:id="rId4"/>
    <p:sldId id="284" r:id="rId5"/>
    <p:sldId id="285" r:id="rId6"/>
    <p:sldId id="273" r:id="rId7"/>
    <p:sldId id="283" r:id="rId8"/>
    <p:sldId id="257" r:id="rId9"/>
    <p:sldId id="258" r:id="rId10"/>
    <p:sldId id="267" r:id="rId11"/>
    <p:sldId id="271" r:id="rId12"/>
    <p:sldId id="269" r:id="rId13"/>
    <p:sldId id="266" r:id="rId14"/>
    <p:sldId id="280" r:id="rId15"/>
    <p:sldId id="260" r:id="rId16"/>
    <p:sldId id="263" r:id="rId17"/>
    <p:sldId id="265" r:id="rId18"/>
    <p:sldId id="274" r:id="rId19"/>
    <p:sldId id="275" r:id="rId20"/>
    <p:sldId id="26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5A39653D-583A-4D90-AC2D-A3E8D84C5A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51C3E8EB-22BE-4B68-A632-CBE2E70BFD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CC1FFBD7-0424-4658-ACF5-67685102E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89C746-8903-4485-A1DC-9A5C530273BA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1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image" Target="../media/image19.jpeg"/><Relationship Id="rId16" Type="http://schemas.microsoft.com/office/2007/relationships/hdphoto" Target="../media/hdphoto11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8.wdp"/><Relationship Id="rId19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1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image" Target="../media/image19.jpeg"/><Relationship Id="rId16" Type="http://schemas.microsoft.com/office/2007/relationships/hdphoto" Target="../media/hdphoto11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8.wdp"/><Relationship Id="rId19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18" Type="http://schemas.microsoft.com/office/2007/relationships/hdphoto" Target="../media/hdphoto18.wdp"/><Relationship Id="rId26" Type="http://schemas.microsoft.com/office/2007/relationships/hdphoto" Target="../media/hdphoto22.wdp"/><Relationship Id="rId3" Type="http://schemas.microsoft.com/office/2007/relationships/media" Target="../media/media6.mp3"/><Relationship Id="rId21" Type="http://schemas.openxmlformats.org/officeDocument/2006/relationships/image" Target="../media/image52.png"/><Relationship Id="rId34" Type="http://schemas.openxmlformats.org/officeDocument/2006/relationships/image" Target="../media/image60.png"/><Relationship Id="rId7" Type="http://schemas.microsoft.com/office/2007/relationships/media" Target="../media/media4.mp3"/><Relationship Id="rId12" Type="http://schemas.microsoft.com/office/2007/relationships/hdphoto" Target="../media/hdphoto15.wdp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59.png"/><Relationship Id="rId2" Type="http://schemas.openxmlformats.org/officeDocument/2006/relationships/audio" Target="../media/media5.mp3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29" Type="http://schemas.openxmlformats.org/officeDocument/2006/relationships/image" Target="../media/image56.png"/><Relationship Id="rId1" Type="http://schemas.microsoft.com/office/2007/relationships/media" Target="../media/media5.mp3"/><Relationship Id="rId6" Type="http://schemas.openxmlformats.org/officeDocument/2006/relationships/audio" Target="../media/media2.mp3"/><Relationship Id="rId11" Type="http://schemas.openxmlformats.org/officeDocument/2006/relationships/image" Target="../media/image47.png"/><Relationship Id="rId24" Type="http://schemas.microsoft.com/office/2007/relationships/hdphoto" Target="../media/hdphoto21.wdp"/><Relationship Id="rId32" Type="http://schemas.openxmlformats.org/officeDocument/2006/relationships/image" Target="../media/image58.png"/><Relationship Id="rId5" Type="http://schemas.microsoft.com/office/2007/relationships/media" Target="../media/media2.mp3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microsoft.com/office/2007/relationships/hdphoto" Target="../media/hdphoto23.wdp"/><Relationship Id="rId10" Type="http://schemas.openxmlformats.org/officeDocument/2006/relationships/image" Target="../media/image28.png"/><Relationship Id="rId19" Type="http://schemas.openxmlformats.org/officeDocument/2006/relationships/image" Target="../media/image51.png"/><Relationship Id="rId31" Type="http://schemas.microsoft.com/office/2007/relationships/hdphoto" Target="../media/hdphoto24.wdp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6.wdp"/><Relationship Id="rId22" Type="http://schemas.microsoft.com/office/2007/relationships/hdphoto" Target="../media/hdphoto20.wdp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64.png"/><Relationship Id="rId18" Type="http://schemas.microsoft.com/office/2007/relationships/hdphoto" Target="../media/hdphoto30.wdp"/><Relationship Id="rId3" Type="http://schemas.microsoft.com/office/2007/relationships/media" Target="../media/media4.mp3"/><Relationship Id="rId21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microsoft.com/office/2007/relationships/hdphoto" Target="../media/hdphoto27.wdp"/><Relationship Id="rId17" Type="http://schemas.openxmlformats.org/officeDocument/2006/relationships/image" Target="../media/image66.png"/><Relationship Id="rId25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microsoft.com/office/2007/relationships/hdphoto" Target="../media/hdphoto29.wdp"/><Relationship Id="rId20" Type="http://schemas.microsoft.com/office/2007/relationships/hdphoto" Target="../media/hdphoto31.wdp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63.png"/><Relationship Id="rId24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5.png"/><Relationship Id="rId23" Type="http://schemas.openxmlformats.org/officeDocument/2006/relationships/image" Target="../media/image69.png"/><Relationship Id="rId10" Type="http://schemas.microsoft.com/office/2007/relationships/hdphoto" Target="../media/hdphoto26.wdp"/><Relationship Id="rId19" Type="http://schemas.openxmlformats.org/officeDocument/2006/relationships/image" Target="../media/image67.png"/><Relationship Id="rId4" Type="http://schemas.openxmlformats.org/officeDocument/2006/relationships/audio" Target="../media/media4.mp3"/><Relationship Id="rId9" Type="http://schemas.openxmlformats.org/officeDocument/2006/relationships/image" Target="../media/image62.png"/><Relationship Id="rId14" Type="http://schemas.microsoft.com/office/2007/relationships/hdphoto" Target="../media/hdphoto28.wdp"/><Relationship Id="rId22" Type="http://schemas.microsoft.com/office/2007/relationships/hdphoto" Target="../media/hdphoto3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35.wdp"/><Relationship Id="rId18" Type="http://schemas.openxmlformats.org/officeDocument/2006/relationships/image" Target="../media/image76.png"/><Relationship Id="rId26" Type="http://schemas.openxmlformats.org/officeDocument/2006/relationships/image" Target="../media/image81.png"/><Relationship Id="rId3" Type="http://schemas.microsoft.com/office/2007/relationships/media" Target="../media/media4.mp3"/><Relationship Id="rId21" Type="http://schemas.microsoft.com/office/2007/relationships/hdphoto" Target="../media/hdphoto39.wdp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17" Type="http://schemas.microsoft.com/office/2007/relationships/hdphoto" Target="../media/hdphoto37.wdp"/><Relationship Id="rId25" Type="http://schemas.openxmlformats.org/officeDocument/2006/relationships/image" Target="../media/image80.png"/><Relationship Id="rId2" Type="http://schemas.openxmlformats.org/officeDocument/2006/relationships/audio" Target="../media/media2.mp3"/><Relationship Id="rId16" Type="http://schemas.openxmlformats.org/officeDocument/2006/relationships/image" Target="../media/image75.png"/><Relationship Id="rId20" Type="http://schemas.openxmlformats.org/officeDocument/2006/relationships/image" Target="../media/image77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34.wdp"/><Relationship Id="rId24" Type="http://schemas.openxmlformats.org/officeDocument/2006/relationships/image" Target="../media/image79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36.wdp"/><Relationship Id="rId23" Type="http://schemas.microsoft.com/office/2007/relationships/hdphoto" Target="../media/hdphoto40.wdp"/><Relationship Id="rId28" Type="http://schemas.openxmlformats.org/officeDocument/2006/relationships/image" Target="../media/image60.png"/><Relationship Id="rId10" Type="http://schemas.openxmlformats.org/officeDocument/2006/relationships/image" Target="../media/image72.png"/><Relationship Id="rId19" Type="http://schemas.microsoft.com/office/2007/relationships/hdphoto" Target="../media/hdphoto38.wdp"/><Relationship Id="rId4" Type="http://schemas.openxmlformats.org/officeDocument/2006/relationships/audio" Target="../media/media4.mp3"/><Relationship Id="rId9" Type="http://schemas.microsoft.com/office/2007/relationships/hdphoto" Target="../media/hdphoto33.wdp"/><Relationship Id="rId14" Type="http://schemas.openxmlformats.org/officeDocument/2006/relationships/image" Target="../media/image74.png"/><Relationship Id="rId22" Type="http://schemas.openxmlformats.org/officeDocument/2006/relationships/image" Target="../media/image78.png"/><Relationship Id="rId27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microsoft.com/office/2007/relationships/media" Target="../media/media4.mp3"/><Relationship Id="rId7" Type="http://schemas.openxmlformats.org/officeDocument/2006/relationships/image" Target="../media/image83.png"/><Relationship Id="rId12" Type="http://schemas.openxmlformats.org/officeDocument/2006/relationships/image" Target="../media/image6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4.mp3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microsoft.com/office/2007/relationships/media" Target="../media/media2.mp3"/><Relationship Id="rId7" Type="http://schemas.openxmlformats.org/officeDocument/2006/relationships/image" Target="../media/image8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audio" Target="../media/media2.mp3"/><Relationship Id="rId9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8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png"/><Relationship Id="rId1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9.wdp"/><Relationship Id="rId17" Type="http://schemas.openxmlformats.org/officeDocument/2006/relationships/image" Target="../media/image27.png"/><Relationship Id="rId2" Type="http://schemas.openxmlformats.org/officeDocument/2006/relationships/image" Target="../media/image19.jpeg"/><Relationship Id="rId16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3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4" descr="611022">
            <a:extLst>
              <a:ext uri="{FF2B5EF4-FFF2-40B4-BE49-F238E27FC236}">
                <a16:creationId xmlns:a16="http://schemas.microsoft.com/office/drawing/2014/main" id="{508151A9-613A-403A-883B-77968991A3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8534400" cy="10477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WordArt 5" descr="679003">
            <a:extLst>
              <a:ext uri="{FF2B5EF4-FFF2-40B4-BE49-F238E27FC236}">
                <a16:creationId xmlns:a16="http://schemas.microsoft.com/office/drawing/2014/main" id="{D486995E-BB1F-4684-9A6C-3FAA06BC47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1447800"/>
            <a:ext cx="6019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</a:t>
            </a:r>
            <a:r>
              <a:rPr lang="en-US" sz="3600" kern="1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vi-VN" sz="3600" kern="10">
              <a:ln w="12700">
                <a:solidFill>
                  <a:srgbClr val="FF33CC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7" descr="Paper bag">
            <a:extLst>
              <a:ext uri="{FF2B5EF4-FFF2-40B4-BE49-F238E27FC236}">
                <a16:creationId xmlns:a16="http://schemas.microsoft.com/office/drawing/2014/main" id="{09A69A52-DA53-4F74-B7C3-527311C115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5400" y="2462213"/>
            <a:ext cx="5181600" cy="866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4, NB nhóm có 4 đối tượng, NB số 4: </a:t>
            </a:r>
            <a:endParaRPr lang="vi-VN" sz="3600" kern="1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WordArt 8">
            <a:extLst>
              <a:ext uri="{FF2B5EF4-FFF2-40B4-BE49-F238E27FC236}">
                <a16:creationId xmlns:a16="http://schemas.microsoft.com/office/drawing/2014/main" id="{F6B7CE2B-BB14-4BDF-8349-CB60A7EDDC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3962400"/>
            <a:ext cx="4670425" cy="1676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Giáo viên: </a:t>
            </a:r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Phạm Thị Tuyết</a:t>
            </a:r>
            <a:endParaRPr lang="vi-VN" sz="36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vi-VN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Lớp MG: A</a:t>
            </a:r>
            <a:r>
              <a:rPr lang="en-US" sz="3600" kern="1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4</a:t>
            </a:r>
            <a:endParaRPr lang="vi-VN" sz="3600" kern="1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>
                  <a:solidFill>
                    <a:srgbClr val="FF0000"/>
                  </a:solidFill>
                </a:rPr>
                <a:t>có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đâu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28667" y="1556648"/>
            <a:ext cx="8679137" cy="4362867"/>
            <a:chOff x="-328667" y="1556648"/>
            <a:chExt cx="8679137" cy="4362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70" y="1556648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573" y="1588461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8575" y="1588461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44496" y="1573469"/>
              <a:ext cx="1502110" cy="171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667" y="3291275"/>
              <a:ext cx="2628240" cy="262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84" y="3233095"/>
              <a:ext cx="2647291" cy="264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193" y="3297453"/>
              <a:ext cx="2552041" cy="255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632" y="3344304"/>
              <a:ext cx="2509838" cy="250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370" y="155664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9573" y="1588461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8575" y="158846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496" y="1573469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67" y="3291275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4" y="3233095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3" y="3297453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2" y="3344304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217504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632" y="1702505"/>
            <a:ext cx="135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04743" y="182561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70C0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1059" y="1622084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c) 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* </a:t>
            </a:r>
            <a:r>
              <a:rPr lang="en-US" sz="4000" b="1" dirty="0" err="1">
                <a:solidFill>
                  <a:srgbClr val="0070C0"/>
                </a:solidFill>
              </a:rPr>
              <a:t>Trò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chơi</a:t>
            </a:r>
            <a:r>
              <a:rPr lang="en-US" sz="4000" b="1" dirty="0">
                <a:solidFill>
                  <a:srgbClr val="0070C0"/>
                </a:solidFill>
              </a:rPr>
              <a:t> 1: Ai </a:t>
            </a:r>
            <a:r>
              <a:rPr lang="en-US" sz="4000" b="1" dirty="0" err="1">
                <a:solidFill>
                  <a:srgbClr val="0070C0"/>
                </a:solidFill>
              </a:rPr>
              <a:t>thông</a:t>
            </a:r>
            <a:r>
              <a:rPr lang="en-US" sz="4000" b="1" dirty="0">
                <a:solidFill>
                  <a:srgbClr val="0070C0"/>
                </a:solidFill>
              </a:rPr>
              <a:t> minh </a:t>
            </a:r>
            <a:r>
              <a:rPr lang="en-US" sz="4000" b="1" dirty="0" err="1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    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rgbClr val="7030A0"/>
                  </a:solidFill>
                </a:rPr>
                <a:t>4</a:t>
              </a: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umber 2 In Blue Background - Number 2 Symbol in Blue Square Background -  CleanPNG / KissPNG">
            <a:extLst>
              <a:ext uri="{FF2B5EF4-FFF2-40B4-BE49-F238E27FC236}">
                <a16:creationId xmlns:a16="http://schemas.microsoft.com/office/drawing/2014/main" id="{E9B25D1F-9950-4B75-8862-6080041E7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1030" name="Picture 6" descr="Hình ảnh Modern Số 2 PNG , Số 2, Biểu Tượng Số, Hiện đại Biểu Tượng PNG và  Vector với nền trong suốt để tải xuống miễn phí">
            <a:extLst>
              <a:ext uri="{FF2B5EF4-FFF2-40B4-BE49-F238E27FC236}">
                <a16:creationId xmlns:a16="http://schemas.microsoft.com/office/drawing/2014/main" id="{24537316-3C52-4128-B6C4-367C1060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14" y="2932341"/>
            <a:ext cx="2616131" cy="18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iểu Tượng Màu Xanh Lá Cây Của Số Một đứng Một Mình Trên Một PNG ,  Công Nghệ, Sự Gần Gũi, Phần Cứng PNG trong suốt và Vector để tải">
            <a:extLst>
              <a:ext uri="{FF2B5EF4-FFF2-40B4-BE49-F238E27FC236}">
                <a16:creationId xmlns:a16="http://schemas.microsoft.com/office/drawing/2014/main" id="{F8ABD05B-9E63-4149-91AA-4F5A9D35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24" y="1319561"/>
            <a:ext cx="18783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5EF82-6F31-47AD-A9E3-465A9D8F0625}"/>
              </a:ext>
            </a:extLst>
          </p:cNvPr>
          <p:cNvSpPr txBox="1"/>
          <p:nvPr/>
        </p:nvSpPr>
        <p:spPr>
          <a:xfrm>
            <a:off x="1529675" y="1852663"/>
            <a:ext cx="765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vui học toán </a:t>
            </a:r>
            <a:endParaRPr lang="vi-VN" sz="105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ình lục giác Tiếng Anh là gì">
            <a:extLst>
              <a:ext uri="{FF2B5EF4-FFF2-40B4-BE49-F238E27FC236}">
                <a16:creationId xmlns:a16="http://schemas.microsoft.com/office/drawing/2014/main" id="{7863CF8B-C4F5-4CC8-AEC7-2224F110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7" y="1218082"/>
            <a:ext cx="3174617" cy="3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FE9BE-AFCA-4CA0-93AC-BE6F36340D80}"/>
              </a:ext>
            </a:extLst>
          </p:cNvPr>
          <p:cNvSpPr txBox="1"/>
          <p:nvPr/>
        </p:nvSpPr>
        <p:spPr>
          <a:xfrm>
            <a:off x="711689" y="1561348"/>
            <a:ext cx="2015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</a:p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</a:p>
          <a:p>
            <a:pPr algn="ctr"/>
            <a:r>
              <a:rPr lang="en-US" sz="5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4639322E-A539-4D33-9C92-56E5090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3109"/>
            <a:ext cx="7522806" cy="5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DCA7266A-98F0-48E3-ACCC-9831CCA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38" y="5451993"/>
            <a:ext cx="1390262" cy="7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Png Của Mặt Trời Hoạt Hình | Công cụ đồ họa PSD Tải xuống miễn phí  - Pikbest">
            <a:extLst>
              <a:ext uri="{FF2B5EF4-FFF2-40B4-BE49-F238E27FC236}">
                <a16:creationId xmlns:a16="http://schemas.microsoft.com/office/drawing/2014/main" id="{2DC529D8-DAE2-4719-B608-BE45B60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1" y="849267"/>
            <a:ext cx="905581" cy="9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1289A938-58A7-4AEF-96E3-2A5A0A4C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8986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205A0027-59D2-44E0-8331-128FCAA7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" y="844019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0510AD31-4E52-43C9-9E3D-7BC506DD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9" y="738902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6D52A2A6-21D0-4870-99F6-F0C95904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33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umber 3 - Free education icons">
            <a:extLst>
              <a:ext uri="{FF2B5EF4-FFF2-40B4-BE49-F238E27FC236}">
                <a16:creationId xmlns:a16="http://schemas.microsoft.com/office/drawing/2014/main" id="{A61201F9-B604-43F7-8D84-C63F283B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49" y="3275605"/>
            <a:ext cx="1678979" cy="16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8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umber 2 In Blue Background - Number 2 Symbol in Blue Square Background -  CleanPNG / KissPNG">
            <a:extLst>
              <a:ext uri="{FF2B5EF4-FFF2-40B4-BE49-F238E27FC236}">
                <a16:creationId xmlns:a16="http://schemas.microsoft.com/office/drawing/2014/main" id="{E9B25D1F-9950-4B75-8862-6080041E7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1030" name="Picture 6" descr="Hình ảnh Modern Số 2 PNG , Số 2, Biểu Tượng Số, Hiện đại Biểu Tượng PNG và  Vector với nền trong suốt để tải xuống miễn phí">
            <a:extLst>
              <a:ext uri="{FF2B5EF4-FFF2-40B4-BE49-F238E27FC236}">
                <a16:creationId xmlns:a16="http://schemas.microsoft.com/office/drawing/2014/main" id="{24537316-3C52-4128-B6C4-367C1060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14" y="2932341"/>
            <a:ext cx="3068375" cy="21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iểu Tượng Màu Xanh Lá Cây Của Số Một đứng Một Mình Trên Một PNG ,  Công Nghệ, Sự Gần Gũi, Phần Cứng PNG trong suốt và Vector để tải">
            <a:extLst>
              <a:ext uri="{FF2B5EF4-FFF2-40B4-BE49-F238E27FC236}">
                <a16:creationId xmlns:a16="http://schemas.microsoft.com/office/drawing/2014/main" id="{F8ABD05B-9E63-4149-91AA-4F5A9D35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24" y="1319561"/>
            <a:ext cx="18783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5EF82-6F31-47AD-A9E3-465A9D8F0625}"/>
              </a:ext>
            </a:extLst>
          </p:cNvPr>
          <p:cNvSpPr txBox="1"/>
          <p:nvPr/>
        </p:nvSpPr>
        <p:spPr>
          <a:xfrm>
            <a:off x="1529675" y="1852663"/>
            <a:ext cx="765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vui học toán </a:t>
            </a:r>
            <a:endParaRPr lang="vi-VN" sz="105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ình lục giác Tiếng Anh là gì">
            <a:extLst>
              <a:ext uri="{FF2B5EF4-FFF2-40B4-BE49-F238E27FC236}">
                <a16:creationId xmlns:a16="http://schemas.microsoft.com/office/drawing/2014/main" id="{7863CF8B-C4F5-4CC8-AEC7-2224F110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7" y="1218082"/>
            <a:ext cx="3174617" cy="3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FE9BE-AFCA-4CA0-93AC-BE6F36340D80}"/>
              </a:ext>
            </a:extLst>
          </p:cNvPr>
          <p:cNvSpPr txBox="1"/>
          <p:nvPr/>
        </p:nvSpPr>
        <p:spPr>
          <a:xfrm>
            <a:off x="711689" y="1561348"/>
            <a:ext cx="2015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</a:p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</a:p>
          <a:p>
            <a:pPr algn="ctr"/>
            <a:r>
              <a:rPr lang="en-US" sz="5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4639322E-A539-4D33-9C92-56E5090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3109"/>
            <a:ext cx="7522806" cy="5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DCA7266A-98F0-48E3-ACCC-9831CCA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38" y="5451993"/>
            <a:ext cx="1390262" cy="7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Png Của Mặt Trời Hoạt Hình | Công cụ đồ họa PSD Tải xuống miễn phí  - Pikbest">
            <a:extLst>
              <a:ext uri="{FF2B5EF4-FFF2-40B4-BE49-F238E27FC236}">
                <a16:creationId xmlns:a16="http://schemas.microsoft.com/office/drawing/2014/main" id="{2DC529D8-DAE2-4719-B608-BE45B60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1" y="849267"/>
            <a:ext cx="905581" cy="9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1289A938-58A7-4AEF-96E3-2A5A0A4C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8986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205A0027-59D2-44E0-8331-128FCAA7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" y="844019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0510AD31-4E52-43C9-9E3D-7BC506DD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9" y="738902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6D52A2A6-21D0-4870-99F6-F0C95904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33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umber 3 - Free education icons">
            <a:extLst>
              <a:ext uri="{FF2B5EF4-FFF2-40B4-BE49-F238E27FC236}">
                <a16:creationId xmlns:a16="http://schemas.microsoft.com/office/drawing/2014/main" id="{A61201F9-B604-43F7-8D84-C63F283B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49" y="3275605"/>
            <a:ext cx="1678979" cy="16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umber 2 In Blue Background - Number 2 Symbol in Blue Square Background -  CleanPNG / KissPNG">
            <a:extLst>
              <a:ext uri="{FF2B5EF4-FFF2-40B4-BE49-F238E27FC236}">
                <a16:creationId xmlns:a16="http://schemas.microsoft.com/office/drawing/2014/main" id="{E9B25D1F-9950-4B75-8862-6080041E73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  <p:pic>
        <p:nvPicPr>
          <p:cNvPr id="1030" name="Picture 6" descr="Hình ảnh Modern Số 2 PNG , Số 2, Biểu Tượng Số, Hiện đại Biểu Tượng PNG và  Vector với nền trong suốt để tải xuống miễn phí">
            <a:extLst>
              <a:ext uri="{FF2B5EF4-FFF2-40B4-BE49-F238E27FC236}">
                <a16:creationId xmlns:a16="http://schemas.microsoft.com/office/drawing/2014/main" id="{24537316-3C52-4128-B6C4-367C10608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14" y="2932341"/>
            <a:ext cx="2616131" cy="183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iểu Tượng Màu Xanh Lá Cây Của Số Một đứng Một Mình Trên Một PNG ,  Công Nghệ, Sự Gần Gũi, Phần Cứng PNG trong suốt và Vector để tải">
            <a:extLst>
              <a:ext uri="{FF2B5EF4-FFF2-40B4-BE49-F238E27FC236}">
                <a16:creationId xmlns:a16="http://schemas.microsoft.com/office/drawing/2014/main" id="{F8ABD05B-9E63-4149-91AA-4F5A9D35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24" y="1319561"/>
            <a:ext cx="1878307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75EF82-6F31-47AD-A9E3-465A9D8F0625}"/>
              </a:ext>
            </a:extLst>
          </p:cNvPr>
          <p:cNvSpPr txBox="1"/>
          <p:nvPr/>
        </p:nvSpPr>
        <p:spPr>
          <a:xfrm>
            <a:off x="1529675" y="1852663"/>
            <a:ext cx="7656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vui học toán </a:t>
            </a:r>
            <a:endParaRPr lang="vi-VN" sz="105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ình lục giác Tiếng Anh là gì">
            <a:extLst>
              <a:ext uri="{FF2B5EF4-FFF2-40B4-BE49-F238E27FC236}">
                <a16:creationId xmlns:a16="http://schemas.microsoft.com/office/drawing/2014/main" id="{7863CF8B-C4F5-4CC8-AEC7-2224F110A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7" y="1218082"/>
            <a:ext cx="3174617" cy="39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FE9BE-AFCA-4CA0-93AC-BE6F36340D80}"/>
              </a:ext>
            </a:extLst>
          </p:cNvPr>
          <p:cNvSpPr txBox="1"/>
          <p:nvPr/>
        </p:nvSpPr>
        <p:spPr>
          <a:xfrm>
            <a:off x="711689" y="1561348"/>
            <a:ext cx="2015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</a:p>
          <a:p>
            <a:pPr algn="ctr"/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</a:p>
          <a:p>
            <a:pPr algn="ctr"/>
            <a:r>
              <a:rPr lang="en-US" sz="5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4639322E-A539-4D33-9C92-56E50908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3109"/>
            <a:ext cx="7522806" cy="5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ưu trữ bụi cỏ trang trí góc chân tường - Pdcorel.com">
            <a:extLst>
              <a:ext uri="{FF2B5EF4-FFF2-40B4-BE49-F238E27FC236}">
                <a16:creationId xmlns:a16="http://schemas.microsoft.com/office/drawing/2014/main" id="{DCA7266A-98F0-48E3-ACCC-9831CCACB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38" y="5451993"/>
            <a:ext cx="1390262" cy="7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Png Của Mặt Trời Hoạt Hình | Công cụ đồ họa PSD Tải xuống miễn phí  - Pikbest">
            <a:extLst>
              <a:ext uri="{FF2B5EF4-FFF2-40B4-BE49-F238E27FC236}">
                <a16:creationId xmlns:a16="http://schemas.microsoft.com/office/drawing/2014/main" id="{2DC529D8-DAE2-4719-B608-BE45B60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51" y="849267"/>
            <a:ext cx="905581" cy="90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1289A938-58A7-4AEF-96E3-2A5A0A4C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188986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205A0027-59D2-44E0-8331-128FCAA7A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" y="844019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0510AD31-4E52-43C9-9E3D-7BC506DD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9" y="738902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Hình ảnh Ngôi Sao Dễ Thương PNG , Clipart Dễ Thương, Ngôi Sao, 黄星 PNG miễn  phí tải tập tin PSDComment và Vector">
            <a:extLst>
              <a:ext uri="{FF2B5EF4-FFF2-40B4-BE49-F238E27FC236}">
                <a16:creationId xmlns:a16="http://schemas.microsoft.com/office/drawing/2014/main" id="{6D52A2A6-21D0-4870-99F6-F0C95904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33"/>
            <a:ext cx="526014" cy="5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Number 3 - Free education icons">
            <a:extLst>
              <a:ext uri="{FF2B5EF4-FFF2-40B4-BE49-F238E27FC236}">
                <a16:creationId xmlns:a16="http://schemas.microsoft.com/office/drawing/2014/main" id="{A61201F9-B604-43F7-8D84-C63F283B9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49" y="3275605"/>
            <a:ext cx="1678979" cy="167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8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Nền Cỏ Tải Về Miễn Phí, Hình ảnh màu xanh lá cây, tươi, cỏ Sáng  Tạo Từ Lovepik">
            <a:extLst>
              <a:ext uri="{FF2B5EF4-FFF2-40B4-BE49-F238E27FC236}">
                <a16:creationId xmlns:a16="http://schemas.microsoft.com/office/drawing/2014/main" id="{24944213-8988-4895-857B-3BB491534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01035"/>
            <a:ext cx="9190562" cy="521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ộ Sưu Tập Hình Ảnh Hoa Hồng Tuyệt Đẹp | iZdesigner - Thư Viện Đồ Họa Và Ý  Tưởng Sáng Tạo">
            <a:extLst>
              <a:ext uri="{FF2B5EF4-FFF2-40B4-BE49-F238E27FC236}">
                <a16:creationId xmlns:a16="http://schemas.microsoft.com/office/drawing/2014/main" id="{C9140E0C-D026-4CA1-A4B1-DB411AF7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1" b="94553" l="9694" r="96429">
                        <a14:foregroundMark x1="31633" y1="69261" x2="31633" y2="69261"/>
                        <a14:foregroundMark x1="92347" y1="66926" x2="92347" y2="66926"/>
                        <a14:foregroundMark x1="96429" y1="69261" x2="96429" y2="69261"/>
                        <a14:foregroundMark x1="39286" y1="8560" x2="39286" y2="8560"/>
                        <a14:foregroundMark x1="45918" y1="94553" x2="45918" y2="94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68" y="2671763"/>
            <a:ext cx="2437332" cy="244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Cỏ Vector PNG , Cỏ, Cỏ, Cỏ PNG và Vector với nền trong suốt để tải  xuống miễn phí">
            <a:extLst>
              <a:ext uri="{FF2B5EF4-FFF2-40B4-BE49-F238E27FC236}">
                <a16:creationId xmlns:a16="http://schemas.microsoft.com/office/drawing/2014/main" id="{8F31E91C-2BD2-4A72-A823-F3A21636A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063" y1="56406" x2="34063" y2="56406"/>
                        <a14:backgroundMark x1="26719" y1="58125" x2="26719" y2="58125"/>
                        <a14:backgroundMark x1="22031" y1="58125" x2="22031" y2="58125"/>
                        <a14:backgroundMark x1="42500" y1="50781" x2="42500" y2="50781"/>
                        <a14:backgroundMark x1="43750" y1="47031" x2="43750" y2="47031"/>
                        <a14:backgroundMark x1="46094" y1="52344" x2="46094" y2="52344"/>
                        <a14:backgroundMark x1="38906" y1="56250" x2="38906" y2="56250"/>
                        <a14:backgroundMark x1="38594" y1="57969" x2="38594" y2="57969"/>
                        <a14:backgroundMark x1="48281" y1="46875" x2="48281" y2="46875"/>
                        <a14:backgroundMark x1="50781" y1="52656" x2="50781" y2="52656"/>
                        <a14:backgroundMark x1="52188" y1="54219" x2="52188" y2="54219"/>
                        <a14:backgroundMark x1="52812" y1="52188" x2="52812" y2="52188"/>
                        <a14:backgroundMark x1="52500" y1="50000" x2="52500" y2="50000"/>
                        <a14:backgroundMark x1="56406" y1="51406" x2="56406" y2="51406"/>
                        <a14:backgroundMark x1="58906" y1="52812" x2="58906" y2="52812"/>
                        <a14:backgroundMark x1="61563" y1="52812" x2="61563" y2="52812"/>
                        <a14:backgroundMark x1="65156" y1="51406" x2="65156" y2="51406"/>
                        <a14:backgroundMark x1="67188" y1="50781" x2="67188" y2="50781"/>
                        <a14:backgroundMark x1="67188" y1="52969" x2="67188" y2="52969"/>
                        <a14:backgroundMark x1="72813" y1="52344" x2="72813" y2="52344"/>
                        <a14:backgroundMark x1="73750" y1="55937" x2="73750" y2="55937"/>
                        <a14:backgroundMark x1="77969" y1="55313" x2="77969" y2="55313"/>
                        <a14:backgroundMark x1="80156" y1="45313" x2="80156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68266"/>
            <a:ext cx="4572000" cy="313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Cỏ Vector PNG , Cỏ, Cỏ, Cỏ PNG và Vector với nền trong suốt để tải  xuống miễn phí">
            <a:extLst>
              <a:ext uri="{FF2B5EF4-FFF2-40B4-BE49-F238E27FC236}">
                <a16:creationId xmlns:a16="http://schemas.microsoft.com/office/drawing/2014/main" id="{7F7E9D27-A23B-44D9-B4FB-20FA4AAA1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063" y1="56406" x2="34063" y2="56406"/>
                        <a14:backgroundMark x1="26719" y1="58125" x2="26719" y2="58125"/>
                        <a14:backgroundMark x1="22031" y1="58125" x2="22031" y2="58125"/>
                        <a14:backgroundMark x1="42500" y1="50781" x2="42500" y2="50781"/>
                        <a14:backgroundMark x1="43750" y1="47031" x2="43750" y2="47031"/>
                        <a14:backgroundMark x1="46094" y1="52344" x2="46094" y2="52344"/>
                        <a14:backgroundMark x1="38906" y1="56250" x2="38906" y2="56250"/>
                        <a14:backgroundMark x1="38594" y1="57969" x2="38594" y2="57969"/>
                        <a14:backgroundMark x1="48281" y1="46875" x2="48281" y2="46875"/>
                        <a14:backgroundMark x1="50781" y1="52656" x2="50781" y2="52656"/>
                        <a14:backgroundMark x1="52188" y1="54219" x2="52188" y2="54219"/>
                        <a14:backgroundMark x1="52812" y1="52188" x2="52812" y2="52188"/>
                        <a14:backgroundMark x1="52500" y1="50000" x2="52500" y2="50000"/>
                        <a14:backgroundMark x1="56406" y1="51406" x2="56406" y2="51406"/>
                        <a14:backgroundMark x1="58906" y1="52812" x2="58906" y2="52812"/>
                        <a14:backgroundMark x1="61563" y1="52812" x2="61563" y2="52812"/>
                        <a14:backgroundMark x1="65156" y1="51406" x2="65156" y2="51406"/>
                        <a14:backgroundMark x1="67188" y1="50781" x2="67188" y2="50781"/>
                        <a14:backgroundMark x1="67188" y1="52969" x2="67188" y2="52969"/>
                        <a14:backgroundMark x1="72813" y1="52344" x2="72813" y2="52344"/>
                        <a14:backgroundMark x1="73750" y1="55937" x2="73750" y2="55937"/>
                        <a14:backgroundMark x1="77969" y1="55313" x2="77969" y2="55313"/>
                        <a14:backgroundMark x1="80156" y1="45313" x2="80156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37" y="2366588"/>
            <a:ext cx="2878062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Cỏ Vector PNG , Cỏ, Cỏ, Cỏ PNG và Vector với nền trong suốt để tải  xuống miễn phí">
            <a:extLst>
              <a:ext uri="{FF2B5EF4-FFF2-40B4-BE49-F238E27FC236}">
                <a16:creationId xmlns:a16="http://schemas.microsoft.com/office/drawing/2014/main" id="{345EB568-3790-4E3E-A6FC-7396AF1F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063" y1="56406" x2="34063" y2="56406"/>
                        <a14:backgroundMark x1="26719" y1="58125" x2="26719" y2="58125"/>
                        <a14:backgroundMark x1="22031" y1="58125" x2="22031" y2="58125"/>
                        <a14:backgroundMark x1="42500" y1="50781" x2="42500" y2="50781"/>
                        <a14:backgroundMark x1="43750" y1="47031" x2="43750" y2="47031"/>
                        <a14:backgroundMark x1="46094" y1="52344" x2="46094" y2="52344"/>
                        <a14:backgroundMark x1="38906" y1="56250" x2="38906" y2="56250"/>
                        <a14:backgroundMark x1="38594" y1="57969" x2="38594" y2="57969"/>
                        <a14:backgroundMark x1="48281" y1="46875" x2="48281" y2="46875"/>
                        <a14:backgroundMark x1="50781" y1="52656" x2="50781" y2="52656"/>
                        <a14:backgroundMark x1="52188" y1="54219" x2="52188" y2="54219"/>
                        <a14:backgroundMark x1="52812" y1="52188" x2="52812" y2="52188"/>
                        <a14:backgroundMark x1="52500" y1="50000" x2="52500" y2="50000"/>
                        <a14:backgroundMark x1="56406" y1="51406" x2="56406" y2="51406"/>
                        <a14:backgroundMark x1="58906" y1="52812" x2="58906" y2="52812"/>
                        <a14:backgroundMark x1="61563" y1="52812" x2="61563" y2="52812"/>
                        <a14:backgroundMark x1="65156" y1="51406" x2="65156" y2="51406"/>
                        <a14:backgroundMark x1="67188" y1="50781" x2="67188" y2="50781"/>
                        <a14:backgroundMark x1="67188" y1="52969" x2="67188" y2="52969"/>
                        <a14:backgroundMark x1="72813" y1="52344" x2="72813" y2="52344"/>
                        <a14:backgroundMark x1="73750" y1="55937" x2="73750" y2="55937"/>
                        <a14:backgroundMark x1="77969" y1="55313" x2="77969" y2="55313"/>
                        <a14:backgroundMark x1="80156" y1="45313" x2="80156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14" y="1388512"/>
            <a:ext cx="31384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Cỏ Vector PNG , Cỏ, Cỏ, Cỏ PNG và Vector với nền trong suốt để tải  xuống miễn phí">
            <a:extLst>
              <a:ext uri="{FF2B5EF4-FFF2-40B4-BE49-F238E27FC236}">
                <a16:creationId xmlns:a16="http://schemas.microsoft.com/office/drawing/2014/main" id="{8D4EB239-D8E0-444E-AEEC-99C9400A1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063" y1="56406" x2="34063" y2="56406"/>
                        <a14:backgroundMark x1="26719" y1="58125" x2="26719" y2="58125"/>
                        <a14:backgroundMark x1="22031" y1="58125" x2="22031" y2="58125"/>
                        <a14:backgroundMark x1="42500" y1="50781" x2="42500" y2="50781"/>
                        <a14:backgroundMark x1="43750" y1="47031" x2="43750" y2="47031"/>
                        <a14:backgroundMark x1="46094" y1="52344" x2="46094" y2="52344"/>
                        <a14:backgroundMark x1="38906" y1="56250" x2="38906" y2="56250"/>
                        <a14:backgroundMark x1="38594" y1="57969" x2="38594" y2="57969"/>
                        <a14:backgroundMark x1="48281" y1="46875" x2="48281" y2="46875"/>
                        <a14:backgroundMark x1="50781" y1="52656" x2="50781" y2="52656"/>
                        <a14:backgroundMark x1="52188" y1="54219" x2="52188" y2="54219"/>
                        <a14:backgroundMark x1="52812" y1="52188" x2="52812" y2="52188"/>
                        <a14:backgroundMark x1="52500" y1="50000" x2="52500" y2="50000"/>
                        <a14:backgroundMark x1="56406" y1="51406" x2="56406" y2="51406"/>
                        <a14:backgroundMark x1="58906" y1="52812" x2="58906" y2="52812"/>
                        <a14:backgroundMark x1="61563" y1="52812" x2="61563" y2="52812"/>
                        <a14:backgroundMark x1="65156" y1="51406" x2="65156" y2="51406"/>
                        <a14:backgroundMark x1="67188" y1="50781" x2="67188" y2="50781"/>
                        <a14:backgroundMark x1="67188" y1="52969" x2="67188" y2="52969"/>
                        <a14:backgroundMark x1="72813" y1="52344" x2="72813" y2="52344"/>
                        <a14:backgroundMark x1="73750" y1="55937" x2="73750" y2="55937"/>
                        <a14:backgroundMark x1="77969" y1="55313" x2="77969" y2="55313"/>
                        <a14:backgroundMark x1="80156" y1="45313" x2="80156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76" y="322307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ình ảnh Cỏ Vector PNG , Cỏ, Cỏ, Cỏ PNG và Vector với nền trong suốt để tải  xuống miễn phí">
            <a:extLst>
              <a:ext uri="{FF2B5EF4-FFF2-40B4-BE49-F238E27FC236}">
                <a16:creationId xmlns:a16="http://schemas.microsoft.com/office/drawing/2014/main" id="{2A46C67E-2372-41E9-99FC-A51E81A0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063" y1="56406" x2="34063" y2="56406"/>
                        <a14:backgroundMark x1="26719" y1="58125" x2="26719" y2="58125"/>
                        <a14:backgroundMark x1="22031" y1="58125" x2="22031" y2="58125"/>
                        <a14:backgroundMark x1="42500" y1="50781" x2="42500" y2="50781"/>
                        <a14:backgroundMark x1="43750" y1="47031" x2="43750" y2="47031"/>
                        <a14:backgroundMark x1="46094" y1="52344" x2="46094" y2="52344"/>
                        <a14:backgroundMark x1="38906" y1="56250" x2="38906" y2="56250"/>
                        <a14:backgroundMark x1="38594" y1="57969" x2="38594" y2="57969"/>
                        <a14:backgroundMark x1="48281" y1="46875" x2="48281" y2="46875"/>
                        <a14:backgroundMark x1="50781" y1="52656" x2="50781" y2="52656"/>
                        <a14:backgroundMark x1="52188" y1="54219" x2="52188" y2="54219"/>
                        <a14:backgroundMark x1="52812" y1="52188" x2="52812" y2="52188"/>
                        <a14:backgroundMark x1="52500" y1="50000" x2="52500" y2="50000"/>
                        <a14:backgroundMark x1="56406" y1="51406" x2="56406" y2="51406"/>
                        <a14:backgroundMark x1="58906" y1="52812" x2="58906" y2="52812"/>
                        <a14:backgroundMark x1="61563" y1="52812" x2="61563" y2="52812"/>
                        <a14:backgroundMark x1="65156" y1="51406" x2="65156" y2="51406"/>
                        <a14:backgroundMark x1="67188" y1="50781" x2="67188" y2="50781"/>
                        <a14:backgroundMark x1="67188" y1="52969" x2="67188" y2="52969"/>
                        <a14:backgroundMark x1="72813" y1="52344" x2="72813" y2="52344"/>
                        <a14:backgroundMark x1="73750" y1="55937" x2="73750" y2="55937"/>
                        <a14:backgroundMark x1="77969" y1="55313" x2="77969" y2="55313"/>
                        <a14:backgroundMark x1="80156" y1="45313" x2="80156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34" y="322307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ộ Sưu Tập Hình Ảnh Hoa Hồng Tuyệt Đẹp | iZdesigner - Thư Viện Đồ Họa Và Ý  Tưởng Sáng Tạo">
            <a:extLst>
              <a:ext uri="{FF2B5EF4-FFF2-40B4-BE49-F238E27FC236}">
                <a16:creationId xmlns:a16="http://schemas.microsoft.com/office/drawing/2014/main" id="{9D20F7A9-DE09-4A09-9087-8E3AB8C91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1" b="94553" l="9694" r="96429">
                        <a14:foregroundMark x1="31633" y1="69261" x2="31633" y2="69261"/>
                        <a14:foregroundMark x1="92347" y1="66926" x2="92347" y2="66926"/>
                        <a14:foregroundMark x1="96429" y1="69261" x2="96429" y2="69261"/>
                        <a14:foregroundMark x1="39286" y1="8560" x2="39286" y2="8560"/>
                        <a14:foregroundMark x1="45918" y1="94553" x2="45918" y2="94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36" y="3684192"/>
            <a:ext cx="2692928" cy="23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ộ Sưu Tập Hình Ảnh Hoa Hồng Tuyệt Đẹp | iZdesigner - Thư Viện Đồ Họa Và Ý  Tưởng Sáng Tạo">
            <a:extLst>
              <a:ext uri="{FF2B5EF4-FFF2-40B4-BE49-F238E27FC236}">
                <a16:creationId xmlns:a16="http://schemas.microsoft.com/office/drawing/2014/main" id="{37DB7C0A-08BD-4258-9B3D-FB636EE2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1" b="94553" l="9694" r="96429">
                        <a14:foregroundMark x1="31633" y1="69261" x2="31633" y2="69261"/>
                        <a14:foregroundMark x1="92347" y1="66926" x2="92347" y2="66926"/>
                        <a14:foregroundMark x1="96429" y1="69261" x2="96429" y2="69261"/>
                        <a14:foregroundMark x1="39286" y1="8560" x2="39286" y2="8560"/>
                        <a14:foregroundMark x1="45918" y1="94553" x2="45918" y2="94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" y="3647651"/>
            <a:ext cx="2259098" cy="24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ành cúc 1 bông. hoa giả trang trí | Shopee Việt Nam">
            <a:extLst>
              <a:ext uri="{FF2B5EF4-FFF2-40B4-BE49-F238E27FC236}">
                <a16:creationId xmlns:a16="http://schemas.microsoft.com/office/drawing/2014/main" id="{6B340C4B-8DB9-4D5D-8CB5-1BB668AAA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8375" y1="37875" x2="58375" y2="37875"/>
                        <a14:backgroundMark x1="60000" y1="34125" x2="60000" y2="34125"/>
                        <a14:backgroundMark x1="66500" y1="34625" x2="66500" y2="34625"/>
                        <a14:backgroundMark x1="64250" y1="36250" x2="64250" y2="3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814" y="2581832"/>
            <a:ext cx="2231036" cy="26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a Hướng Dương - Công ty Cổ Phần Giống Cây trồng Đ.H Nông Nghiệp 1">
            <a:extLst>
              <a:ext uri="{FF2B5EF4-FFF2-40B4-BE49-F238E27FC236}">
                <a16:creationId xmlns:a16="http://schemas.microsoft.com/office/drawing/2014/main" id="{B90DA34A-2BD4-4738-B8DC-42A785709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8" b="89944" l="10000" r="90000">
                        <a14:foregroundMark x1="34653" y1="7989" x2="34653" y2="7989"/>
                        <a14:foregroundMark x1="35050" y1="4511" x2="35050" y2="4511"/>
                        <a14:foregroundMark x1="47228" y1="3008" x2="47228" y2="3008"/>
                        <a14:backgroundMark x1="74950" y1="64662" x2="74950" y2="64662"/>
                        <a14:backgroundMark x1="66931" y1="69643" x2="66931" y2="69643"/>
                        <a14:backgroundMark x1="66931" y1="69643" x2="66931" y2="69643"/>
                        <a14:backgroundMark x1="66931" y1="69643" x2="66931" y2="69643"/>
                        <a14:backgroundMark x1="58515" y1="71617" x2="58515" y2="71617"/>
                        <a14:backgroundMark x1="88317" y1="69173" x2="88317" y2="69173"/>
                        <a14:backgroundMark x1="50099" y1="71147" x2="80396" y2="71147"/>
                        <a14:backgroundMark x1="80396" y1="71147" x2="90000" y2="70677"/>
                        <a14:backgroundMark x1="39208" y1="85056" x2="10297" y2="73590"/>
                        <a14:backgroundMark x1="18218" y1="83083" x2="18218" y2="83083"/>
                        <a14:backgroundMark x1="18218" y1="83083" x2="18218" y2="83083"/>
                        <a14:backgroundMark x1="18218" y1="83083" x2="18218" y2="83083"/>
                        <a14:backgroundMark x1="18218" y1="83083" x2="18218" y2="83083"/>
                        <a14:backgroundMark x1="18218" y1="83083" x2="18218" y2="83083"/>
                        <a14:backgroundMark x1="18218" y1="83083" x2="18218" y2="83083"/>
                        <a14:backgroundMark x1="18218" y1="83083" x2="18218" y2="83083"/>
                        <a14:backgroundMark x1="22475" y1="82049" x2="22475" y2="82049"/>
                        <a14:backgroundMark x1="22475" y1="82049" x2="22475" y2="82049"/>
                        <a14:backgroundMark x1="22475" y1="82049" x2="22475" y2="82049"/>
                        <a14:backgroundMark x1="22475" y1="82049" x2="11980" y2="8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45" y="3064669"/>
            <a:ext cx="1702182" cy="24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3-ra-vuon-hoa-beat_13082020">
            <a:hlinkClick r:id="" action="ppaction://media"/>
            <a:extLst>
              <a:ext uri="{FF2B5EF4-FFF2-40B4-BE49-F238E27FC236}">
                <a16:creationId xmlns:a16="http://schemas.microsoft.com/office/drawing/2014/main" id="{8B327F96-D37B-4AE4-BE1C-A731FC92A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1703" y="5685342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86" y="97662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30" y="1001404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0572" y="109142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1091421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078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4027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747958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5" y="2833505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519A-9E94-4D1B-93DD-1006D059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00B9C-AECD-480A-8CFE-158485BC2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672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rgbClr val="0070C0"/>
                </a:solidFill>
                <a:latin typeface=".VnAvant" pitchFamily="34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0" y="5181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</a:rPr>
              <a:t>Giới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thiệu</a:t>
            </a:r>
            <a:r>
              <a:rPr lang="en-US" sz="4800" b="1" dirty="0">
                <a:solidFill>
                  <a:srgbClr val="0070C0"/>
                </a:solidFill>
              </a:rPr>
              <a:t> </a:t>
            </a:r>
            <a:r>
              <a:rPr lang="en-US" sz="4800" b="1" dirty="0" err="1">
                <a:solidFill>
                  <a:srgbClr val="0070C0"/>
                </a:solidFill>
              </a:rPr>
              <a:t>số</a:t>
            </a:r>
            <a:r>
              <a:rPr lang="en-US" sz="4800" b="1" dirty="0">
                <a:solidFill>
                  <a:srgbClr val="0070C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30034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xiên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bên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trái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>
                  <a:solidFill>
                    <a:srgbClr val="FF0000"/>
                  </a:solidFill>
                </a:rPr>
                <a:t>nét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64102" y="284500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>
                  <a:solidFill>
                    <a:srgbClr val="FF0000"/>
                  </a:solidFill>
                </a:rPr>
                <a:t>nét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sổ</a:t>
              </a:r>
              <a:r>
                <a:rPr 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111</Words>
  <Application>Microsoft Office PowerPoint</Application>
  <PresentationFormat>On-screen Show (4:3)</PresentationFormat>
  <Paragraphs>37</Paragraphs>
  <Slides>20</Slides>
  <Notes>2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51</cp:revision>
  <dcterms:created xsi:type="dcterms:W3CDTF">2021-12-30T15:55:29Z</dcterms:created>
  <dcterms:modified xsi:type="dcterms:W3CDTF">2025-04-01T08:58:20Z</dcterms:modified>
</cp:coreProperties>
</file>