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D83C-5F29-4003-AFAB-89F5ED78DB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2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04" b="93711" l="4000" r="96889">
                        <a14:foregroundMark x1="6889" y1="10377" x2="4444" y2="93711"/>
                        <a14:foregroundMark x1="15556" y1="91195" x2="95556" y2="92138"/>
                        <a14:foregroundMark x1="5333" y1="8176" x2="95111" y2="6918"/>
                        <a14:foregroundMark x1="96444" y1="11635" x2="96889" y2="88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6556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10883" y="12954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Chñ</a:t>
            </a:r>
            <a:r>
              <a:rPr lang="en-US" sz="28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 ®Ò: BÐ </a:t>
            </a:r>
            <a:r>
              <a:rPr lang="en-US" sz="28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Víi</a:t>
            </a:r>
            <a:r>
              <a:rPr lang="en-US" sz="28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C¸c</a:t>
            </a:r>
            <a:r>
              <a:rPr lang="en-US" sz="28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Ph</a:t>
            </a:r>
            <a:r>
              <a:rPr lang="en-US" sz="28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Time" pitchFamily="34" charset="0"/>
              </a:rPr>
              <a:t>­­ươ</a:t>
            </a:r>
            <a:r>
              <a:rPr lang="en-US" sz="28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ng</a:t>
            </a:r>
            <a:r>
              <a:rPr lang="en-US" sz="28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TiÖn</a:t>
            </a:r>
            <a:r>
              <a:rPr lang="en-US" sz="28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Th«ng</a:t>
            </a:r>
            <a:endParaRPr lang="en-US" sz="2800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.Vn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76500" y="2489353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.VnAristote" pitchFamily="34" charset="0"/>
              </a:rPr>
              <a:t>Th</a:t>
            </a:r>
            <a:r>
              <a:rPr lang="en-US" sz="5400" dirty="0">
                <a:solidFill>
                  <a:srgbClr val="FF0000"/>
                </a:solidFill>
                <a:latin typeface=".VnAristote" pitchFamily="34" charset="0"/>
              </a:rPr>
              <a:t>¬: </a:t>
            </a:r>
            <a:r>
              <a:rPr lang="en-US" sz="5400" dirty="0" err="1">
                <a:solidFill>
                  <a:srgbClr val="FF0000"/>
                </a:solidFill>
                <a:latin typeface=".VnAristote" pitchFamily="34" charset="0"/>
              </a:rPr>
              <a:t>Xe</a:t>
            </a:r>
            <a:r>
              <a:rPr lang="en-US" sz="5400" dirty="0">
                <a:solidFill>
                  <a:srgbClr val="FF0000"/>
                </a:solidFill>
                <a:latin typeface=".VnAristote" pitchFamily="34" charset="0"/>
              </a:rPr>
              <a:t> §¹p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6618" y="4343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Líp</a:t>
            </a:r>
            <a:r>
              <a:rPr lang="en-US" sz="2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Nh</a:t>
            </a:r>
            <a:r>
              <a:rPr lang="en-US" sz="2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µ </a:t>
            </a:r>
            <a:r>
              <a:rPr lang="en-US" sz="240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TrÎ</a:t>
            </a:r>
            <a:r>
              <a:rPr lang="en-US" sz="240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 25 </a:t>
            </a:r>
            <a:r>
              <a:rPr lang="en-US" sz="2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– 36 </a:t>
            </a:r>
            <a:r>
              <a:rPr lang="en-US" sz="2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th</a:t>
            </a:r>
            <a:r>
              <a:rPr lang="en-US" sz="240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¸</a:t>
            </a:r>
            <a:r>
              <a:rPr lang="en-US" sz="240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ng</a:t>
            </a:r>
            <a:endParaRPr lang="en-US" sz="2400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.VnArial" pitchFamily="34" charset="0"/>
            </a:endParaRPr>
          </a:p>
          <a:p>
            <a:pPr algn="ctr"/>
            <a:r>
              <a:rPr lang="en-US" sz="2400" dirty="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Tr­uêng</a:t>
            </a:r>
            <a:r>
              <a:rPr lang="en-US" sz="2400" dirty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mÇm</a:t>
            </a:r>
            <a:r>
              <a:rPr lang="en-US" sz="240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 non Ba Sao</a:t>
            </a:r>
            <a:endParaRPr lang="en-US" sz="2400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9188" y="5867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hµng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chở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củi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Cã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!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Cã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025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" y="381000"/>
            <a:ext cx="8994098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3922" y="228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Th</a:t>
            </a:r>
            <a:r>
              <a:rPr lang="en-US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¬: </a:t>
            </a:r>
            <a:r>
              <a:rPr lang="en-US" sz="2800" b="1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Xe</a:t>
            </a:r>
            <a:r>
              <a:rPr lang="en-US" sz="2800" b="1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 ®¹p</a:t>
            </a: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" y="0"/>
            <a:ext cx="9104978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0136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2203" y="610627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®¹p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th©n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thiÕt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5815" y="62370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Qua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khe</a:t>
            </a:r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, qua </a:t>
            </a:r>
            <a:r>
              <a:rPr lang="en-US" sz="2400" dirty="0" err="1">
                <a:solidFill>
                  <a:srgbClr val="FF0000"/>
                </a:solidFill>
                <a:latin typeface=".VnArial" pitchFamily="34" charset="0"/>
              </a:rPr>
              <a:t>suèi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0957" y="5867400"/>
            <a:ext cx="312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Xe</a:t>
            </a:r>
            <a:r>
              <a:rPr lang="en-US" sz="2400" dirty="0">
                <a:solidFill>
                  <a:srgbClr val="FFC000"/>
                </a:solidFill>
                <a:latin typeface=".VnArial" pitchFamily="34" charset="0"/>
              </a:rPr>
              <a:t> ®¹p </a:t>
            </a:r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chë</a:t>
            </a:r>
            <a:r>
              <a:rPr lang="en-US" sz="2400" dirty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ng­­ười</a:t>
            </a:r>
            <a:endParaRPr lang="en-US" sz="2400" dirty="0">
              <a:solidFill>
                <a:srgbClr val="FFC000"/>
              </a:solidFill>
              <a:latin typeface=".VnArial" pitchFamily="34" charset="0"/>
            </a:endParaRPr>
          </a:p>
          <a:p>
            <a:pPr algn="ctr"/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Dï</a:t>
            </a:r>
            <a:r>
              <a:rPr lang="en-US" sz="2400" dirty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xa</a:t>
            </a:r>
            <a:r>
              <a:rPr lang="en-US" sz="2400" dirty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dï</a:t>
            </a:r>
            <a:r>
              <a:rPr lang="en-US" sz="2400" dirty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.VnArial" pitchFamily="34" charset="0"/>
              </a:rPr>
              <a:t>véi</a:t>
            </a:r>
            <a:endParaRPr lang="en-US" sz="2400" dirty="0">
              <a:solidFill>
                <a:srgbClr val="FFC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80</Words>
  <Application>Microsoft Office PowerPoint</Application>
  <PresentationFormat>On-screen Show (4:3)</PresentationFormat>
  <Paragraphs>12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.VnArial</vt:lpstr>
      <vt:lpstr>.VnAristote</vt:lpstr>
      <vt:lpstr>.VnTime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</cp:revision>
  <dcterms:created xsi:type="dcterms:W3CDTF">2017-03-10T07:45:13Z</dcterms:created>
  <dcterms:modified xsi:type="dcterms:W3CDTF">2025-04-01T08:26:11Z</dcterms:modified>
</cp:coreProperties>
</file>