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5" r:id="rId14"/>
    <p:sldId id="269" r:id="rId15"/>
    <p:sldId id="268" r:id="rId16"/>
    <p:sldId id="273" r:id="rId17"/>
    <p:sldId id="275" r:id="rId18"/>
    <p:sldId id="274" r:id="rId19"/>
    <p:sldId id="271" r:id="rId20"/>
    <p:sldId id="272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5427E7-2CA9-40D1-8541-92C3C9364DAA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EC1AD5-BE8D-4E60-8D38-29644D5C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27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uyển tập những hình ảnh bông hoa sen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428999"/>
          </a:xfrm>
          <a:prstGeom prst="rect">
            <a:avLst/>
          </a:prstGeom>
          <a:noFill/>
        </p:spPr>
      </p:pic>
      <p:sp>
        <p:nvSpPr>
          <p:cNvPr id="1028" name="AutoShape 4" descr="BÚP BÊ EM BÉ NGA BIẾT HÁT ( ảnh thật ) |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ÚP BÊ EM BÉ NGA BIẾT HÁT ( ảnh thật ) |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Phim Hoạt Hình Búp Bê Trẻ Em Hình ảnh | Định dạng hình ảnh JPG 500399681|  vn.lovepik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2000" cy="3428999"/>
          </a:xfrm>
          <a:prstGeom prst="rect">
            <a:avLst/>
          </a:prstGeom>
          <a:noFill/>
        </p:spPr>
      </p:pic>
      <p:pic>
        <p:nvPicPr>
          <p:cNvPr id="1034" name="Picture 10" descr="Một số hình ảnh môn bóng đá nam cụm 7 tổ chức tại trường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36" name="Picture 12" descr="Những hình ảnh mặt trời đẹp nhất - Ảnh đẹp mặt trờ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844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ghiên cứu khoa học giải thích cho việc con người hay ngoáy mũ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</p:spPr>
      </p:pic>
      <p:pic>
        <p:nvPicPr>
          <p:cNvPr id="4100" name="Picture 4" descr="Cách dùng nước muối sinh lý nhỏ mũi cho trẻ hiệu quả và an toà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"/>
            <a:ext cx="4572000" cy="3352800"/>
          </a:xfrm>
          <a:prstGeom prst="rect">
            <a:avLst/>
          </a:prstGeom>
          <a:noFill/>
        </p:spPr>
      </p:pic>
      <p:pic>
        <p:nvPicPr>
          <p:cNvPr id="4102" name="Picture 6" descr="Nhật Bản khuyến cáo không nên đeo khẩu trang cho bé dưới 2 tuổi |  baotintuc.v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495800" cy="3505200"/>
          </a:xfrm>
          <a:prstGeom prst="rect">
            <a:avLst/>
          </a:prstGeom>
          <a:noFill/>
        </p:spPr>
      </p:pic>
      <p:pic>
        <p:nvPicPr>
          <p:cNvPr id="4104" name="Picture 8" descr="Cảnh báo trẻ mắc dị vật ở mũi mà cha mẹ thường chủ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</p:spPr>
      </p:pic>
      <p:sp>
        <p:nvSpPr>
          <p:cNvPr id="9" name="Multiply 8"/>
          <p:cNvSpPr/>
          <p:nvPr/>
        </p:nvSpPr>
        <p:spPr>
          <a:xfrm>
            <a:off x="0" y="0"/>
            <a:ext cx="1371600" cy="1447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772400" y="5410200"/>
            <a:ext cx="1371600" cy="1447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hình ảnh : Món ăn, món ăn, Hải sản, Cá, khỏe mạnh, Ẩm thực, thơm ngon, con  tôm, thức ăn của người châu Á, Bangkok, thưởng thức, Đồ nga, đồ ăn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124200"/>
          </a:xfrm>
          <a:prstGeom prst="rect">
            <a:avLst/>
          </a:prstGeom>
          <a:noFill/>
        </p:spPr>
      </p:pic>
      <p:pic>
        <p:nvPicPr>
          <p:cNvPr id="5" name="Picture 14" descr="Bông Lan &amp;amp; Bánh K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3048000"/>
          </a:xfrm>
          <a:prstGeom prst="rect">
            <a:avLst/>
          </a:prstGeom>
          <a:noFill/>
        </p:spPr>
      </p:pic>
      <p:pic>
        <p:nvPicPr>
          <p:cNvPr id="2050" name="Picture 2" descr="Quả khế chữa viêm đường hô hấp trê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419600" cy="3733800"/>
          </a:xfrm>
          <a:prstGeom prst="rect">
            <a:avLst/>
          </a:prstGeom>
          <a:noFill/>
        </p:spPr>
      </p:pic>
      <p:sp>
        <p:nvSpPr>
          <p:cNvPr id="2052" name="AutoShape 4" descr="Tổng hợp 25 hình ảnh quả ớt đẹp | tuyển tập hình trái ớt chân thực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ình ảnh quả ớt đỏ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ỚT SỪNG | Shopee Việt N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124200"/>
            <a:ext cx="47244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ong lòng bàn tay có “vân đường” này tốt hay xấu? Sau này bạn sẽ thành  công hay thất bại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6 lợi ích của việc uống nước nó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</p:spPr>
      </p:pic>
      <p:sp>
        <p:nvSpPr>
          <p:cNvPr id="25604" name="AutoShape 4" descr="Tại Sao Uống Nước Đá Lại Nóng? Sự Thật Không Ng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Tại Sao Uống Nước Đá Lại Nóng? Sự Thật Không Ng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0" name="Picture 10" descr="Con dao hai lưỡi khi uống quá nhiều nước đá | Tin tức mới nhất 24h - Đọc  Báo Lao Động online - Laodong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"/>
            <a:ext cx="4724400" cy="3276600"/>
          </a:xfrm>
          <a:prstGeom prst="rect">
            <a:avLst/>
          </a:prstGeom>
          <a:noFill/>
        </p:spPr>
      </p:pic>
      <p:pic>
        <p:nvPicPr>
          <p:cNvPr id="25612" name="Picture 12" descr="Cách phân biệt quả táo Mỹ và táo Trung Quốc | Hoa quả Fuji | Hệ thống hoa  quả sạch nhập khẩu Fu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343400" cy="3581400"/>
          </a:xfrm>
          <a:prstGeom prst="rect">
            <a:avLst/>
          </a:prstGeom>
          <a:noFill/>
        </p:spPr>
      </p:pic>
      <p:sp>
        <p:nvSpPr>
          <p:cNvPr id="25614" name="AutoShape 14" descr="Quả mít với tác dụng của quả mít và cách dùng chữa bệnh hiệu quả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6" name="Picture 16" descr="Nguồn gốc của giống sầu riêng Monthong - Siêu Thị Cây Giống Welofarm – Đi  Cùng Nhà Nô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276600"/>
            <a:ext cx="4800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626" name="AutoShape 2" descr="50+ mẫu áo chống nắng &amp;amp; tia UV cao cấp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GIÁ TỐT] Chỉ 120,000đ - Áo chống nắng cho bé! - Xả Sả X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3657600"/>
          </a:xfrm>
          <a:prstGeom prst="rect">
            <a:avLst/>
          </a:prstGeom>
          <a:noFill/>
        </p:spPr>
      </p:pic>
      <p:pic>
        <p:nvPicPr>
          <p:cNvPr id="26630" name="Picture 6" descr="100+ hình ảnh em bé tắm - hinhanhsieudep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3657600"/>
          </a:xfrm>
          <a:prstGeom prst="rect">
            <a:avLst/>
          </a:prstGeom>
          <a:noFill/>
        </p:spPr>
      </p:pic>
      <p:pic>
        <p:nvPicPr>
          <p:cNvPr id="26632" name="Picture 8" descr="Top 10 Bài văn tả chiếc mũ (nón) em đội hàng ngày hay nhất - Toplist.v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8534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00" name="AutoShape 4" descr="Kỷ luật của con mắ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ỷ luật của con mắ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ỷ luật của con mắ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Những phát hiện vui về đôi mắt của trẻ nh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Những phát hiện vui về đôi mắt của trẻ nh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Quytrinh ĐongA: Đôi mắt trẻ th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1000" cy="3505200"/>
          </a:xfrm>
          <a:prstGeom prst="rect">
            <a:avLst/>
          </a:prstGeom>
          <a:noFill/>
        </p:spPr>
      </p:pic>
      <p:pic>
        <p:nvPicPr>
          <p:cNvPr id="30722" name="Picture 2" descr="HÌNH ẢNH MẦM NON: Cái T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3657600" cy="3352800"/>
          </a:xfrm>
          <a:prstGeom prst="rect">
            <a:avLst/>
          </a:prstGeom>
          <a:noFill/>
        </p:spPr>
      </p:pic>
      <p:pic>
        <p:nvPicPr>
          <p:cNvPr id="30726" name="Picture 6" descr="Người phụ nữ có mũi &amp;quot;mọc&amp;quot; ra từ cột sống sau ca điều trị tế bào gốc thất  bại - MŨI MỌC RA TỪ CỘT SỐNG, MUI MOC RA TU COT S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505200"/>
            <a:ext cx="2590801" cy="3352800"/>
          </a:xfrm>
          <a:prstGeom prst="rect">
            <a:avLst/>
          </a:prstGeom>
          <a:noFill/>
        </p:spPr>
      </p:pic>
      <p:pic>
        <p:nvPicPr>
          <p:cNvPr id="30728" name="Picture 8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505200"/>
            <a:ext cx="2971800" cy="3352800"/>
          </a:xfrm>
          <a:prstGeom prst="rect">
            <a:avLst/>
          </a:prstGeom>
          <a:noFill/>
        </p:spPr>
      </p:pic>
      <p:pic>
        <p:nvPicPr>
          <p:cNvPr id="30730" name="Picture 10" descr="Trong lòng bàn tay có “vân đường” này tốt hay xấu? Sau này bạn sẽ thành  công hay thất bại?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0"/>
            <a:ext cx="4953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ình Nền Máy Tính Chất, Ảnh Hình Nền Đẹp, Ngầu, Ý Nghĩa Full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762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2438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124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810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Pictures\tich.jpg"/>
          <p:cNvPicPr>
            <a:picLocks noChangeAspect="1" noChangeArrowheads="1"/>
          </p:cNvPicPr>
          <p:nvPr/>
        </p:nvPicPr>
        <p:blipFill>
          <a:blip r:embed="rId3"/>
          <a:srcRect l="21429" t="18750" r="7143" b="12500"/>
          <a:stretch>
            <a:fillRect/>
          </a:stretch>
        </p:blipFill>
        <p:spPr bwMode="auto">
          <a:xfrm>
            <a:off x="4800600" y="2362200"/>
            <a:ext cx="7620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Trọn bộ hình nền powerpoint chuyên nghiệp đẹp miễn chê - GIÚP B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667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Tai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3581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41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Top 70 Hình Nền Pp Dễ Thương, Ngộ Nghĩnh Nhất, Hình Nền Powerpoint Dễ Thương 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914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Khứu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514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endParaRPr 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429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Nếm</a:t>
            </a:r>
            <a:endParaRPr 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267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endParaRPr 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00" name="AutoShape 4" descr="Kỷ luật của con mắ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ỷ luật của con mắ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ỷ luật của con mắ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Những phát hiện vui về đôi mắt của trẻ nh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Những phát hiện vui về đôi mắt của trẻ nh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Quytrinh ĐongA: Đôi mắt trẻ th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8915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590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343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Tai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Câu</a:t>
            </a:r>
            <a:r>
              <a:rPr lang="en-US" dirty="0"/>
              <a:t> 1: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nà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pic>
        <p:nvPicPr>
          <p:cNvPr id="36866" name="Picture 2" descr="Tuyển tập những hình nền cute, dễ thương nhất cho máy tính, 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752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667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505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Khứu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0" name="AutoShape 2" descr="Cho bé đeo kính mát có thể gây nhược thị mắt cho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Tại sao cần đeo kính mát cho trẻ, nhất là trẻ dưới 12 tuổi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876676"/>
          </a:xfrm>
          <a:prstGeom prst="rect">
            <a:avLst/>
          </a:prstGeom>
          <a:noFill/>
        </p:spPr>
      </p:pic>
      <p:sp>
        <p:nvSpPr>
          <p:cNvPr id="7174" name="AutoShape 6" descr="Những sai lầm khi sử dụng thuốc nhỏ mắt - Bệnh Viện Mắt Sài G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Tra thuốc nhỏ mắt cho trẻ – V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Người cận thị, viễn thị sắp được chữa khỏi bằng thuốc nhỏ mắ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886200"/>
          </a:xfrm>
          <a:prstGeom prst="rect">
            <a:avLst/>
          </a:prstGeom>
          <a:noFill/>
        </p:spPr>
      </p:pic>
      <p:pic>
        <p:nvPicPr>
          <p:cNvPr id="7180" name="Picture 12" descr="Nghiên cứu của ĐH Harvard: Trẻ xem và không xem TV có sự khác biệt r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4724400" cy="2971800"/>
          </a:xfrm>
          <a:prstGeom prst="rect">
            <a:avLst/>
          </a:prstGeom>
          <a:noFill/>
        </p:spPr>
      </p:pic>
      <p:pic>
        <p:nvPicPr>
          <p:cNvPr id="7182" name="Picture 14" descr="Xem điện thoại nhiều tác động đến sức khỏe của trẻ như thế nào? | Sở Y tế  Nam Đị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5350" y="3886200"/>
            <a:ext cx="4438650" cy="2971800"/>
          </a:xfrm>
          <a:prstGeom prst="rect">
            <a:avLst/>
          </a:prstGeom>
          <a:noFill/>
        </p:spPr>
      </p:pic>
      <p:sp>
        <p:nvSpPr>
          <p:cNvPr id="11" name="Multiply 10"/>
          <p:cNvSpPr/>
          <p:nvPr/>
        </p:nvSpPr>
        <p:spPr>
          <a:xfrm>
            <a:off x="1524000" y="4800600"/>
            <a:ext cx="1371600" cy="1447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477000" y="4419600"/>
            <a:ext cx="1371600" cy="1447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ài thơ: Đôi mắt của em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ình dáng đôi tai tiết lộ điều gì về bạn, khám phá câu trả lời ngay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</p:spPr>
      </p:pic>
      <p:pic>
        <p:nvPicPr>
          <p:cNvPr id="24580" name="Picture 4" descr="Nằm mơ thấy tai là điềm báo gì cho cuộc sống của bạn - Nhận biết thương hiệ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Bệnh viêm tai giữa ở trẻ sơ sinh và những điều mẹ cần biế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648200" cy="3581400"/>
          </a:xfrm>
          <a:prstGeom prst="rect">
            <a:avLst/>
          </a:prstGeom>
          <a:noFill/>
        </p:spPr>
      </p:pic>
      <p:sp>
        <p:nvSpPr>
          <p:cNvPr id="23556" name="AutoShape 4" descr="Dị vật trong tai là gì? Nguyên nhân, triệu chứng và cách điều tr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ị vật trong tai là gì? Nguyên nhân, triệu chứng và cách điều tr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AutoShape 2" descr="Dị vật trong tai là gì? Nguyên nhân, triệu chứng và cách điều tr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ị vật trong tai là gì? Nguyên nhân, triệu chứng và cách điều tr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Xử trí dị vật trong t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629026"/>
          </a:xfrm>
          <a:prstGeom prst="rect">
            <a:avLst/>
          </a:prstGeom>
          <a:noFill/>
        </p:spPr>
      </p:pic>
      <p:pic>
        <p:nvPicPr>
          <p:cNvPr id="7176" name="Picture 8" descr="Tụ máu đông trong thành ống tai, có nguy hiểm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1"/>
            <a:ext cx="4762500" cy="3276600"/>
          </a:xfrm>
          <a:prstGeom prst="rect">
            <a:avLst/>
          </a:prstGeom>
          <a:noFill/>
        </p:spPr>
      </p:pic>
      <p:pic>
        <p:nvPicPr>
          <p:cNvPr id="7178" name="Picture 10" descr="Hướng dẫn cách vệ sinh tai cho trẻ sơ si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3571874"/>
            <a:ext cx="4381500" cy="3286126"/>
          </a:xfrm>
          <a:prstGeom prst="rect">
            <a:avLst/>
          </a:prstGeom>
          <a:noFill/>
        </p:spPr>
      </p:pic>
      <p:sp>
        <p:nvSpPr>
          <p:cNvPr id="12" name="Multiply 11"/>
          <p:cNvSpPr/>
          <p:nvPr/>
        </p:nvSpPr>
        <p:spPr>
          <a:xfrm>
            <a:off x="2743200" y="0"/>
            <a:ext cx="1371600" cy="1447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7391400" y="0"/>
            <a:ext cx="1371600" cy="1447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gười phụ nữ có mũi &amp;quot;mọc&amp;quot; ra từ cột sống sau ca điều trị tế bào gốc thất  bại - MŨI MỌC RA TỪ CỘT SỐNG, MUI MOC RA TU COT 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2" name="AutoShape 2" descr="12 Hình ảnh bông hoa hồng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55 Hình ảnh bông hoa hồng đẹp nhất tặng người yêu - Góc B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810000"/>
          </a:xfrm>
          <a:prstGeom prst="rect">
            <a:avLst/>
          </a:prstGeom>
          <a:noFill/>
        </p:spPr>
      </p:pic>
      <p:sp>
        <p:nvSpPr>
          <p:cNvPr id="5126" name="AutoShape 6" descr="Hình ảnh quả mít, múi mít thơm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Sai lầm khi ăn mít làm hại cơ thể, gây nóng trong và nổi mụn nhọt - Cẩm  Nang PAL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QUẢ MÍT MẬT VÀ NHỮNG LỢI ÍCH VỚI SỨC KHỎE – VinFru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Ăn mít kiểu này hại vô cùng, giảm thọ, chớ dại mà thử - VNReview Tin mới 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810000"/>
          </a:xfrm>
          <a:prstGeom prst="rect">
            <a:avLst/>
          </a:prstGeom>
          <a:noFill/>
        </p:spPr>
      </p:pic>
      <p:pic>
        <p:nvPicPr>
          <p:cNvPr id="5134" name="Picture 14" descr="Bông Lan &amp;amp; Bánh K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4724400" cy="3048000"/>
          </a:xfrm>
          <a:prstGeom prst="rect">
            <a:avLst/>
          </a:prstGeom>
          <a:noFill/>
        </p:spPr>
      </p:pic>
      <p:pic>
        <p:nvPicPr>
          <p:cNvPr id="5136" name="Picture 16" descr="hình ảnh : Món ăn, món ăn, Hải sản, Cá, khỏe mạnh, Ẩm thực, thơm ngon, con  tôm, thức ăn của người châu Á, Bangkok, thưởng thức, Đồ nga, đồ ăn Tr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3800"/>
            <a:ext cx="4419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134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20</cp:revision>
  <dcterms:created xsi:type="dcterms:W3CDTF">2021-10-14T08:45:26Z</dcterms:created>
  <dcterms:modified xsi:type="dcterms:W3CDTF">2025-04-01T03:00:43Z</dcterms:modified>
</cp:coreProperties>
</file>