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B0CF1-EE1E-48F7-8C58-9C171AB9A71F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D44F7-4A32-4071-8296-5731FAB09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66800" y="990601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TRƯỜNG MẦM NON TT BA SAO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37338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Truyện:Gấu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răng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2600" y="47244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Giáo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viên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</a:t>
            </a:r>
            <a:r>
              <a:rPr lang="en-US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Phạm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Thị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Trang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533400"/>
            <a:ext cx="6858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PHÒNG GIÁO DỤC ĐÀO TẠO KIM BẢNG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1981200"/>
            <a:ext cx="7620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Lĩnh</a:t>
            </a:r>
            <a:r>
              <a:rPr lang="en-US" sz="4000" dirty="0"/>
              <a:t> </a:t>
            </a:r>
            <a:r>
              <a:rPr lang="en-US" sz="4000" dirty="0" err="1"/>
              <a:t>vực</a:t>
            </a:r>
            <a:r>
              <a:rPr lang="en-US" sz="4000" dirty="0"/>
              <a:t>: </a:t>
            </a:r>
            <a:r>
              <a:rPr lang="en-US" sz="4000" dirty="0" err="1"/>
              <a:t>Phát</a:t>
            </a:r>
            <a:r>
              <a:rPr lang="en-US" sz="4000" dirty="0"/>
              <a:t> </a:t>
            </a:r>
            <a:r>
              <a:rPr lang="en-US" sz="4000" dirty="0" err="1"/>
              <a:t>triển</a:t>
            </a:r>
            <a:r>
              <a:rPr lang="en-US" sz="4000" dirty="0"/>
              <a:t> </a:t>
            </a:r>
            <a:r>
              <a:rPr lang="en-US" sz="4000" dirty="0" err="1"/>
              <a:t>ngôn</a:t>
            </a:r>
            <a:r>
              <a:rPr lang="en-US" sz="4000" dirty="0"/>
              <a:t> </a:t>
            </a:r>
            <a:r>
              <a:rPr lang="en-US" sz="4000" dirty="0" err="1"/>
              <a:t>ngữ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2133600" y="2895600"/>
            <a:ext cx="5562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Chủ</a:t>
            </a:r>
            <a:r>
              <a:rPr lang="en-US" sz="4000" dirty="0"/>
              <a:t> </a:t>
            </a:r>
            <a:r>
              <a:rPr lang="en-US" sz="4000" dirty="0" err="1"/>
              <a:t>đề</a:t>
            </a:r>
            <a:r>
              <a:rPr lang="en-US" sz="4000" dirty="0"/>
              <a:t>: </a:t>
            </a:r>
            <a:r>
              <a:rPr lang="en-US" sz="4000" dirty="0" err="1"/>
              <a:t>Bản</a:t>
            </a:r>
            <a:r>
              <a:rPr lang="en-US" sz="4000" dirty="0"/>
              <a:t> </a:t>
            </a:r>
            <a:r>
              <a:rPr lang="en-US" sz="4000" dirty="0" err="1"/>
              <a:t>thân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 descr="Những hình nền powerpoint dễ thương, đáng yêu và ngộ nghĩ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0" name="AutoShape 4" descr="Những hình nền powerpoint dễ thương, đáng yêu và ngộ nghĩ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4822" name="Picture 6" descr="Top 70 hình nền powerpoint dễ thương và đáng yêu nhất | Kids frames,  Boarders and frames, Tom and jerry cart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143000" y="2667000"/>
            <a:ext cx="6781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Nền Cảnh Quan Thiên Nhiên Với Thiết Kế Ngộ Nghĩnh Phù Hợp Với Trẻ Em, Thiên  Nhiên, Lý Lịch, Buồn Cười Hình nền Vector để tải xuống miễn phí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28600" y="2590800"/>
            <a:ext cx="8382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ình nền powerpoint ngộ nghĩnh [NEW] (2021) ✔️ Cẩm Nang Tiếng Anh ✔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62000" y="2743200"/>
            <a:ext cx="7772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>
                <a:solidFill>
                  <a:srgbClr val="FF0000"/>
                </a:solidFill>
              </a:rPr>
              <a:t>Trong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câu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truyện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có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những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ai</a:t>
            </a:r>
            <a:r>
              <a:rPr lang="en-US" sz="4500" b="1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ền Khắc 3d đẹp Hoa Hoa Ba Chiều, Nền Khuyến Mãi Mùa Xuân, Biểu, Nền Khắc 3d  Hình nền Vector để tải xuống miễn phí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676400" y="2362200"/>
            <a:ext cx="6172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ình nền powerpoint mầm non cute, dễ thương, sinh động nhấ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914400" y="2438400"/>
            <a:ext cx="7924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ình nền pp dễ thương - Phụ Kiện MacBook Chính Hã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914400" y="2514600"/>
            <a:ext cx="78486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iphu - ỦngHộ.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838200" y="1066800"/>
            <a:ext cx="8001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3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79 Background Powerpoint đẹp nhất cho bài thuyết trình chuyên nghiệp trong  2021 | Hình ảnh, Power points, Mầm n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609600" y="2133600"/>
            <a:ext cx="7772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5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5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35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5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5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5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35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5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ÌNH NỀN NGỘ NGHĨNH hinh nen ngo nghinh p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590800" y="2057400"/>
            <a:ext cx="4876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con?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147</Words>
  <Application>Microsoft Office PowerPoint</Application>
  <PresentationFormat>On-screen Show (4:3)</PresentationFormat>
  <Paragraphs>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21</cp:revision>
  <dcterms:created xsi:type="dcterms:W3CDTF">2021-10-01T12:51:32Z</dcterms:created>
  <dcterms:modified xsi:type="dcterms:W3CDTF">2025-04-01T02:57:07Z</dcterms:modified>
</cp:coreProperties>
</file>