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2" r:id="rId3"/>
    <p:sldMasterId id="2147483735" r:id="rId4"/>
  </p:sldMasterIdLst>
  <p:notesMasterIdLst>
    <p:notesMasterId r:id="rId33"/>
  </p:notesMasterIdLst>
  <p:sldIdLst>
    <p:sldId id="511" r:id="rId5"/>
    <p:sldId id="257" r:id="rId6"/>
    <p:sldId id="545" r:id="rId7"/>
    <p:sldId id="521" r:id="rId8"/>
    <p:sldId id="540" r:id="rId9"/>
    <p:sldId id="513" r:id="rId10"/>
    <p:sldId id="519" r:id="rId11"/>
    <p:sldId id="517" r:id="rId12"/>
    <p:sldId id="523" r:id="rId13"/>
    <p:sldId id="525" r:id="rId14"/>
    <p:sldId id="529" r:id="rId15"/>
    <p:sldId id="290" r:id="rId16"/>
    <p:sldId id="531" r:id="rId17"/>
    <p:sldId id="527" r:id="rId18"/>
    <p:sldId id="533" r:id="rId19"/>
    <p:sldId id="439" r:id="rId20"/>
    <p:sldId id="448" r:id="rId21"/>
    <p:sldId id="404" r:id="rId22"/>
    <p:sldId id="547" r:id="rId23"/>
    <p:sldId id="538" r:id="rId24"/>
    <p:sldId id="408" r:id="rId25"/>
    <p:sldId id="549" r:id="rId26"/>
    <p:sldId id="515" r:id="rId27"/>
    <p:sldId id="478" r:id="rId28"/>
    <p:sldId id="542" r:id="rId29"/>
    <p:sldId id="256" r:id="rId30"/>
    <p:sldId id="543" r:id="rId31"/>
    <p:sldId id="293" r:id="rId32"/>
  </p:sldIdLst>
  <p:sldSz cx="18288000" cy="10287000"/>
  <p:notesSz cx="6858000" cy="9144000"/>
  <p:embeddedFontLst>
    <p:embeddedFont>
      <p:font typeface=".VnAristote" panose="020B7200000000000000" pitchFamily="34" charset="0"/>
      <p:regular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Sigmar One" panose="020B0604020202020204" charset="0"/>
      <p:regular r:id="rId47"/>
    </p:embeddedFont>
    <p:embeddedFont>
      <p:font typeface="VNI-Avo" pitchFamily="2" charset="0"/>
      <p:regular r:id="rId48"/>
      <p:bold r:id="rId49"/>
      <p:italic r:id="rId50"/>
      <p:boldItalic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3978" autoAdjust="0"/>
  </p:normalViewPr>
  <p:slideViewPr>
    <p:cSldViewPr>
      <p:cViewPr varScale="1">
        <p:scale>
          <a:sx n="25" d="100"/>
          <a:sy n="25" d="100"/>
        </p:scale>
        <p:origin x="107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F2026-BF13-410F-BD6D-EA3329065D7A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FF0D1-2E3A-498A-AD94-C240165E34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92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FF0D1-2E3A-498A-AD94-C240165E341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967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E0D4F-2651-4A36-A6BF-4C4B166AE0E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2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AF815-BD2F-B413-FDCE-6AB1C4C8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0C332-0DEC-BABA-11D5-86985C97C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B1E3C-7C7B-5149-4988-0EC9DF2AA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637BF-A429-222C-BA68-AABC2D641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FF0D1-2E3A-498A-AD94-C240165E341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01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FF0D1-2E3A-498A-AD94-C240165E341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25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9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9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4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1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5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0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22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80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1EC7-4352-A2A1-7BEA-247DEA4AB7B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371600" y="228600"/>
            <a:ext cx="13741400" cy="2400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2ED8-7832-D3FA-77ED-32E1BBAE04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71600" y="2743200"/>
            <a:ext cx="75438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C46D-6145-51C3-F25C-1E2EBCE61FD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220200" y="2743200"/>
            <a:ext cx="75438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4D0949-56F8-57C4-9B3D-3F88D12D1B7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371600" y="5600700"/>
            <a:ext cx="75438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413812-8708-28EA-095F-6DBEE6B81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20200" y="5600700"/>
            <a:ext cx="75438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7D185-8068-C15B-00E1-4F4C419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43200" y="9372600"/>
            <a:ext cx="3810000" cy="68580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E868F-512E-F7CC-7FDA-782892D9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0" y="9372600"/>
            <a:ext cx="5791200" cy="68580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CAE5F-F92C-D788-1557-89316E1F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36600" y="9372600"/>
            <a:ext cx="3810000" cy="685800"/>
          </a:xfrm>
        </p:spPr>
        <p:txBody>
          <a:bodyPr/>
          <a:lstStyle>
            <a:lvl1pPr>
              <a:defRPr/>
            </a:lvl1pPr>
          </a:lstStyle>
          <a:p>
            <a:fld id="{31CCFD24-206D-4B40-96AB-162167D5AB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5718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066800" y="2057400"/>
            <a:ext cx="15703296" cy="27432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66800" y="4842804"/>
            <a:ext cx="15709392" cy="2628900"/>
          </a:xfrm>
        </p:spPr>
        <p:txBody>
          <a:bodyPr lIns="0" rIns="18288"/>
          <a:lstStyle>
            <a:lvl1pPr marL="0" marR="68580" indent="0" algn="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29">
            <a:extLst>
              <a:ext uri="{FF2B5EF4-FFF2-40B4-BE49-F238E27FC236}">
                <a16:creationId xmlns:a16="http://schemas.microsoft.com/office/drawing/2014/main" id="{A72D38D2-E212-B672-1E39-1E831B06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321DECC0-BC6B-E8E7-A734-2ADA4F30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B90A4A7E-D77E-BE83-D0B9-6EAF0DA5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717C1E0-BD31-498E-BC77-523F1C285EA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08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AC53D299-8A3E-C3B4-A7A5-A2DC7566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3D3018B-F036-7E8B-856C-0B8DEA65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72DBE12-2C6E-906F-A46D-DE36038C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A511C-B3B4-46E4-9624-CE3E61E01F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517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1975104"/>
            <a:ext cx="15544800" cy="2043684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704" y="4056996"/>
            <a:ext cx="15544800" cy="2264568"/>
          </a:xfrm>
        </p:spPr>
        <p:txBody>
          <a:bodyPr lIns="45720" rIns="45720"/>
          <a:lstStyle>
            <a:lvl1pPr marL="0" indent="0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44FA5-2FFF-0B5A-F95E-C4CDC8E8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BE30-C55F-503F-C950-9D929BFE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03BEE-4214-C0E1-1F58-69A079B8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2CFF693-7687-45EB-8237-12C83C660A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5268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DF6109D4-9D63-2A02-5CD7-19D3D188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538A305-97C2-2BED-8E8D-51D89B7B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F33365F3-7D77-0042-2001-A34B9EA3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ADFA2-8BDC-4E6D-ADBD-42BD4A4983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1552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82872"/>
            <a:ext cx="8080376" cy="989028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290051" y="2789636"/>
            <a:ext cx="8083550" cy="982265"/>
          </a:xfrm>
        </p:spPr>
        <p:txBody>
          <a:bodyPr lIns="45720" tIns="0" rIns="45720" bIns="0" anchor="ctr"/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14400" y="3771900"/>
            <a:ext cx="8080376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771900"/>
            <a:ext cx="8083550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87153DDF-F35E-C417-3C9A-8E00EBE9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7C68362C-A12D-BDD8-07BF-6E6A7626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86E439AA-E1E4-78C9-EF50-8D006BCA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3B32D-F892-4138-BC1D-35B19BAAF5B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3890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611600" cy="17145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5CB69812-1D5D-393A-908B-8823C191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DC34A538-C5E5-C490-E403-DF76B865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C32A397A-1BF0-757D-6D01-485EE787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93CC5-2DA0-4998-B620-D7BA7847A9D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110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14C88807-91BB-11E3-4EF8-68BC429F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B63B56B4-B49C-C29E-B002-09B7C497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2C64BFB-1FE9-FACA-4888-0F869C0D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EB5E7-C3D7-4090-A138-75A9B1C487E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873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71528"/>
            <a:ext cx="5486400" cy="1743075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2514600"/>
            <a:ext cx="5486400" cy="6858000"/>
          </a:xfrm>
        </p:spPr>
        <p:txBody>
          <a:bodyPr lIns="18288" rIns="18288"/>
          <a:lstStyle>
            <a:lvl1pPr marL="0" indent="0" algn="l">
              <a:buNone/>
              <a:defRPr sz="2100"/>
            </a:lvl1pPr>
            <a:lvl2pPr indent="0" algn="l">
              <a:buNone/>
              <a:defRPr sz="1800"/>
            </a:lvl2pPr>
            <a:lvl3pPr indent="0" algn="l">
              <a:buNone/>
              <a:defRPr sz="1500"/>
            </a:lvl3pPr>
            <a:lvl4pPr indent="0" algn="l">
              <a:buNone/>
              <a:defRPr sz="1350"/>
            </a:lvl4pPr>
            <a:lvl5pPr indent="0" algn="l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50100" y="2514600"/>
            <a:ext cx="10223500" cy="6858000"/>
          </a:xfrm>
        </p:spPr>
        <p:txBody>
          <a:bodyPr tIns="0"/>
          <a:lstStyle>
            <a:lvl1pPr>
              <a:defRPr sz="4200"/>
            </a:lvl1pPr>
            <a:lvl2pPr>
              <a:defRPr sz="3900"/>
            </a:lvl2pPr>
            <a:lvl3pPr>
              <a:defRPr sz="3600"/>
            </a:lvl3pPr>
            <a:lvl4pPr>
              <a:defRPr sz="30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CBFB639F-6ECE-2650-CF94-BE7A5F6B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569E7A5D-073C-DF48-BECD-B41FC3E0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1954FB6-80A4-FC58-07C9-33A42B29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A3027-1E3F-4177-936A-16BEC13749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9543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C0C079FD-38A0-6F0E-2224-D80E9557C28F}"/>
              </a:ext>
            </a:extLst>
          </p:cNvPr>
          <p:cNvSpPr/>
          <p:nvPr/>
        </p:nvSpPr>
        <p:spPr>
          <a:xfrm rot="420000" flipV="1">
            <a:off x="6330950" y="1662113"/>
            <a:ext cx="10515600" cy="61722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C9818FE-3E8D-59EB-8839-A709460982CD}"/>
              </a:ext>
            </a:extLst>
          </p:cNvPr>
          <p:cNvSpPr/>
          <p:nvPr/>
        </p:nvSpPr>
        <p:spPr>
          <a:xfrm rot="420000" flipV="1">
            <a:off x="16008351" y="8039101"/>
            <a:ext cx="311150" cy="23336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222DFB8B-4867-B187-D5FC-C93149FE00CE}"/>
              </a:ext>
            </a:extLst>
          </p:cNvPr>
          <p:cNvSpPr>
            <a:spLocks/>
          </p:cNvSpPr>
          <p:nvPr/>
        </p:nvSpPr>
        <p:spPr bwMode="auto">
          <a:xfrm flipV="1">
            <a:off x="-19050" y="8724900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700">
              <a:latin typeface="+mn-lt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D7DE279-F554-84CA-9BDD-79739E861E0C}"/>
              </a:ext>
            </a:extLst>
          </p:cNvPr>
          <p:cNvSpPr>
            <a:spLocks/>
          </p:cNvSpPr>
          <p:nvPr/>
        </p:nvSpPr>
        <p:spPr bwMode="auto">
          <a:xfrm flipV="1">
            <a:off x="8763000" y="9329738"/>
            <a:ext cx="9525000" cy="957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7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65495"/>
            <a:ext cx="4425696" cy="2373932"/>
          </a:xfrm>
        </p:spPr>
        <p:txBody>
          <a:bodyPr lIns="45720" rIns="45720" bIns="45720"/>
          <a:lstStyle>
            <a:lvl1pPr algn="l">
              <a:buNone/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243178"/>
            <a:ext cx="4419600" cy="3268980"/>
          </a:xfrm>
        </p:spPr>
        <p:txBody>
          <a:bodyPr lIns="64008" rIns="45720"/>
          <a:lstStyle>
            <a:lvl1pPr marL="0" indent="0" algn="l">
              <a:spcBef>
                <a:spcPts val="375"/>
              </a:spcBef>
              <a:buFontTx/>
              <a:buNone/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6971586" y="1799276"/>
            <a:ext cx="9235440" cy="589788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4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27C0030-829B-FD1B-7F8A-ABF5A7AA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BB0EFB3-48A5-68E0-4AE6-A04A6B563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41DAA8-CBAC-50AA-0DCE-BF386496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54400" y="9534526"/>
            <a:ext cx="1219200" cy="547688"/>
          </a:xfrm>
        </p:spPr>
        <p:txBody>
          <a:bodyPr/>
          <a:lstStyle>
            <a:lvl1pPr>
              <a:defRPr/>
            </a:lvl1pPr>
          </a:lstStyle>
          <a:p>
            <a:fld id="{12C94030-FD21-4A6F-8EAE-512D2C9C3AF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47877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415D365E-BC72-0F03-063D-98173B0A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3A8A812-2D7F-7806-BB4A-FB4C38A0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D8229DA5-1B99-A703-87F3-D386D00D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E9392-8E0A-4C2B-B0FC-B25EC78B0F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6015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1371602"/>
            <a:ext cx="4114800" cy="78176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71602"/>
            <a:ext cx="12039600" cy="78176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72189828-3E46-8953-30EF-4DB2B75F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2485E82-0795-F08A-E1F2-762E1BC4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6F999A52-DFBE-F0F9-1211-309BEB89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733D7-F5D9-465F-A567-DA599ED4F6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6559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1CCC11-DFA3-57ED-94E2-8DC04F3429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1057275"/>
            <a:ext cx="16459200" cy="842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C6E8B-0291-352F-67B2-8ECD358E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34526"/>
            <a:ext cx="4267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D95AA-25A1-6DA7-85DA-DC436F36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9534526"/>
            <a:ext cx="67056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49664-3023-A0EE-F3DC-6D6BCA85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534526"/>
            <a:ext cx="1524000" cy="547688"/>
          </a:xfrm>
        </p:spPr>
        <p:txBody>
          <a:bodyPr/>
          <a:lstStyle>
            <a:lvl1pPr>
              <a:defRPr/>
            </a:lvl1pPr>
          </a:lstStyle>
          <a:p>
            <a:fld id="{41BBD234-9ACE-4567-A2D4-E6205B57D5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6877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0B5F59-B163-4F11-31F6-59ABCDC3D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1DADB-C1C9-4869-9489-BA0496C5D4CA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DF0EC0-F3F2-D364-BCA6-A877D04CA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3D5656-926D-6054-7B54-F7455CBC4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98221-03D3-49C7-9619-0B1D4841F2C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419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AFC1D1-F582-5B70-457F-174163F39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9608-D47F-4FB3-9D42-750FDB775BC1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C162AE-CEFA-FD02-3B71-D78C4ED96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25E990-9226-5AC6-8321-34C582210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D064A-7D08-4F9A-BB3F-C0409A5EF17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6308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07C16-BDF6-995E-946D-014F66A8B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15A75-60CD-4C14-99B2-363308893074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C9357F-59DB-0E27-7CE6-B7D311D5E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B6DB1F-D560-C158-7270-D60CCB625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FAF85-657C-4D72-BEE4-505D41778C7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2553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145F95-3EF4-9A48-FD17-68F4F8534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FFEAF-3B42-4556-BD58-A2A7AD24182F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2FD9B-38D7-6241-2FAE-AE2CC5C6B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0A93F-FE43-0E76-6E02-F46B72797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E9254-10E2-4D7D-8C04-F4BD6C649F0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992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7A7153-2CFE-2A89-8BD0-B1E2804D6F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5E6A-50E3-400A-8244-D3B23FB57E6A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345674-0A71-A033-4C87-90267EE95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E98FD5-3811-C277-8C0B-3BD7C612E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76450-B21F-4C56-9D13-1C13BE43879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5946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E461AC-6DD9-95D1-FAE3-5D5C2B7F6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8440-5E83-4DAF-A5FD-2D28C7BF38E9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5EAE57-4C0E-3773-7672-C05BD0790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42E30B-036C-D19B-12B9-A6CE8703D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67C4B-C9DC-40A2-B8B0-F4665E7FF9E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7863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8FF3F8-FEFC-2598-38EF-67028F087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C1D2B-02E6-4796-90E7-BC3408AA00EA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E42C39-83D6-D41E-17F0-B8EEC9AF5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FF38DA-F904-270D-9D5F-1B9861C04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9B582A-D3CF-4152-B971-216DCE99E2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3938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2B6BD-C480-B8DE-2B6F-814E46318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5E6B0-034F-4432-8D1F-5FFA95BDCFDF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DE523-8880-7D7C-2565-AB63D1A3D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BD1FB-A630-524B-C7E3-CABBCC4DB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41D30-D0B9-4B5D-974F-02E29890C0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426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E8B0A3-ABED-464E-329E-0DDBE7CF0A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832CC-DED0-41E6-B5EB-FCEAB16BD659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98AB5-4A21-27AD-7498-0C5A97509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99D72-309E-66CC-D152-414F6AFC8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2968F-F4AF-46B3-831D-778B991EF49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79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554CFD-B071-1CC7-5CB3-A428F7167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6419-6CB3-4DEE-A415-9E7C9D04BD81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29E1AC-D726-F571-36AC-182CBD3B33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373204-F7FF-3BC0-470E-B84D13EF9B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A0EB6-EF21-439E-9D15-868C79EBAAF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502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96E56F-5928-384E-7B84-FB4180B0A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3FD63-DC03-42F3-A379-B613843E8539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8468BC-A675-6356-8039-9F24288FB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E52D85-F9C9-79D5-28E6-FD2926AA2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F98D7-E0ED-421D-90F7-4BD4D041555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010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86F9-5C8F-453F-BEBA-75FDA04F5D0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CD7E-D97A-42B4-B83E-E82BDE5B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0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BE3019D-C3B0-11C6-9856-627BAD4D4B44}"/>
              </a:ext>
            </a:extLst>
          </p:cNvPr>
          <p:cNvSpPr>
            <a:spLocks/>
          </p:cNvSpPr>
          <p:nvPr/>
        </p:nvSpPr>
        <p:spPr bwMode="auto">
          <a:xfrm>
            <a:off x="-19050" y="-11907"/>
            <a:ext cx="18326100" cy="15621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700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58462A-CE7C-4E0C-A3E7-CD23C0955B2C}"/>
              </a:ext>
            </a:extLst>
          </p:cNvPr>
          <p:cNvSpPr>
            <a:spLocks/>
          </p:cNvSpPr>
          <p:nvPr/>
        </p:nvSpPr>
        <p:spPr bwMode="auto">
          <a:xfrm>
            <a:off x="8763000" y="-11907"/>
            <a:ext cx="9525000" cy="95726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700">
              <a:latin typeface="+mn-lt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532EF0DB-C246-4FBA-4FAE-05FBDF97B8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1057275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471E2655-7AA4-8192-D836-88525BFC35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902745"/>
            <a:ext cx="16459200" cy="658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B8E5D7-5481-71E8-68E2-33654996F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CA37855-F877-6F0A-0DA4-5B89C64C8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0" y="9534526"/>
            <a:ext cx="67056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957BA1-1BD2-F9EA-70EA-F66E93F8E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849600" y="9534526"/>
            <a:ext cx="1524000" cy="547688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045C75"/>
                </a:solidFill>
              </a:defRPr>
            </a:lvl1pPr>
          </a:lstStyle>
          <a:p>
            <a:fld id="{99C41230-F249-4FD7-932F-A4F3D2D080AE}" type="slidenum">
              <a:rPr lang="en-US" altLang="vi-VN"/>
              <a:pPr/>
              <a:t>‹#›</a:t>
            </a:fld>
            <a:endParaRPr lang="en-US" altLang="vi-VN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6EE3357B-97AF-5338-F191-36BF80BB3DFB}"/>
              </a:ext>
            </a:extLst>
          </p:cNvPr>
          <p:cNvGrpSpPr>
            <a:grpSpLocks/>
          </p:cNvGrpSpPr>
          <p:nvPr/>
        </p:nvGrpSpPr>
        <p:grpSpPr bwMode="auto">
          <a:xfrm>
            <a:off x="-38099" y="304800"/>
            <a:ext cx="18361026" cy="97155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030521F-1995-D806-0670-840847FF9EC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4A1618-BA86-514C-ACC3-945A41234CF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9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7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7500">
          <a:solidFill>
            <a:schemeClr val="tx2"/>
          </a:solidFill>
          <a:latin typeface="Calibri" pitchFamily="34" charset="0"/>
        </a:defRPr>
      </a:lvl9pPr>
    </p:titleStyle>
    <p:bodyStyle>
      <a:lvl1pPr marL="409575" indent="-40957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645" indent="-36909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690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781175" indent="-31432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193132" indent="-314325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040" indent="-3154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7432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91840" indent="-274320" algn="l" rtl="0" eaLnBrk="1" latinLnBrk="0" hangingPunct="1">
        <a:spcBef>
          <a:spcPct val="20000"/>
        </a:spcBef>
        <a:buClr>
          <a:schemeClr val="tx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indent="-27432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D90F2B-7356-073C-00A8-9AAABD8A5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1BC97D-0B61-B481-DE3A-A81200A3F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77156" name="Rectangle 4">
            <a:extLst>
              <a:ext uri="{FF2B5EF4-FFF2-40B4-BE49-F238E27FC236}">
                <a16:creationId xmlns:a16="http://schemas.microsoft.com/office/drawing/2014/main" id="{1B1E0980-27E9-8483-03F1-7BF24AFA6E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latin typeface="+mn-lt"/>
              </a:defRPr>
            </a:lvl1pPr>
          </a:lstStyle>
          <a:p>
            <a:pPr>
              <a:defRPr/>
            </a:pPr>
            <a:fld id="{E445830F-3332-44AA-A943-7C2D7FB82B76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177157" name="Rectangle 5">
            <a:extLst>
              <a:ext uri="{FF2B5EF4-FFF2-40B4-BE49-F238E27FC236}">
                <a16:creationId xmlns:a16="http://schemas.microsoft.com/office/drawing/2014/main" id="{D63529CA-C04C-F2DB-AE81-CA0864F215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8" name="Rectangle 6">
            <a:extLst>
              <a:ext uri="{FF2B5EF4-FFF2-40B4-BE49-F238E27FC236}">
                <a16:creationId xmlns:a16="http://schemas.microsoft.com/office/drawing/2014/main" id="{38C4A5B8-7ECD-765B-A204-27D258C712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>
                <a:latin typeface="Arial" panose="020B0604020202020204" pitchFamily="34" charset="0"/>
              </a:defRPr>
            </a:lvl1pPr>
          </a:lstStyle>
          <a:p>
            <a:fld id="{1488C95B-92D6-4B31-A347-CE15C7618A2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29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41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41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79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4" Type="http://schemas.openxmlformats.org/officeDocument/2006/relationships/image" Target="../media/image78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8.svg"/><Relationship Id="rId26" Type="http://schemas.openxmlformats.org/officeDocument/2006/relationships/image" Target="../media/image48.svg"/><Relationship Id="rId39" Type="http://schemas.openxmlformats.org/officeDocument/2006/relationships/image" Target="../media/image80.png"/><Relationship Id="rId3" Type="http://schemas.openxmlformats.org/officeDocument/2006/relationships/image" Target="../media/image21.png"/><Relationship Id="rId21" Type="http://schemas.openxmlformats.org/officeDocument/2006/relationships/image" Target="../media/image41.png"/><Relationship Id="rId34" Type="http://schemas.openxmlformats.org/officeDocument/2006/relationships/image" Target="../media/image56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7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svg"/><Relationship Id="rId20" Type="http://schemas.openxmlformats.org/officeDocument/2006/relationships/image" Target="../media/image40.sv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6.svg"/><Relationship Id="rId32" Type="http://schemas.openxmlformats.org/officeDocument/2006/relationships/image" Target="../media/image54.svg"/><Relationship Id="rId37" Type="http://schemas.openxmlformats.org/officeDocument/2006/relationships/image" Target="../media/image5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36" Type="http://schemas.openxmlformats.org/officeDocument/2006/relationships/image" Target="../media/image58.svg"/><Relationship Id="rId10" Type="http://schemas.openxmlformats.org/officeDocument/2006/relationships/image" Target="../media/image28.svg"/><Relationship Id="rId19" Type="http://schemas.openxmlformats.org/officeDocument/2006/relationships/image" Target="../media/image39.png"/><Relationship Id="rId31" Type="http://schemas.openxmlformats.org/officeDocument/2006/relationships/image" Target="../media/image5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2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Relationship Id="rId35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8.svg"/><Relationship Id="rId26" Type="http://schemas.openxmlformats.org/officeDocument/2006/relationships/image" Target="../media/image48.svg"/><Relationship Id="rId39" Type="http://schemas.openxmlformats.org/officeDocument/2006/relationships/image" Target="../media/image78.png"/><Relationship Id="rId3" Type="http://schemas.openxmlformats.org/officeDocument/2006/relationships/image" Target="../media/image21.png"/><Relationship Id="rId21" Type="http://schemas.openxmlformats.org/officeDocument/2006/relationships/image" Target="../media/image41.png"/><Relationship Id="rId34" Type="http://schemas.openxmlformats.org/officeDocument/2006/relationships/image" Target="../media/image56.svg"/><Relationship Id="rId42" Type="http://schemas.openxmlformats.org/officeDocument/2006/relationships/image" Target="../media/image82.jpe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7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svg"/><Relationship Id="rId20" Type="http://schemas.openxmlformats.org/officeDocument/2006/relationships/image" Target="../media/image40.svg"/><Relationship Id="rId29" Type="http://schemas.openxmlformats.org/officeDocument/2006/relationships/image" Target="../media/image51.png"/><Relationship Id="rId41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6.svg"/><Relationship Id="rId32" Type="http://schemas.openxmlformats.org/officeDocument/2006/relationships/image" Target="../media/image54.svg"/><Relationship Id="rId37" Type="http://schemas.openxmlformats.org/officeDocument/2006/relationships/image" Target="../media/image59.png"/><Relationship Id="rId40" Type="http://schemas.openxmlformats.org/officeDocument/2006/relationships/image" Target="../media/image7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36" Type="http://schemas.openxmlformats.org/officeDocument/2006/relationships/image" Target="../media/image58.svg"/><Relationship Id="rId10" Type="http://schemas.openxmlformats.org/officeDocument/2006/relationships/image" Target="../media/image28.svg"/><Relationship Id="rId19" Type="http://schemas.openxmlformats.org/officeDocument/2006/relationships/image" Target="../media/image39.png"/><Relationship Id="rId31" Type="http://schemas.openxmlformats.org/officeDocument/2006/relationships/image" Target="../media/image5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2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Relationship Id="rId35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svg"/><Relationship Id="rId18" Type="http://schemas.openxmlformats.org/officeDocument/2006/relationships/image" Target="../media/image19.png"/><Relationship Id="rId26" Type="http://schemas.openxmlformats.org/officeDocument/2006/relationships/image" Target="../media/image97.png"/><Relationship Id="rId39" Type="http://schemas.openxmlformats.org/officeDocument/2006/relationships/image" Target="../media/image108.svg"/><Relationship Id="rId3" Type="http://schemas.openxmlformats.org/officeDocument/2006/relationships/image" Target="../media/image84.svg"/><Relationship Id="rId21" Type="http://schemas.openxmlformats.org/officeDocument/2006/relationships/image" Target="../media/image92.svg"/><Relationship Id="rId34" Type="http://schemas.openxmlformats.org/officeDocument/2006/relationships/image" Target="../media/image47.png"/><Relationship Id="rId42" Type="http://schemas.openxmlformats.org/officeDocument/2006/relationships/image" Target="../media/image111.png"/><Relationship Id="rId47" Type="http://schemas.openxmlformats.org/officeDocument/2006/relationships/image" Target="../media/image116.svg"/><Relationship Id="rId7" Type="http://schemas.openxmlformats.org/officeDocument/2006/relationships/image" Target="../media/image88.svg"/><Relationship Id="rId12" Type="http://schemas.openxmlformats.org/officeDocument/2006/relationships/image" Target="../media/image53.png"/><Relationship Id="rId17" Type="http://schemas.openxmlformats.org/officeDocument/2006/relationships/image" Target="../media/image46.svg"/><Relationship Id="rId25" Type="http://schemas.openxmlformats.org/officeDocument/2006/relationships/image" Target="../media/image96.svg"/><Relationship Id="rId33" Type="http://schemas.openxmlformats.org/officeDocument/2006/relationships/image" Target="../media/image104.svg"/><Relationship Id="rId38" Type="http://schemas.openxmlformats.org/officeDocument/2006/relationships/image" Target="../media/image107.png"/><Relationship Id="rId46" Type="http://schemas.openxmlformats.org/officeDocument/2006/relationships/image" Target="../media/image115.png"/><Relationship Id="rId2" Type="http://schemas.openxmlformats.org/officeDocument/2006/relationships/image" Target="../media/image83.png"/><Relationship Id="rId16" Type="http://schemas.openxmlformats.org/officeDocument/2006/relationships/image" Target="../media/image45.png"/><Relationship Id="rId20" Type="http://schemas.openxmlformats.org/officeDocument/2006/relationships/image" Target="../media/image91.png"/><Relationship Id="rId29" Type="http://schemas.openxmlformats.org/officeDocument/2006/relationships/image" Target="../media/image100.svg"/><Relationship Id="rId41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28.sv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6.svg"/><Relationship Id="rId40" Type="http://schemas.openxmlformats.org/officeDocument/2006/relationships/image" Target="../media/image109.png"/><Relationship Id="rId45" Type="http://schemas.openxmlformats.org/officeDocument/2006/relationships/image" Target="../media/image114.svg"/><Relationship Id="rId5" Type="http://schemas.openxmlformats.org/officeDocument/2006/relationships/image" Target="../media/image86.svg"/><Relationship Id="rId15" Type="http://schemas.openxmlformats.org/officeDocument/2006/relationships/image" Target="../media/image90.svg"/><Relationship Id="rId23" Type="http://schemas.openxmlformats.org/officeDocument/2006/relationships/image" Target="../media/image94.svg"/><Relationship Id="rId28" Type="http://schemas.openxmlformats.org/officeDocument/2006/relationships/image" Target="../media/image99.png"/><Relationship Id="rId36" Type="http://schemas.openxmlformats.org/officeDocument/2006/relationships/image" Target="../media/image105.png"/><Relationship Id="rId10" Type="http://schemas.openxmlformats.org/officeDocument/2006/relationships/image" Target="../media/image27.png"/><Relationship Id="rId19" Type="http://schemas.openxmlformats.org/officeDocument/2006/relationships/image" Target="../media/image20.svg"/><Relationship Id="rId31" Type="http://schemas.openxmlformats.org/officeDocument/2006/relationships/image" Target="../media/image102.svg"/><Relationship Id="rId44" Type="http://schemas.openxmlformats.org/officeDocument/2006/relationships/image" Target="../media/image113.png"/><Relationship Id="rId4" Type="http://schemas.openxmlformats.org/officeDocument/2006/relationships/image" Target="../media/image85.png"/><Relationship Id="rId9" Type="http://schemas.openxmlformats.org/officeDocument/2006/relationships/image" Target="../media/image42.svg"/><Relationship Id="rId14" Type="http://schemas.openxmlformats.org/officeDocument/2006/relationships/image" Target="../media/image89.png"/><Relationship Id="rId22" Type="http://schemas.openxmlformats.org/officeDocument/2006/relationships/image" Target="../media/image93.png"/><Relationship Id="rId27" Type="http://schemas.openxmlformats.org/officeDocument/2006/relationships/image" Target="../media/image98.svg"/><Relationship Id="rId30" Type="http://schemas.openxmlformats.org/officeDocument/2006/relationships/image" Target="../media/image101.png"/><Relationship Id="rId35" Type="http://schemas.openxmlformats.org/officeDocument/2006/relationships/image" Target="../media/image48.svg"/><Relationship Id="rId43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2" Type="http://schemas.openxmlformats.org/officeDocument/2006/relationships/video" Target="../media/media2.mp4"/><Relationship Id="rId16" Type="http://schemas.openxmlformats.org/officeDocument/2006/relationships/image" Target="../media/image128.svg"/><Relationship Id="rId20" Type="http://schemas.openxmlformats.org/officeDocument/2006/relationships/image" Target="../media/image132.svg"/><Relationship Id="rId1" Type="http://schemas.microsoft.com/office/2007/relationships/media" Target="../media/media2.mp4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24" Type="http://schemas.openxmlformats.org/officeDocument/2006/relationships/image" Target="../media/image136.sv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svg"/><Relationship Id="rId19" Type="http://schemas.openxmlformats.org/officeDocument/2006/relationships/image" Target="../media/image1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1.png"/><Relationship Id="rId14" Type="http://schemas.openxmlformats.org/officeDocument/2006/relationships/image" Target="../media/image126.svg"/><Relationship Id="rId22" Type="http://schemas.openxmlformats.org/officeDocument/2006/relationships/image" Target="../media/image134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45.png"/><Relationship Id="rId26" Type="http://schemas.openxmlformats.org/officeDocument/2006/relationships/image" Target="../media/image95.png"/><Relationship Id="rId39" Type="http://schemas.openxmlformats.org/officeDocument/2006/relationships/image" Target="../media/image10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svg"/><Relationship Id="rId34" Type="http://schemas.openxmlformats.org/officeDocument/2006/relationships/image" Target="../media/image103.png"/><Relationship Id="rId42" Type="http://schemas.openxmlformats.org/officeDocument/2006/relationships/image" Target="../media/image109.png"/><Relationship Id="rId47" Type="http://schemas.openxmlformats.org/officeDocument/2006/relationships/image" Target="../media/image114.svg"/><Relationship Id="rId50" Type="http://schemas.openxmlformats.org/officeDocument/2006/relationships/image" Target="../media/image138.png"/><Relationship Id="rId7" Type="http://schemas.openxmlformats.org/officeDocument/2006/relationships/image" Target="../media/image86.svg"/><Relationship Id="rId12" Type="http://schemas.openxmlformats.org/officeDocument/2006/relationships/image" Target="../media/image27.png"/><Relationship Id="rId17" Type="http://schemas.openxmlformats.org/officeDocument/2006/relationships/image" Target="../media/image90.svg"/><Relationship Id="rId25" Type="http://schemas.openxmlformats.org/officeDocument/2006/relationships/image" Target="../media/image94.svg"/><Relationship Id="rId33" Type="http://schemas.openxmlformats.org/officeDocument/2006/relationships/image" Target="../media/image102.sv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2" Type="http://schemas.openxmlformats.org/officeDocument/2006/relationships/video" Target="../media/media3.mp4"/><Relationship Id="rId16" Type="http://schemas.openxmlformats.org/officeDocument/2006/relationships/image" Target="../media/image89.png"/><Relationship Id="rId20" Type="http://schemas.openxmlformats.org/officeDocument/2006/relationships/image" Target="../media/image19.png"/><Relationship Id="rId29" Type="http://schemas.openxmlformats.org/officeDocument/2006/relationships/image" Target="../media/image98.svg"/><Relationship Id="rId41" Type="http://schemas.openxmlformats.org/officeDocument/2006/relationships/image" Target="../media/image108.svg"/><Relationship Id="rId1" Type="http://schemas.microsoft.com/office/2007/relationships/media" Target="../media/media3.mp4"/><Relationship Id="rId6" Type="http://schemas.openxmlformats.org/officeDocument/2006/relationships/image" Target="../media/image85.png"/><Relationship Id="rId11" Type="http://schemas.openxmlformats.org/officeDocument/2006/relationships/image" Target="../media/image42.sv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48.svg"/><Relationship Id="rId40" Type="http://schemas.openxmlformats.org/officeDocument/2006/relationships/image" Target="../media/image107.png"/><Relationship Id="rId45" Type="http://schemas.openxmlformats.org/officeDocument/2006/relationships/image" Target="../media/image112.svg"/><Relationship Id="rId5" Type="http://schemas.openxmlformats.org/officeDocument/2006/relationships/image" Target="../media/image84.svg"/><Relationship Id="rId15" Type="http://schemas.openxmlformats.org/officeDocument/2006/relationships/image" Target="../media/image54.svg"/><Relationship Id="rId23" Type="http://schemas.openxmlformats.org/officeDocument/2006/relationships/image" Target="../media/image92.svg"/><Relationship Id="rId28" Type="http://schemas.openxmlformats.org/officeDocument/2006/relationships/image" Target="../media/image97.png"/><Relationship Id="rId36" Type="http://schemas.openxmlformats.org/officeDocument/2006/relationships/image" Target="../media/image47.png"/><Relationship Id="rId49" Type="http://schemas.openxmlformats.org/officeDocument/2006/relationships/image" Target="../media/image116.svg"/><Relationship Id="rId10" Type="http://schemas.openxmlformats.org/officeDocument/2006/relationships/image" Target="../media/image41.png"/><Relationship Id="rId19" Type="http://schemas.openxmlformats.org/officeDocument/2006/relationships/image" Target="../media/image46.svg"/><Relationship Id="rId31" Type="http://schemas.openxmlformats.org/officeDocument/2006/relationships/image" Target="../media/image100.svg"/><Relationship Id="rId44" Type="http://schemas.openxmlformats.org/officeDocument/2006/relationships/image" Target="../media/image111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53.png"/><Relationship Id="rId22" Type="http://schemas.openxmlformats.org/officeDocument/2006/relationships/image" Target="../media/image91.png"/><Relationship Id="rId27" Type="http://schemas.openxmlformats.org/officeDocument/2006/relationships/image" Target="../media/image96.svg"/><Relationship Id="rId30" Type="http://schemas.openxmlformats.org/officeDocument/2006/relationships/image" Target="../media/image99.png"/><Relationship Id="rId35" Type="http://schemas.openxmlformats.org/officeDocument/2006/relationships/image" Target="../media/image104.svg"/><Relationship Id="rId43" Type="http://schemas.openxmlformats.org/officeDocument/2006/relationships/image" Target="../media/image110.svg"/><Relationship Id="rId48" Type="http://schemas.openxmlformats.org/officeDocument/2006/relationships/image" Target="../media/image115.png"/><Relationship Id="rId8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12" Type="http://schemas.openxmlformats.org/officeDocument/2006/relationships/image" Target="../media/image145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svg"/><Relationship Id="rId4" Type="http://schemas.openxmlformats.org/officeDocument/2006/relationships/image" Target="../media/image70.svg"/><Relationship Id="rId9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sv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" Type="http://schemas.microsoft.com/office/2007/relationships/media" Target="../media/media1.mp4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svg"/><Relationship Id="rId41" Type="http://schemas.openxmlformats.org/officeDocument/2006/relationships/image" Target="../media/image56.svg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45" Type="http://schemas.openxmlformats.org/officeDocument/2006/relationships/image" Target="../media/image60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svg"/><Relationship Id="rId30" Type="http://schemas.openxmlformats.org/officeDocument/2006/relationships/image" Target="../media/image45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sv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" Type="http://schemas.openxmlformats.org/officeDocument/2006/relationships/video" Target="../media/media1.mp4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svg"/><Relationship Id="rId41" Type="http://schemas.openxmlformats.org/officeDocument/2006/relationships/image" Target="../media/image56.svg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45" Type="http://schemas.openxmlformats.org/officeDocument/2006/relationships/image" Target="../media/image60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svg"/><Relationship Id="rId30" Type="http://schemas.openxmlformats.org/officeDocument/2006/relationships/image" Target="../media/image45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0.sv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41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JJHHGG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" y="0"/>
            <a:ext cx="18287999" cy="10515600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886200" y="571500"/>
            <a:ext cx="10401300" cy="2514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defTabSz="1371600"/>
            <a:r>
              <a:rPr lang="vi-VN" sz="4200" i="1" kern="10" dirty="0">
                <a:ln w="317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PHÒNG GIÁO DỤC &amp; ĐÀO TẠO HUYỆN </a:t>
            </a:r>
            <a:r>
              <a:rPr lang="en-US" sz="4200" i="1" kern="10" dirty="0">
                <a:ln w="317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KIM BẢN</a:t>
            </a:r>
            <a:r>
              <a:rPr lang="vi-VN" sz="4200" i="1" kern="10" dirty="0">
                <a:ln w="317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G</a:t>
            </a:r>
          </a:p>
          <a:p>
            <a:pPr algn="ctr" defTabSz="1371600"/>
            <a:r>
              <a:rPr lang="vi-VN" sz="4200" i="1" kern="10" dirty="0">
                <a:ln w="317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TRƯỜNG MẦM NON </a:t>
            </a:r>
            <a:r>
              <a:rPr lang="en-US" sz="4200" i="1" kern="10" dirty="0">
                <a:ln w="317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TT BA SAO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471738" y="3086100"/>
            <a:ext cx="13758863" cy="35171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3000" b="1" kern="10" dirty="0">
              <a:ln w="19050">
                <a:solidFill>
                  <a:srgbClr val="99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4054353" y="5824538"/>
            <a:ext cx="93726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66CC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Chủ đề : Nghề nghiệp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66CC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3302977" y="7772400"/>
            <a:ext cx="109728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Đỗ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Thủy</a:t>
            </a:r>
            <a:endParaRPr lang="en-US" sz="3000" b="1" i="1" kern="10" dirty="0">
              <a:ln w="19050">
                <a:solidFill>
                  <a:srgbClr val="9900CC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Mẫu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i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000" b="1" i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B5</a:t>
            </a:r>
          </a:p>
        </p:txBody>
      </p:sp>
      <p:pic>
        <p:nvPicPr>
          <p:cNvPr id="10" name="Picture 5" descr="Picture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869" flipH="1">
            <a:off x="394168" y="12191"/>
            <a:ext cx="1759696" cy="31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id="{78341AB9-11CC-5028-70FF-B2C5191DA9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2628900"/>
            <a:ext cx="14216062" cy="3086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ngôn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ngữ</a:t>
            </a:r>
            <a:endParaRPr lang="en-US" sz="2000" b="1" kern="10" dirty="0">
              <a:ln w="19050">
                <a:solidFill>
                  <a:srgbClr val="99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Làm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quen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chữ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cái</a:t>
            </a:r>
            <a:r>
              <a:rPr lang="en-US" sz="2000" b="1" kern="10" dirty="0">
                <a:ln w="19050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u, ư</a:t>
            </a:r>
          </a:p>
        </p:txBody>
      </p:sp>
    </p:spTree>
    <p:extLst>
      <p:ext uri="{BB962C8B-B14F-4D97-AF65-F5344CB8AC3E}">
        <p14:creationId xmlns:p14="http://schemas.microsoft.com/office/powerpoint/2010/main" val="177250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6A2D7-5B6B-783B-0BD7-0AC68AEB2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17ADFB2-AD18-95A0-808E-674DF22948DC}"/>
              </a:ext>
            </a:extLst>
          </p:cNvPr>
          <p:cNvGrpSpPr/>
          <p:nvPr/>
        </p:nvGrpSpPr>
        <p:grpSpPr>
          <a:xfrm>
            <a:off x="735017" y="769962"/>
            <a:ext cx="17241137" cy="9003288"/>
            <a:chOff x="0" y="0"/>
            <a:chExt cx="4391813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9EB31E-5D4D-680E-0C6F-B4A8A0CD88FF}"/>
                </a:ext>
              </a:extLst>
            </p:cNvPr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2EF6872-F5FC-B5ED-75D9-38409C2F08B9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9379B67-F2FB-8988-993E-223536C1F35B}"/>
              </a:ext>
            </a:extLst>
          </p:cNvPr>
          <p:cNvSpPr/>
          <p:nvPr/>
        </p:nvSpPr>
        <p:spPr>
          <a:xfrm>
            <a:off x="13792201" y="8420100"/>
            <a:ext cx="4578898" cy="209550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93E77AC-4A6B-1CFF-F708-98F4E427297F}"/>
              </a:ext>
            </a:extLst>
          </p:cNvPr>
          <p:cNvSpPr/>
          <p:nvPr/>
        </p:nvSpPr>
        <p:spPr>
          <a:xfrm>
            <a:off x="-151293" y="8266998"/>
            <a:ext cx="2782037" cy="209550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8C45AD8-8079-6F47-64E4-012F50E0C2EF}"/>
              </a:ext>
            </a:extLst>
          </p:cNvPr>
          <p:cNvSpPr/>
          <p:nvPr/>
        </p:nvSpPr>
        <p:spPr>
          <a:xfrm>
            <a:off x="16079528" y="-12247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336AF4-BA9C-9264-099E-629780B4601C}"/>
              </a:ext>
            </a:extLst>
          </p:cNvPr>
          <p:cNvSpPr/>
          <p:nvPr/>
        </p:nvSpPr>
        <p:spPr>
          <a:xfrm rot="-726169">
            <a:off x="15086149" y="-86182"/>
            <a:ext cx="1393004" cy="1476755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DF7D6C9-2CE2-7CB2-CD36-67858D056A7E}"/>
              </a:ext>
            </a:extLst>
          </p:cNvPr>
          <p:cNvSpPr/>
          <p:nvPr/>
        </p:nvSpPr>
        <p:spPr>
          <a:xfrm rot="-2355099">
            <a:off x="17466732" y="2362204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5CE1D17-84BE-35FC-8A9D-F02198C3D388}"/>
              </a:ext>
            </a:extLst>
          </p:cNvPr>
          <p:cNvSpPr/>
          <p:nvPr/>
        </p:nvSpPr>
        <p:spPr>
          <a:xfrm rot="-2920782">
            <a:off x="17614733" y="59956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22C867B-DF00-1FE0-573D-CC2B551F0B6E}"/>
              </a:ext>
            </a:extLst>
          </p:cNvPr>
          <p:cNvSpPr/>
          <p:nvPr/>
        </p:nvSpPr>
        <p:spPr>
          <a:xfrm rot="5400000">
            <a:off x="17522009" y="1409600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E4C00959-1402-F353-818E-381C9B85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529" y="1390758"/>
            <a:ext cx="1394460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bõa</a:t>
            </a:r>
            <a:r>
              <a:rPr kumimoji="0" lang="en-US" altLang="vi-VN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ruéng</a:t>
            </a:r>
            <a:endParaRPr kumimoji="0" lang="en-US" altLang="vi-VN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200">
            <a:extLst>
              <a:ext uri="{FF2B5EF4-FFF2-40B4-BE49-F238E27FC236}">
                <a16:creationId xmlns:a16="http://schemas.microsoft.com/office/drawing/2014/main" id="{813C36FC-78C0-390D-C066-874288BC520C}"/>
              </a:ext>
            </a:extLst>
          </p:cNvPr>
          <p:cNvGrpSpPr>
            <a:grpSpLocks/>
          </p:cNvGrpSpPr>
          <p:nvPr/>
        </p:nvGrpSpPr>
        <p:grpSpPr bwMode="auto">
          <a:xfrm>
            <a:off x="2791989" y="4614114"/>
            <a:ext cx="1257300" cy="2971800"/>
            <a:chOff x="0" y="1440"/>
            <a:chExt cx="528" cy="1248"/>
          </a:xfrm>
        </p:grpSpPr>
        <p:sp>
          <p:nvSpPr>
            <p:cNvPr id="21" name="Rectangle 201">
              <a:extLst>
                <a:ext uri="{FF2B5EF4-FFF2-40B4-BE49-F238E27FC236}">
                  <a16:creationId xmlns:a16="http://schemas.microsoft.com/office/drawing/2014/main" id="{2026B3FF-81CF-1716-D5AB-F371A5DA8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WordArt 202">
              <a:extLst>
                <a:ext uri="{FF2B5EF4-FFF2-40B4-BE49-F238E27FC236}">
                  <a16:creationId xmlns:a16="http://schemas.microsoft.com/office/drawing/2014/main" id="{37252DE4-2562-A69D-1B67-3C51CAF225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00">
            <a:extLst>
              <a:ext uri="{FF2B5EF4-FFF2-40B4-BE49-F238E27FC236}">
                <a16:creationId xmlns:a16="http://schemas.microsoft.com/office/drawing/2014/main" id="{795EFEC5-41C3-E9BF-B6C5-7FF97021FDCF}"/>
              </a:ext>
            </a:extLst>
          </p:cNvPr>
          <p:cNvGrpSpPr>
            <a:grpSpLocks/>
          </p:cNvGrpSpPr>
          <p:nvPr/>
        </p:nvGrpSpPr>
        <p:grpSpPr bwMode="auto">
          <a:xfrm>
            <a:off x="4235027" y="4634629"/>
            <a:ext cx="1447819" cy="2971800"/>
            <a:chOff x="0" y="1440"/>
            <a:chExt cx="528" cy="1248"/>
          </a:xfrm>
        </p:grpSpPr>
        <p:sp>
          <p:nvSpPr>
            <p:cNvPr id="24" name="Rectangle 201">
              <a:extLst>
                <a:ext uri="{FF2B5EF4-FFF2-40B4-BE49-F238E27FC236}">
                  <a16:creationId xmlns:a16="http://schemas.microsoft.com/office/drawing/2014/main" id="{084EF545-1A96-DFC3-972A-23C1AB1BC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WordArt 202">
              <a:extLst>
                <a:ext uri="{FF2B5EF4-FFF2-40B4-BE49-F238E27FC236}">
                  <a16:creationId xmlns:a16="http://schemas.microsoft.com/office/drawing/2014/main" id="{6E149E2A-EFC3-6B16-540C-369EC541182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00">
            <a:extLst>
              <a:ext uri="{FF2B5EF4-FFF2-40B4-BE49-F238E27FC236}">
                <a16:creationId xmlns:a16="http://schemas.microsoft.com/office/drawing/2014/main" id="{8F6BBD47-9CE7-E4F6-BB6B-82B304E6BDD2}"/>
              </a:ext>
            </a:extLst>
          </p:cNvPr>
          <p:cNvGrpSpPr>
            <a:grpSpLocks/>
          </p:cNvGrpSpPr>
          <p:nvPr/>
        </p:nvGrpSpPr>
        <p:grpSpPr bwMode="auto">
          <a:xfrm>
            <a:off x="5820618" y="4614114"/>
            <a:ext cx="1515486" cy="2971800"/>
            <a:chOff x="0" y="1440"/>
            <a:chExt cx="528" cy="1248"/>
          </a:xfrm>
        </p:grpSpPr>
        <p:sp>
          <p:nvSpPr>
            <p:cNvPr id="27" name="Rectangle 201">
              <a:extLst>
                <a:ext uri="{FF2B5EF4-FFF2-40B4-BE49-F238E27FC236}">
                  <a16:creationId xmlns:a16="http://schemas.microsoft.com/office/drawing/2014/main" id="{8BC9AC79-F355-E662-A4A1-70184D048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WordArt 202">
              <a:extLst>
                <a:ext uri="{FF2B5EF4-FFF2-40B4-BE49-F238E27FC236}">
                  <a16:creationId xmlns:a16="http://schemas.microsoft.com/office/drawing/2014/main" id="{A30BE3CD-ACE0-4694-0CE4-4DA099C10D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9" name="Group 200">
            <a:extLst>
              <a:ext uri="{FF2B5EF4-FFF2-40B4-BE49-F238E27FC236}">
                <a16:creationId xmlns:a16="http://schemas.microsoft.com/office/drawing/2014/main" id="{4CA80C6B-AE42-A462-0900-450100C4565B}"/>
              </a:ext>
            </a:extLst>
          </p:cNvPr>
          <p:cNvGrpSpPr>
            <a:grpSpLocks/>
          </p:cNvGrpSpPr>
          <p:nvPr/>
        </p:nvGrpSpPr>
        <p:grpSpPr bwMode="auto">
          <a:xfrm>
            <a:off x="7864698" y="4614114"/>
            <a:ext cx="1257300" cy="2971800"/>
            <a:chOff x="0" y="1440"/>
            <a:chExt cx="528" cy="1248"/>
          </a:xfrm>
        </p:grpSpPr>
        <p:sp>
          <p:nvSpPr>
            <p:cNvPr id="30" name="Rectangle 201">
              <a:extLst>
                <a:ext uri="{FF2B5EF4-FFF2-40B4-BE49-F238E27FC236}">
                  <a16:creationId xmlns:a16="http://schemas.microsoft.com/office/drawing/2014/main" id="{61389BB9-0B92-F98B-71B2-EAC9A7A6F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WordArt 202">
              <a:extLst>
                <a:ext uri="{FF2B5EF4-FFF2-40B4-BE49-F238E27FC236}">
                  <a16:creationId xmlns:a16="http://schemas.microsoft.com/office/drawing/2014/main" id="{068D3460-E49A-99B8-3CA6-CFDD1B487A2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2" name="Group 200">
            <a:extLst>
              <a:ext uri="{FF2B5EF4-FFF2-40B4-BE49-F238E27FC236}">
                <a16:creationId xmlns:a16="http://schemas.microsoft.com/office/drawing/2014/main" id="{D7A2E848-AD0C-F18F-1878-656024919B69}"/>
              </a:ext>
            </a:extLst>
          </p:cNvPr>
          <p:cNvGrpSpPr>
            <a:grpSpLocks/>
          </p:cNvGrpSpPr>
          <p:nvPr/>
        </p:nvGrpSpPr>
        <p:grpSpPr bwMode="auto">
          <a:xfrm>
            <a:off x="10573699" y="4614114"/>
            <a:ext cx="1491005" cy="2971800"/>
            <a:chOff x="-60" y="1440"/>
            <a:chExt cx="588" cy="1248"/>
          </a:xfrm>
        </p:grpSpPr>
        <p:sp>
          <p:nvSpPr>
            <p:cNvPr id="33" name="Rectangle 201">
              <a:extLst>
                <a:ext uri="{FF2B5EF4-FFF2-40B4-BE49-F238E27FC236}">
                  <a16:creationId xmlns:a16="http://schemas.microsoft.com/office/drawing/2014/main" id="{99BB31BD-AB41-6315-3D78-9DE0C3CC1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" y="1440"/>
              <a:ext cx="58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WordArt 202">
              <a:extLst>
                <a:ext uri="{FF2B5EF4-FFF2-40B4-BE49-F238E27FC236}">
                  <a16:creationId xmlns:a16="http://schemas.microsoft.com/office/drawing/2014/main" id="{80DD3C6E-4A18-578F-AB32-88276B8F998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5" name="Group 200">
            <a:extLst>
              <a:ext uri="{FF2B5EF4-FFF2-40B4-BE49-F238E27FC236}">
                <a16:creationId xmlns:a16="http://schemas.microsoft.com/office/drawing/2014/main" id="{C1126282-52F6-4650-C2D2-8718F6724381}"/>
              </a:ext>
            </a:extLst>
          </p:cNvPr>
          <p:cNvGrpSpPr>
            <a:grpSpLocks/>
          </p:cNvGrpSpPr>
          <p:nvPr/>
        </p:nvGrpSpPr>
        <p:grpSpPr bwMode="auto">
          <a:xfrm>
            <a:off x="9202223" y="4593599"/>
            <a:ext cx="1257300" cy="2971800"/>
            <a:chOff x="0" y="1440"/>
            <a:chExt cx="528" cy="1248"/>
          </a:xfrm>
        </p:grpSpPr>
        <p:sp>
          <p:nvSpPr>
            <p:cNvPr id="36" name="Rectangle 201">
              <a:extLst>
                <a:ext uri="{FF2B5EF4-FFF2-40B4-BE49-F238E27FC236}">
                  <a16:creationId xmlns:a16="http://schemas.microsoft.com/office/drawing/2014/main" id="{CB7F2343-DA32-DE5F-9336-69546CF8A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WordArt 202">
              <a:extLst>
                <a:ext uri="{FF2B5EF4-FFF2-40B4-BE49-F238E27FC236}">
                  <a16:creationId xmlns:a16="http://schemas.microsoft.com/office/drawing/2014/main" id="{1C21ADF2-A487-AC81-B4DC-12E3E039FD9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8" name="Group 200">
            <a:extLst>
              <a:ext uri="{FF2B5EF4-FFF2-40B4-BE49-F238E27FC236}">
                <a16:creationId xmlns:a16="http://schemas.microsoft.com/office/drawing/2014/main" id="{2271091E-844E-F91E-7694-C6D7E4D84BA0}"/>
              </a:ext>
            </a:extLst>
          </p:cNvPr>
          <p:cNvGrpSpPr>
            <a:grpSpLocks/>
          </p:cNvGrpSpPr>
          <p:nvPr/>
        </p:nvGrpSpPr>
        <p:grpSpPr bwMode="auto">
          <a:xfrm>
            <a:off x="13792201" y="4593599"/>
            <a:ext cx="1328738" cy="2971800"/>
            <a:chOff x="-30" y="1440"/>
            <a:chExt cx="558" cy="1248"/>
          </a:xfrm>
        </p:grpSpPr>
        <p:sp>
          <p:nvSpPr>
            <p:cNvPr id="39" name="Rectangle 201">
              <a:extLst>
                <a:ext uri="{FF2B5EF4-FFF2-40B4-BE49-F238E27FC236}">
                  <a16:creationId xmlns:a16="http://schemas.microsoft.com/office/drawing/2014/main" id="{F88D86D8-81AA-4465-45D0-9D1C58A0D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" y="1440"/>
              <a:ext cx="55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WordArt 202">
              <a:extLst>
                <a:ext uri="{FF2B5EF4-FFF2-40B4-BE49-F238E27FC236}">
                  <a16:creationId xmlns:a16="http://schemas.microsoft.com/office/drawing/2014/main" id="{E4B8C285-1707-A487-4C35-F6A8F42D559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1" name="Group 200">
            <a:extLst>
              <a:ext uri="{FF2B5EF4-FFF2-40B4-BE49-F238E27FC236}">
                <a16:creationId xmlns:a16="http://schemas.microsoft.com/office/drawing/2014/main" id="{80D000DA-10F9-B442-9117-821B13FFE984}"/>
              </a:ext>
            </a:extLst>
          </p:cNvPr>
          <p:cNvGrpSpPr>
            <a:grpSpLocks/>
          </p:cNvGrpSpPr>
          <p:nvPr/>
        </p:nvGrpSpPr>
        <p:grpSpPr bwMode="auto">
          <a:xfrm>
            <a:off x="12179206" y="4593599"/>
            <a:ext cx="1452563" cy="2915246"/>
            <a:chOff x="-82" y="1430"/>
            <a:chExt cx="610" cy="1248"/>
          </a:xfrm>
        </p:grpSpPr>
        <p:sp>
          <p:nvSpPr>
            <p:cNvPr id="42" name="Rectangle 201">
              <a:extLst>
                <a:ext uri="{FF2B5EF4-FFF2-40B4-BE49-F238E27FC236}">
                  <a16:creationId xmlns:a16="http://schemas.microsoft.com/office/drawing/2014/main" id="{471BF5CC-AAA1-B8B9-179D-03D960618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2" y="1430"/>
              <a:ext cx="61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WordArt 202">
              <a:extLst>
                <a:ext uri="{FF2B5EF4-FFF2-40B4-BE49-F238E27FC236}">
                  <a16:creationId xmlns:a16="http://schemas.microsoft.com/office/drawing/2014/main" id="{DA604BE0-282B-B1DA-0931-B7CB1ED85A2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761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p">
            <a:extLst>
              <a:ext uri="{FF2B5EF4-FFF2-40B4-BE49-F238E27FC236}">
                <a16:creationId xmlns:a16="http://schemas.microsoft.com/office/drawing/2014/main" id="{B4A31D5A-FB55-1E0F-B521-B73372A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untitled3">
            <a:extLst>
              <a:ext uri="{FF2B5EF4-FFF2-40B4-BE49-F238E27FC236}">
                <a16:creationId xmlns:a16="http://schemas.microsoft.com/office/drawing/2014/main" id="{52F21F36-9D87-09F7-9E0B-56D0088A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4001" r="67500" b="16000"/>
          <a:stretch>
            <a:fillRect/>
          </a:stretch>
        </p:blipFill>
        <p:spPr bwMode="auto">
          <a:xfrm>
            <a:off x="6286500" y="2400300"/>
            <a:ext cx="34980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u 2">
            <a:extLst>
              <a:ext uri="{FF2B5EF4-FFF2-40B4-BE49-F238E27FC236}">
                <a16:creationId xmlns:a16="http://schemas.microsoft.com/office/drawing/2014/main" id="{8EB76A54-4313-1339-B13B-BDD0B200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0401300" y="1943100"/>
            <a:ext cx="80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net thang 1">
            <a:extLst>
              <a:ext uri="{FF2B5EF4-FFF2-40B4-BE49-F238E27FC236}">
                <a16:creationId xmlns:a16="http://schemas.microsoft.com/office/drawing/2014/main" id="{3648AF45-0E01-6CA4-0C0C-7F497629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7962" r="68036" b="13924"/>
          <a:stretch>
            <a:fillRect/>
          </a:stretch>
        </p:blipFill>
        <p:spPr bwMode="auto">
          <a:xfrm>
            <a:off x="9486901" y="2514600"/>
            <a:ext cx="124539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069B15FD-755D-4C57-E5C4-030E926B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943100"/>
            <a:ext cx="44100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78751015-E149-C493-352F-425B9F52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1921670"/>
            <a:ext cx="2205038" cy="59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untitled3">
            <a:extLst>
              <a:ext uri="{FF2B5EF4-FFF2-40B4-BE49-F238E27FC236}">
                <a16:creationId xmlns:a16="http://schemas.microsoft.com/office/drawing/2014/main" id="{62B4BD59-A323-8699-C6D4-9B6487B5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4001" r="67500" b="16000"/>
          <a:stretch>
            <a:fillRect/>
          </a:stretch>
        </p:blipFill>
        <p:spPr bwMode="auto">
          <a:xfrm>
            <a:off x="8915400" y="2171700"/>
            <a:ext cx="34980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 2">
            <a:extLst>
              <a:ext uri="{FF2B5EF4-FFF2-40B4-BE49-F238E27FC236}">
                <a16:creationId xmlns:a16="http://schemas.microsoft.com/office/drawing/2014/main" id="{5E5D5568-F7AC-2F08-4A34-6CF782B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3030200" y="1714500"/>
            <a:ext cx="80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et thang 1">
            <a:extLst>
              <a:ext uri="{FF2B5EF4-FFF2-40B4-BE49-F238E27FC236}">
                <a16:creationId xmlns:a16="http://schemas.microsoft.com/office/drawing/2014/main" id="{503EB8EE-FB49-0DE3-24E0-291C2D50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7962" r="68036" b="13924"/>
          <a:stretch>
            <a:fillRect/>
          </a:stretch>
        </p:blipFill>
        <p:spPr bwMode="auto">
          <a:xfrm>
            <a:off x="12115801" y="2286000"/>
            <a:ext cx="124539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4D6A31-7414-3F1C-DE48-62B4FBC4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1284CC-7828-91FE-1AA7-9E7B5A158866}"/>
              </a:ext>
            </a:extLst>
          </p:cNvPr>
          <p:cNvSpPr/>
          <p:nvPr/>
        </p:nvSpPr>
        <p:spPr>
          <a:xfrm rot="1445555">
            <a:off x="16790485" y="8262503"/>
            <a:ext cx="1962273" cy="2440740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6D912ED-448C-8FBA-7B43-51A87EFB0805}"/>
              </a:ext>
            </a:extLst>
          </p:cNvPr>
          <p:cNvGrpSpPr/>
          <p:nvPr/>
        </p:nvGrpSpPr>
        <p:grpSpPr>
          <a:xfrm>
            <a:off x="2259156" y="1590609"/>
            <a:ext cx="14004083" cy="7012554"/>
            <a:chOff x="0" y="0"/>
            <a:chExt cx="3726418" cy="186600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D1A239E-EDFF-75F8-E2B2-60A6D76584E2}"/>
                </a:ext>
              </a:extLst>
            </p:cNvPr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CDB78A2-D7E1-7D87-D89E-0950F2007733}"/>
              </a:ext>
            </a:extLst>
          </p:cNvPr>
          <p:cNvSpPr/>
          <p:nvPr/>
        </p:nvSpPr>
        <p:spPr>
          <a:xfrm rot="1266315">
            <a:off x="404771" y="8420069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606B608-7873-157D-9EED-1190FD6BA6D9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1907623-2BBE-1C1D-1CE2-87415EB5D34D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1FBE763-41A4-AFE0-6D72-9D3D3B50ACC0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86F39A-81B8-BAA7-0959-068261C136BC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4331AEFA-EEC7-6C1C-329A-0A5D5F8A4238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9E437A53-2E30-8A20-8245-F11767ADBCAA}"/>
              </a:ext>
            </a:extLst>
          </p:cNvPr>
          <p:cNvGrpSpPr/>
          <p:nvPr/>
        </p:nvGrpSpPr>
        <p:grpSpPr>
          <a:xfrm>
            <a:off x="259067" y="-416465"/>
            <a:ext cx="1614835" cy="2248500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B283E04-E758-6D4C-5D1B-E4440FDCB924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82ADD62-B8FA-432C-D3DA-B58010F634D8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1D60144D-CC74-4AC9-C08F-B42C4A5FBA22}"/>
              </a:ext>
            </a:extLst>
          </p:cNvPr>
          <p:cNvGrpSpPr/>
          <p:nvPr/>
        </p:nvGrpSpPr>
        <p:grpSpPr>
          <a:xfrm>
            <a:off x="0" y="2914146"/>
            <a:ext cx="2010416" cy="2773516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4D0C6EE-6CB4-73C8-980D-76D88C3CE9A8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69570EB-87F8-41CA-FE73-EE56BEE92BBA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E06E323C-E3CB-854A-F178-5FB074381F89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276867C2-2E27-8C50-117E-FC7CB09BE7FB}"/>
              </a:ext>
            </a:extLst>
          </p:cNvPr>
          <p:cNvGrpSpPr/>
          <p:nvPr/>
        </p:nvGrpSpPr>
        <p:grpSpPr>
          <a:xfrm>
            <a:off x="15477218" y="8064550"/>
            <a:ext cx="2116894" cy="2932894"/>
            <a:chOff x="0" y="0"/>
            <a:chExt cx="3366709" cy="4365928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A508650-C4D2-4CC4-E5E2-5B62751980EB}"/>
                </a:ext>
              </a:extLst>
            </p:cNvPr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CFCEC81-BC78-ECBB-904A-C7BDA4A32E08}"/>
                </a:ext>
              </a:extLst>
            </p:cNvPr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D8019F53-2CE8-3DDE-B194-5588C67EB091}"/>
              </a:ext>
            </a:extLst>
          </p:cNvPr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55C4AB5-9F1F-0C9C-2981-AA3F20EB91A1}"/>
              </a:ext>
            </a:extLst>
          </p:cNvPr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CFFA17C-42D8-B88D-E3F1-0D1345633F15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C70C25B-936B-8F40-967E-7B2365468D90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8D742EA-D22B-1A0B-7AE7-9FA614CC5BC3}"/>
              </a:ext>
            </a:extLst>
          </p:cNvPr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E3FA616-1A55-BCC3-DE52-4AD0CDEE8F5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78B105F1-3B9D-5601-A568-378F3F05B4AC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214D5F28-3909-465A-D594-7EA9E9533626}"/>
              </a:ext>
            </a:extLst>
          </p:cNvPr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E19BFCB-3BA5-9FD2-E707-DD280511C277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DECF302B-0CAC-15D2-A958-9744841D708C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D002FBD-E28D-0C54-0047-97FE97C0A0D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D1CF0E4C-A0C0-03C5-1C32-A1CAADF0A9E9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6237946-0F48-9F06-1AC2-0C42C375D16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CF34544D-C758-16CE-5DE6-7FE00ECF7E5A}"/>
              </a:ext>
            </a:extLst>
          </p:cNvPr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15437D56-051B-A48F-1342-09D796056E5C}"/>
              </a:ext>
            </a:extLst>
          </p:cNvPr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EEB5A3FC-D7C4-9315-A6AE-FEB9CF693C1A}"/>
              </a:ext>
            </a:extLst>
          </p:cNvPr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590B853C-D02E-DF03-DDF9-2565E10F79E4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1FD52F02-F9DA-E0BE-04E1-498408C201A7}"/>
              </a:ext>
            </a:extLst>
          </p:cNvPr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EB78DD01-D1F5-2D11-6AF8-5C2807F8A4F4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723CFFD9-30C3-C7CE-90FF-4249CAF9892C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547498DD-D8BD-E928-BA54-EEBC5BD47B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6275" y="2220975"/>
            <a:ext cx="4563758" cy="58551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9353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E9C56-1F8D-AF58-74F6-06851385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DE1E02-DAAC-CFAD-37EF-DF7A065FA810}"/>
              </a:ext>
            </a:extLst>
          </p:cNvPr>
          <p:cNvSpPr/>
          <p:nvPr/>
        </p:nvSpPr>
        <p:spPr>
          <a:xfrm rot="1445555">
            <a:off x="16790485" y="8262503"/>
            <a:ext cx="1962273" cy="2440740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1FD874D-F908-7C7B-BD04-5C67978EE5BB}"/>
              </a:ext>
            </a:extLst>
          </p:cNvPr>
          <p:cNvSpPr/>
          <p:nvPr/>
        </p:nvSpPr>
        <p:spPr>
          <a:xfrm>
            <a:off x="2665043" y="1848786"/>
            <a:ext cx="14032866" cy="7012554"/>
          </a:xfrm>
          <a:custGeom>
            <a:avLst/>
            <a:gdLst/>
            <a:ahLst/>
            <a:cxnLst/>
            <a:rect l="l" t="t" r="r" b="b"/>
            <a:pathLst>
              <a:path w="3734077" h="1866007">
                <a:moveTo>
                  <a:pt x="3227638" y="1849088"/>
                </a:moveTo>
                <a:cubicBezTo>
                  <a:pt x="3227638" y="1849088"/>
                  <a:pt x="2990642" y="1839118"/>
                  <a:pt x="2628503" y="1852563"/>
                </a:cubicBezTo>
                <a:cubicBezTo>
                  <a:pt x="2266365" y="1866007"/>
                  <a:pt x="490924" y="1866007"/>
                  <a:pt x="490924" y="1866007"/>
                </a:cubicBezTo>
                <a:cubicBezTo>
                  <a:pt x="245502" y="1866007"/>
                  <a:pt x="32509" y="1768739"/>
                  <a:pt x="31032" y="1608625"/>
                </a:cubicBezTo>
                <a:cubicBezTo>
                  <a:pt x="31032" y="1608625"/>
                  <a:pt x="0" y="676736"/>
                  <a:pt x="0" y="606979"/>
                </a:cubicBezTo>
                <a:cubicBezTo>
                  <a:pt x="0" y="392820"/>
                  <a:pt x="15517" y="249246"/>
                  <a:pt x="15517" y="249246"/>
                </a:cubicBezTo>
                <a:cubicBezTo>
                  <a:pt x="15518" y="120578"/>
                  <a:pt x="1" y="0"/>
                  <a:pt x="459892" y="8134"/>
                </a:cubicBezTo>
                <a:cubicBezTo>
                  <a:pt x="459892" y="8134"/>
                  <a:pt x="1144663" y="28433"/>
                  <a:pt x="1627778" y="20834"/>
                </a:cubicBezTo>
                <a:cubicBezTo>
                  <a:pt x="2144992" y="12700"/>
                  <a:pt x="3181090" y="0"/>
                  <a:pt x="3181090" y="0"/>
                </a:cubicBezTo>
                <a:cubicBezTo>
                  <a:pt x="3492991" y="0"/>
                  <a:pt x="3726419" y="101069"/>
                  <a:pt x="3718562" y="303616"/>
                </a:cubicBezTo>
                <a:cubicBezTo>
                  <a:pt x="3718562" y="303616"/>
                  <a:pt x="3716567" y="670606"/>
                  <a:pt x="3725322" y="909037"/>
                </a:cubicBezTo>
                <a:cubicBezTo>
                  <a:pt x="3734077" y="1202339"/>
                  <a:pt x="3687529" y="1535410"/>
                  <a:pt x="3687529" y="1535410"/>
                </a:cubicBezTo>
                <a:cubicBezTo>
                  <a:pt x="3684564" y="1715435"/>
                  <a:pt x="3473061" y="1849088"/>
                  <a:pt x="3227638" y="184908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15076A2-DB13-0A64-E86E-2B6E895BD5E0}"/>
              </a:ext>
            </a:extLst>
          </p:cNvPr>
          <p:cNvSpPr/>
          <p:nvPr/>
        </p:nvSpPr>
        <p:spPr>
          <a:xfrm rot="1266315">
            <a:off x="404771" y="8420069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0648106-4E7C-AC54-2DD6-4FC79372F3DC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0B4883D-FDA3-1C2B-D5BD-AC70805B01ED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2B94136-20A2-2236-72CE-2719A0CA8E86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4D9B07B-A20C-8EA8-DEB9-196C24BB6A3F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FF39639-BDD1-838F-5AA3-22F1663F4F16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F2A2E2A-FDA7-85B4-786C-4CADFD7AF3C2}"/>
              </a:ext>
            </a:extLst>
          </p:cNvPr>
          <p:cNvGrpSpPr/>
          <p:nvPr/>
        </p:nvGrpSpPr>
        <p:grpSpPr>
          <a:xfrm>
            <a:off x="259067" y="-416465"/>
            <a:ext cx="1614835" cy="2248500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6DA9C2C-5A8B-251E-9D1E-9BA7BD072C58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E096FBD-2A79-4520-0A77-02EBBA2603C9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519BCCA-EDD6-232C-DC17-B4DF420B7D4C}"/>
              </a:ext>
            </a:extLst>
          </p:cNvPr>
          <p:cNvGrpSpPr/>
          <p:nvPr/>
        </p:nvGrpSpPr>
        <p:grpSpPr>
          <a:xfrm>
            <a:off x="0" y="2914146"/>
            <a:ext cx="2010416" cy="2773516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A00A46F-BD41-FBD5-2701-1313CE2AA85B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477BBEB-ED2F-E4E2-2077-996415C8667F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16CE21B6-2EE2-0B49-ACAF-67F97D0AA804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86A4066-475F-7455-C9D9-98121D76C55A}"/>
              </a:ext>
            </a:extLst>
          </p:cNvPr>
          <p:cNvGrpSpPr/>
          <p:nvPr/>
        </p:nvGrpSpPr>
        <p:grpSpPr>
          <a:xfrm>
            <a:off x="15477218" y="8064550"/>
            <a:ext cx="2116894" cy="2932894"/>
            <a:chOff x="0" y="0"/>
            <a:chExt cx="3366709" cy="4365928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DAEEF8B-A2A4-D08B-48F3-BC67644C10F1}"/>
                </a:ext>
              </a:extLst>
            </p:cNvPr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482C5E9-6271-0C56-37E1-67EA75BC1332}"/>
                </a:ext>
              </a:extLst>
            </p:cNvPr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BB5DED1B-F920-8E6C-133D-8192F314EEBA}"/>
              </a:ext>
            </a:extLst>
          </p:cNvPr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FE8FB84-81F4-81F4-B4D8-A3D70C665721}"/>
              </a:ext>
            </a:extLst>
          </p:cNvPr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0150E3E-3B61-0221-3EF0-2727B5E797B4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91436D5-0C8C-0C4A-087A-F46492F9B3A3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965319F-604F-D43B-D2B8-77823FE74AAD}"/>
              </a:ext>
            </a:extLst>
          </p:cNvPr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EA7D62B-1312-88D4-1ABB-F47C19818198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82AEABE3-8305-E973-D91F-8F6BBF43F154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BA6C998-A9B8-F8C6-2DFA-B039F55D8FEF}"/>
              </a:ext>
            </a:extLst>
          </p:cNvPr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FC77D77-E3FD-9A08-268F-D999168502AF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4837267-4C3F-1DE2-441D-FD93964D2D9F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E4BBA4A9-94C5-1BE7-BAC9-48F6483F9A8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EDF816F0-2D30-BAF0-CE4B-7289410CA2B3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38D80CF-D864-4810-D3AC-C8B55760785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D52FE9CA-6575-DDA6-6378-C007D34331B2}"/>
              </a:ext>
            </a:extLst>
          </p:cNvPr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7E3BD8F6-432F-E6BD-3211-A668C6D6C5C7}"/>
              </a:ext>
            </a:extLst>
          </p:cNvPr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481D4D09-F666-6D29-79F0-B816DD7C9D0F}"/>
              </a:ext>
            </a:extLst>
          </p:cNvPr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0CF27CD1-F522-CB8B-F130-59471AAD1E71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0CE96D04-D868-BE08-2741-D8F179DCA727}"/>
              </a:ext>
            </a:extLst>
          </p:cNvPr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37BC5EB4-635F-D2A8-6603-1FB83151A617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8A9EAB44-895B-8F07-988B-114F5E1621D2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8" name="WordArt 2">
            <a:extLst>
              <a:ext uri="{FF2B5EF4-FFF2-40B4-BE49-F238E27FC236}">
                <a16:creationId xmlns:a16="http://schemas.microsoft.com/office/drawing/2014/main" id="{AC95494D-9938-F6F5-1898-B0E3DBF915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6275" y="2220975"/>
            <a:ext cx="4563758" cy="58551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7D6E6FB-3458-5F66-F716-CDEFD0B6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10" y="3385738"/>
            <a:ext cx="2514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337C8E1-81B2-AB24-B792-3A1E3F63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9989291" y="3385738"/>
            <a:ext cx="990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467AE-C35B-9147-194F-84ED9AC9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EE72A73-671B-289C-4CA1-0D4EA2286338}"/>
              </a:ext>
            </a:extLst>
          </p:cNvPr>
          <p:cNvGrpSpPr/>
          <p:nvPr/>
        </p:nvGrpSpPr>
        <p:grpSpPr>
          <a:xfrm>
            <a:off x="1390045" y="1566224"/>
            <a:ext cx="16321585" cy="7012554"/>
            <a:chOff x="0" y="0"/>
            <a:chExt cx="3726418" cy="186600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D2D43D-1808-15F0-64DD-6B43E40C306F}"/>
                </a:ext>
              </a:extLst>
            </p:cNvPr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FC19EF40-E8AC-7C65-A9BB-4A042DC84925}"/>
              </a:ext>
            </a:extLst>
          </p:cNvPr>
          <p:cNvSpPr/>
          <p:nvPr/>
        </p:nvSpPr>
        <p:spPr>
          <a:xfrm rot="1266315">
            <a:off x="869857" y="9167758"/>
            <a:ext cx="1000591" cy="943915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27F4081-416F-4CAE-5A06-9B2630D47FEE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020F249-D712-155F-5123-4E5DB3FF71C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8010108-543B-0C9C-FBC3-2B9756761F52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D73269B-733B-97C0-1917-753AC9A94023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4758DD77-D271-E13A-A51B-9A383222FC07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C1D4A96-DAFC-75E9-9B8D-821851945E5C}"/>
              </a:ext>
            </a:extLst>
          </p:cNvPr>
          <p:cNvGrpSpPr/>
          <p:nvPr/>
        </p:nvGrpSpPr>
        <p:grpSpPr>
          <a:xfrm>
            <a:off x="379302" y="190344"/>
            <a:ext cx="1240788" cy="1462476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7C27C9F-77CA-6B30-E691-3241DA2DD743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9596266-F87C-85D2-814F-1F3EA57D1BCD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5044BD1-7AC4-B88C-1187-3046F23E4435}"/>
              </a:ext>
            </a:extLst>
          </p:cNvPr>
          <p:cNvGrpSpPr/>
          <p:nvPr/>
        </p:nvGrpSpPr>
        <p:grpSpPr>
          <a:xfrm>
            <a:off x="0" y="3587689"/>
            <a:ext cx="1061833" cy="1555812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5C3FA8A-FEA8-25E6-FC5C-FDD8A1551AD8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811B3A1-41F1-E53C-AF76-D55AFE9150AB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7888FC53-F431-AF88-632D-EFDB90953A96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77DD5B2-E1BE-92F3-2D1D-D4271201D6F9}"/>
              </a:ext>
            </a:extLst>
          </p:cNvPr>
          <p:cNvSpPr/>
          <p:nvPr/>
        </p:nvSpPr>
        <p:spPr>
          <a:xfrm>
            <a:off x="8980555" y="65732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6213E0C-944E-DAA0-0C23-4D350FEB98EB}"/>
              </a:ext>
            </a:extLst>
          </p:cNvPr>
          <p:cNvSpPr/>
          <p:nvPr/>
        </p:nvSpPr>
        <p:spPr>
          <a:xfrm>
            <a:off x="9422558" y="9222551"/>
            <a:ext cx="931850" cy="907976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BC84EA5-01F9-1D4E-F4A5-6434962CF375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E55AF2C-797E-64C1-2D52-87463CCB986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9945B38-EDB6-B5B4-D353-F00EC22F130A}"/>
              </a:ext>
            </a:extLst>
          </p:cNvPr>
          <p:cNvGrpSpPr>
            <a:grpSpLocks noChangeAspect="1"/>
          </p:cNvGrpSpPr>
          <p:nvPr/>
        </p:nvGrpSpPr>
        <p:grpSpPr>
          <a:xfrm rot="7146974">
            <a:off x="17415833" y="7351864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8587EBE-0C30-B9FB-046D-258F3AFEE0FA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99BDFB3E-2E30-3AC3-82D8-86DDC35A659B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3F0D05F1-B6FD-872E-467A-AF38DDDCAFC1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7B26BC0B-B615-3332-E063-CF266AD7D59D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BA7EE0BB-751D-B92A-3563-9238E350322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318F16A5-EBC5-9F3A-81A3-82580E78DCDE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C7AC951E-8083-1C1D-0F77-B4C0477DBD4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114D0567-AF33-9B71-BA4C-6CADC008EBDE}"/>
              </a:ext>
            </a:extLst>
          </p:cNvPr>
          <p:cNvSpPr/>
          <p:nvPr/>
        </p:nvSpPr>
        <p:spPr>
          <a:xfrm rot="1884437">
            <a:off x="3600092" y="8765812"/>
            <a:ext cx="988642" cy="125213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60001E41-2441-F804-F96E-83A27A4D14B9}"/>
              </a:ext>
            </a:extLst>
          </p:cNvPr>
          <p:cNvSpPr/>
          <p:nvPr/>
        </p:nvSpPr>
        <p:spPr>
          <a:xfrm rot="-2700000">
            <a:off x="6495362" y="9045979"/>
            <a:ext cx="1300489" cy="1213536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327F4CB5-3127-4DBF-20CF-89BD7B7C0D26}"/>
              </a:ext>
            </a:extLst>
          </p:cNvPr>
          <p:cNvSpPr/>
          <p:nvPr/>
        </p:nvSpPr>
        <p:spPr>
          <a:xfrm>
            <a:off x="17235188" y="9066954"/>
            <a:ext cx="848518" cy="1043419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6AED3E1E-D54E-C969-C2E6-9CA5A6028814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EF2EED40-2092-6B76-4BCF-4CE6D5978B95}"/>
              </a:ext>
            </a:extLst>
          </p:cNvPr>
          <p:cNvSpPr/>
          <p:nvPr/>
        </p:nvSpPr>
        <p:spPr>
          <a:xfrm rot="1416145">
            <a:off x="12293606" y="8986577"/>
            <a:ext cx="365810" cy="143781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8E1C35EC-5BFE-1ACA-6457-E84E33120F1C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143B41C5-44B1-DF9D-FA35-F0908BFFF206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80EFADE7-8BA4-310E-2E74-4865089C5F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02377" y="3065816"/>
            <a:ext cx="3641695" cy="484754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6" name="WordArt 5">
            <a:extLst>
              <a:ext uri="{FF2B5EF4-FFF2-40B4-BE49-F238E27FC236}">
                <a16:creationId xmlns:a16="http://schemas.microsoft.com/office/drawing/2014/main" id="{973EE3D9-FED0-9CBC-C160-F3ABAD092A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2898" y="1833066"/>
            <a:ext cx="4786877" cy="6200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/>
              </a:rPr>
              <a:t>U</a:t>
            </a:r>
          </a:p>
        </p:txBody>
      </p:sp>
      <p:pic>
        <p:nvPicPr>
          <p:cNvPr id="2" name="Picture 22" descr="ui">
            <a:extLst>
              <a:ext uri="{FF2B5EF4-FFF2-40B4-BE49-F238E27FC236}">
                <a16:creationId xmlns:a16="http://schemas.microsoft.com/office/drawing/2014/main" id="{C429A700-19DB-6CC1-CF28-319A165F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4114175"/>
            <a:ext cx="3641695" cy="37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7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93A957-0436-7FD0-B8B0-C9AD0DCFBB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13716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75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7" descr="u 2">
            <a:extLst>
              <a:ext uri="{FF2B5EF4-FFF2-40B4-BE49-F238E27FC236}">
                <a16:creationId xmlns:a16="http://schemas.microsoft.com/office/drawing/2014/main" id="{8DE1DE14-6AC4-56D1-24B8-673D1E73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0820400" y="609600"/>
            <a:ext cx="1714500" cy="19431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80902" name="WordArt 6">
            <a:extLst>
              <a:ext uri="{FF2B5EF4-FFF2-40B4-BE49-F238E27FC236}">
                <a16:creationId xmlns:a16="http://schemas.microsoft.com/office/drawing/2014/main" id="{9C0E99F6-7FCF-37DC-5086-34114304AE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0700" y="1943100"/>
            <a:ext cx="5829300" cy="6972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D997F-3870-E01E-B5DC-219D2F8B7B9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13716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75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7" descr="u 2">
            <a:extLst>
              <a:ext uri="{FF2B5EF4-FFF2-40B4-BE49-F238E27FC236}">
                <a16:creationId xmlns:a16="http://schemas.microsoft.com/office/drawing/2014/main" id="{0667ED77-4AC3-2CE6-902B-C8F8DDDC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0820400" y="723900"/>
            <a:ext cx="1714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WordArt 6">
            <a:extLst>
              <a:ext uri="{FF2B5EF4-FFF2-40B4-BE49-F238E27FC236}">
                <a16:creationId xmlns:a16="http://schemas.microsoft.com/office/drawing/2014/main" id="{4D390664-0261-527C-B3E5-CBC963898F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0700" y="1943100"/>
            <a:ext cx="5829300" cy="6972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p">
            <a:extLst>
              <a:ext uri="{FF2B5EF4-FFF2-40B4-BE49-F238E27FC236}">
                <a16:creationId xmlns:a16="http://schemas.microsoft.com/office/drawing/2014/main" id="{3680EEBE-E996-0F99-CA7D-3734B51D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untitled3">
            <a:extLst>
              <a:ext uri="{FF2B5EF4-FFF2-40B4-BE49-F238E27FC236}">
                <a16:creationId xmlns:a16="http://schemas.microsoft.com/office/drawing/2014/main" id="{040D3B82-BA8A-C604-1E6B-B707B1EB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4001" r="67500" b="16000"/>
          <a:stretch>
            <a:fillRect/>
          </a:stretch>
        </p:blipFill>
        <p:spPr bwMode="auto">
          <a:xfrm>
            <a:off x="6286500" y="2400300"/>
            <a:ext cx="34980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u 2">
            <a:extLst>
              <a:ext uri="{FF2B5EF4-FFF2-40B4-BE49-F238E27FC236}">
                <a16:creationId xmlns:a16="http://schemas.microsoft.com/office/drawing/2014/main" id="{64AA318D-1D31-97E7-D72A-9C93E0C3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0401300" y="1790700"/>
            <a:ext cx="95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et thang 1">
            <a:extLst>
              <a:ext uri="{FF2B5EF4-FFF2-40B4-BE49-F238E27FC236}">
                <a16:creationId xmlns:a16="http://schemas.microsoft.com/office/drawing/2014/main" id="{12255328-D7AE-99EB-9B0B-D434FCDB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7962" r="68036" b="13924"/>
          <a:stretch>
            <a:fillRect/>
          </a:stretch>
        </p:blipFill>
        <p:spPr bwMode="auto">
          <a:xfrm>
            <a:off x="9486901" y="2514600"/>
            <a:ext cx="124539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3C03E3-8D9B-AE95-4FF8-2732A935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A0D1D16-BAE3-38AF-E987-6C3347D9BB1E}"/>
              </a:ext>
            </a:extLst>
          </p:cNvPr>
          <p:cNvGrpSpPr/>
          <p:nvPr/>
        </p:nvGrpSpPr>
        <p:grpSpPr>
          <a:xfrm>
            <a:off x="1166411" y="1509858"/>
            <a:ext cx="16897955" cy="7606839"/>
            <a:chOff x="0" y="0"/>
            <a:chExt cx="3726418" cy="186600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DA752CC-CD5B-7E20-6B4E-7191619603C3}"/>
                </a:ext>
              </a:extLst>
            </p:cNvPr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10B5E4F-44A3-0239-84F7-46875FFF12DF}"/>
              </a:ext>
            </a:extLst>
          </p:cNvPr>
          <p:cNvSpPr/>
          <p:nvPr/>
        </p:nvSpPr>
        <p:spPr>
          <a:xfrm rot="1266315">
            <a:off x="869857" y="9167758"/>
            <a:ext cx="1000591" cy="943915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C75C419-6BAC-8F63-6EC9-ABD7909F4D10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479049" y="9484876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69F612B-3D69-65F4-D873-50C76E8E3CCA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EF02493-A76A-7FAD-582B-C38108A251A0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A5824E4-E193-89EB-4C1B-A32500724E4F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B5BB92B-62DA-73D8-7AB9-E7993433D2F3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29B2755-4A76-E03A-0098-6C98B39D58A4}"/>
              </a:ext>
            </a:extLst>
          </p:cNvPr>
          <p:cNvGrpSpPr/>
          <p:nvPr/>
        </p:nvGrpSpPr>
        <p:grpSpPr>
          <a:xfrm>
            <a:off x="379302" y="190344"/>
            <a:ext cx="1240788" cy="1462476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11A8366-D684-3798-B85C-3C25E909E56E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C035328-5A94-8F13-E08D-410F07AA9C56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C818F1C-120D-7386-FA2B-2EC180F6F99A}"/>
              </a:ext>
            </a:extLst>
          </p:cNvPr>
          <p:cNvGrpSpPr/>
          <p:nvPr/>
        </p:nvGrpSpPr>
        <p:grpSpPr>
          <a:xfrm>
            <a:off x="0" y="3587689"/>
            <a:ext cx="1061833" cy="1555812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5AB5F6C-A847-D978-7DC4-3CAFAF44A738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AFA2EE3-C3F9-4D25-1420-1B2C9FE58112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6ACF8A3F-FBEA-897A-18C5-2FDE14C11791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A18F055-3EF9-175A-68B2-2B1242A83CE0}"/>
              </a:ext>
            </a:extLst>
          </p:cNvPr>
          <p:cNvSpPr/>
          <p:nvPr/>
        </p:nvSpPr>
        <p:spPr>
          <a:xfrm>
            <a:off x="8980555" y="65732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F97561A-EA9C-8EA4-899C-F5FFBF3EF3BC}"/>
              </a:ext>
            </a:extLst>
          </p:cNvPr>
          <p:cNvSpPr/>
          <p:nvPr/>
        </p:nvSpPr>
        <p:spPr>
          <a:xfrm>
            <a:off x="9422558" y="9222551"/>
            <a:ext cx="931850" cy="907976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334A0590-9751-BCEF-DD3E-CA8FB448925C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6F2D040-9599-9E42-7C50-395CE260EC21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E258DFB-95CC-D07F-4883-4AFD415EC427}"/>
              </a:ext>
            </a:extLst>
          </p:cNvPr>
          <p:cNvGrpSpPr>
            <a:grpSpLocks noChangeAspect="1"/>
          </p:cNvGrpSpPr>
          <p:nvPr/>
        </p:nvGrpSpPr>
        <p:grpSpPr>
          <a:xfrm rot="7146974">
            <a:off x="17415833" y="7351864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E61E4A4-B5AF-13CA-2018-EFA4B923C2F0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0BA9C288-AD25-677E-8E13-0A489F05A243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1AE6E29-E371-98A4-BA68-AD16612E8E3A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4963BB17-6C04-B4AB-DCA8-C4267709A431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C434132-F96B-8562-9778-605FB91636D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5E93666D-BCFB-93E1-1B83-451526BC8D37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DA4648E-4B3E-4C4E-0911-2B66B982EBF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7E460CF0-0725-2548-22EC-F1F2BCE80F86}"/>
              </a:ext>
            </a:extLst>
          </p:cNvPr>
          <p:cNvSpPr/>
          <p:nvPr/>
        </p:nvSpPr>
        <p:spPr>
          <a:xfrm rot="1884437">
            <a:off x="3966244" y="9123589"/>
            <a:ext cx="988642" cy="125213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314E7D1-5CCB-F3B6-3917-073E73600B8B}"/>
              </a:ext>
            </a:extLst>
          </p:cNvPr>
          <p:cNvSpPr/>
          <p:nvPr/>
        </p:nvSpPr>
        <p:spPr>
          <a:xfrm rot="-2700000">
            <a:off x="6568335" y="9222151"/>
            <a:ext cx="802199" cy="1213536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B239DEB-59DA-C099-30FE-28B1221EDE79}"/>
              </a:ext>
            </a:extLst>
          </p:cNvPr>
          <p:cNvSpPr/>
          <p:nvPr/>
        </p:nvSpPr>
        <p:spPr>
          <a:xfrm>
            <a:off x="17235188" y="9066954"/>
            <a:ext cx="848518" cy="1043419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599E411F-0867-4F4F-2772-6D1D4D69B0DC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00281A1D-D41A-95CE-66AB-60D778B151F0}"/>
              </a:ext>
            </a:extLst>
          </p:cNvPr>
          <p:cNvSpPr/>
          <p:nvPr/>
        </p:nvSpPr>
        <p:spPr>
          <a:xfrm rot="1416145">
            <a:off x="12263812" y="9129174"/>
            <a:ext cx="446352" cy="1305823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342DB814-0D84-A3FB-64F9-70AF191B6BAF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129B830F-DE01-0967-2982-AA1E49CD7446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D3658E07-AF8F-03BB-EFA1-826ECFB54D27}"/>
              </a:ext>
            </a:extLst>
          </p:cNvPr>
          <p:cNvGrpSpPr>
            <a:grpSpLocks/>
          </p:cNvGrpSpPr>
          <p:nvPr/>
        </p:nvGrpSpPr>
        <p:grpSpPr bwMode="auto">
          <a:xfrm>
            <a:off x="8519030" y="-2851084"/>
            <a:ext cx="5498968" cy="11296356"/>
            <a:chOff x="768" y="-1104"/>
            <a:chExt cx="2320" cy="427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A5BD378E-FD19-E68A-00DC-D4A1CFD57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clrChange>
                <a:clrFrom>
                  <a:srgbClr val="FFFF80"/>
                </a:clrFrom>
                <a:clrTo>
                  <a:srgbClr val="FFFF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316"/>
              <a:ext cx="1111" cy="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C7F5E00-3BBC-700A-C192-38A1EDDA3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316"/>
              <a:ext cx="473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3" descr="c">
              <a:extLst>
                <a:ext uri="{FF2B5EF4-FFF2-40B4-BE49-F238E27FC236}">
                  <a16:creationId xmlns:a16="http://schemas.microsoft.com/office/drawing/2014/main" id="{C834AF39-5DA7-F70F-0079-D0BAE1B1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" y="-1104"/>
              <a:ext cx="1064" cy="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6" descr="uuuuu">
            <a:extLst>
              <a:ext uri="{FF2B5EF4-FFF2-40B4-BE49-F238E27FC236}">
                <a16:creationId xmlns:a16="http://schemas.microsoft.com/office/drawing/2014/main" id="{49B92880-1C58-146E-443A-AC73294B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792" y="3526165"/>
            <a:ext cx="4200838" cy="487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4">
            <a:extLst>
              <a:ext uri="{FF2B5EF4-FFF2-40B4-BE49-F238E27FC236}">
                <a16:creationId xmlns:a16="http://schemas.microsoft.com/office/drawing/2014/main" id="{594110F6-F78C-D70D-A517-60752F331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4413" y="1940170"/>
            <a:ext cx="5587931" cy="645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42324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25288" y="985755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14307" flipV="1">
            <a:off x="14830021" y="161187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81377" y="5649144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7289">
            <a:off x="2576889" y="940330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A3D088-CAE3-0209-D56D-A7A3D3D71247}"/>
              </a:ext>
            </a:extLst>
          </p:cNvPr>
          <p:cNvSpPr txBox="1"/>
          <p:nvPr/>
        </p:nvSpPr>
        <p:spPr>
          <a:xfrm>
            <a:off x="4116894" y="3143907"/>
            <a:ext cx="1036843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vi-VN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EE4AF-1A25-B412-6DA7-6B9DBF52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691EBF-0F0E-E631-7574-FD0665952CDE}"/>
              </a:ext>
            </a:extLst>
          </p:cNvPr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F8B91F8-B723-05FB-56CF-07FEB745E9CC}"/>
                </a:ext>
              </a:extLst>
            </p:cNvPr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169B867-69CB-7481-00C1-ECDCBE89076C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5501338-46E5-BFCE-1595-5BA593CC32F9}"/>
              </a:ext>
            </a:extLst>
          </p:cNvPr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C381FA4-E3DA-BF96-78BB-26B63E05E59A}"/>
              </a:ext>
            </a:extLst>
          </p:cNvPr>
          <p:cNvSpPr/>
          <p:nvPr/>
        </p:nvSpPr>
        <p:spPr>
          <a:xfrm>
            <a:off x="-1188934" y="7638290"/>
            <a:ext cx="6069438" cy="286230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66659C-823D-C1E4-B86C-9BF16CC26719}"/>
              </a:ext>
            </a:extLst>
          </p:cNvPr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DBB5FF-3380-9D03-87B6-EA3EC44C4F57}"/>
              </a:ext>
            </a:extLst>
          </p:cNvPr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E97A54-0485-E944-2E66-2D94FE9FBECB}"/>
              </a:ext>
            </a:extLst>
          </p:cNvPr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B531062-F76A-8E4B-5306-B2EDB2F2D8C7}"/>
              </a:ext>
            </a:extLst>
          </p:cNvPr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5A51B68-FBD3-1F74-4059-48545D4D2CBD}"/>
              </a:ext>
            </a:extLst>
          </p:cNvPr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9A7E319-E820-5692-C718-5179A883AA5A}"/>
              </a:ext>
            </a:extLst>
          </p:cNvPr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EB253-FAFC-20B8-0166-9E055477225D}"/>
              </a:ext>
            </a:extLst>
          </p:cNvPr>
          <p:cNvSpPr txBox="1"/>
          <p:nvPr/>
        </p:nvSpPr>
        <p:spPr>
          <a:xfrm>
            <a:off x="1981200" y="3981381"/>
            <a:ext cx="1329958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0000" b="1" spc="5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0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spc="5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0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0000" b="1" spc="5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spc="5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0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ư</a:t>
            </a:r>
            <a:endParaRPr kumimoji="0" lang="en-US" sz="10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1F99129F-4992-E048-4186-9A81AD11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1921670"/>
            <a:ext cx="44100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31B58999-6AA9-5C59-57EA-C6331F1A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1921670"/>
            <a:ext cx="2205038" cy="59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untitled3">
            <a:extLst>
              <a:ext uri="{FF2B5EF4-FFF2-40B4-BE49-F238E27FC236}">
                <a16:creationId xmlns:a16="http://schemas.microsoft.com/office/drawing/2014/main" id="{EA038F34-4944-9A41-C554-49BD8CF1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4001" r="67500" b="16000"/>
          <a:stretch>
            <a:fillRect/>
          </a:stretch>
        </p:blipFill>
        <p:spPr bwMode="auto">
          <a:xfrm>
            <a:off x="8915400" y="2171700"/>
            <a:ext cx="3498057" cy="51435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 2">
            <a:extLst>
              <a:ext uri="{FF2B5EF4-FFF2-40B4-BE49-F238E27FC236}">
                <a16:creationId xmlns:a16="http://schemas.microsoft.com/office/drawing/2014/main" id="{E03FF465-C22C-03FA-F989-C7E2DE34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2961145" y="1714500"/>
            <a:ext cx="80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et thang 1">
            <a:extLst>
              <a:ext uri="{FF2B5EF4-FFF2-40B4-BE49-F238E27FC236}">
                <a16:creationId xmlns:a16="http://schemas.microsoft.com/office/drawing/2014/main" id="{2D828917-EBEC-F998-1CA6-EB633D51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7962" r="68036" b="13924"/>
          <a:stretch>
            <a:fillRect/>
          </a:stretch>
        </p:blipFill>
        <p:spPr bwMode="auto">
          <a:xfrm>
            <a:off x="12115801" y="2286000"/>
            <a:ext cx="124539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1DA5D-A723-44EC-75B4-02311D48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2AC325-9067-F34D-EA60-0F7B924C31C9}"/>
              </a:ext>
            </a:extLst>
          </p:cNvPr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B5524EC-3BC1-CF85-9577-7AA76EFD2621}"/>
                </a:ext>
              </a:extLst>
            </p:cNvPr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C1F0F75-0234-F542-E9C5-2BEF27DBC37A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1A0D595-CFBC-DF14-D464-330AD1A882E4}"/>
              </a:ext>
            </a:extLst>
          </p:cNvPr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7E79EE-24CA-1BF6-13B5-9DCBEB20546F}"/>
              </a:ext>
            </a:extLst>
          </p:cNvPr>
          <p:cNvSpPr/>
          <p:nvPr/>
        </p:nvSpPr>
        <p:spPr>
          <a:xfrm>
            <a:off x="-1188934" y="7638290"/>
            <a:ext cx="6069438" cy="286230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5A39501-255B-F72F-C843-DE06C0940124}"/>
              </a:ext>
            </a:extLst>
          </p:cNvPr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E8F22F9-C710-9058-48E5-68EB580B3C35}"/>
              </a:ext>
            </a:extLst>
          </p:cNvPr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1FAFFD4-A857-5B79-1F4A-21376C074540}"/>
              </a:ext>
            </a:extLst>
          </p:cNvPr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7513F18-7A28-AF85-551A-C811CC692818}"/>
              </a:ext>
            </a:extLst>
          </p:cNvPr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5F20A44-B9A8-09C0-AEEF-2D2CCFDDE7BE}"/>
              </a:ext>
            </a:extLst>
          </p:cNvPr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2ED2637-BC57-C66A-AE4F-B867092B9061}"/>
              </a:ext>
            </a:extLst>
          </p:cNvPr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33BC4-EA04-58DE-25C8-7E9ACAEC39EA}"/>
              </a:ext>
            </a:extLst>
          </p:cNvPr>
          <p:cNvSpPr txBox="1"/>
          <p:nvPr/>
        </p:nvSpPr>
        <p:spPr>
          <a:xfrm>
            <a:off x="3244450" y="4334432"/>
            <a:ext cx="1098013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255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4719306" y="8767438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2"/>
                </a:lnTo>
                <a:lnTo>
                  <a:pt x="0" y="1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28851">
            <a:off x="15804979" y="7501123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750650" y="112157"/>
            <a:ext cx="3017300" cy="3487099"/>
            <a:chOff x="0" y="0"/>
            <a:chExt cx="4023066" cy="4649465"/>
          </a:xfrm>
        </p:grpSpPr>
        <p:sp>
          <p:nvSpPr>
            <p:cNvPr id="20" name="Freeform 20"/>
            <p:cNvSpPr/>
            <p:nvPr/>
          </p:nvSpPr>
          <p:spPr>
            <a:xfrm rot="-1498955">
              <a:off x="703351" y="36956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4209193">
              <a:off x="712996" y="173199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198161" y="7310984"/>
            <a:ext cx="2535451" cy="3180474"/>
            <a:chOff x="0" y="0"/>
            <a:chExt cx="4122941" cy="4675828"/>
          </a:xfrm>
        </p:grpSpPr>
        <p:sp>
          <p:nvSpPr>
            <p:cNvPr id="24" name="Freeform 24"/>
            <p:cNvSpPr/>
            <p:nvPr/>
          </p:nvSpPr>
          <p:spPr>
            <a:xfrm rot="1644849">
              <a:off x="753288" y="38275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1670573">
              <a:off x="1248800" y="1108068"/>
              <a:ext cx="1722167" cy="2128521"/>
            </a:xfrm>
            <a:custGeom>
              <a:avLst/>
              <a:gdLst/>
              <a:ahLst/>
              <a:cxnLst/>
              <a:rect l="l" t="t" r="r" b="b"/>
              <a:pathLst>
                <a:path w="1722167" h="2128521">
                  <a:moveTo>
                    <a:pt x="0" y="0"/>
                  </a:moveTo>
                  <a:lnTo>
                    <a:pt x="1722167" y="0"/>
                  </a:lnTo>
                  <a:lnTo>
                    <a:pt x="1722167" y="2128521"/>
                  </a:lnTo>
                  <a:lnTo>
                    <a:pt x="0" y="21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861968">
            <a:off x="2979976" y="9011635"/>
            <a:ext cx="1114599" cy="1782062"/>
          </a:xfrm>
          <a:custGeom>
            <a:avLst/>
            <a:gdLst/>
            <a:ahLst/>
            <a:cxnLst/>
            <a:rect l="l" t="t" r="r" b="b"/>
            <a:pathLst>
              <a:path w="1114599" h="1782062">
                <a:moveTo>
                  <a:pt x="0" y="0"/>
                </a:moveTo>
                <a:lnTo>
                  <a:pt x="1114599" y="0"/>
                </a:lnTo>
                <a:lnTo>
                  <a:pt x="1114599" y="1782062"/>
                </a:lnTo>
                <a:lnTo>
                  <a:pt x="0" y="178206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Freeform 39"/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217903" y="9301939"/>
            <a:ext cx="920723" cy="1391203"/>
          </a:xfrm>
          <a:custGeom>
            <a:avLst/>
            <a:gdLst/>
            <a:ahLst/>
            <a:cxnLst/>
            <a:rect l="l" t="t" r="r" b="b"/>
            <a:pathLst>
              <a:path w="920723" h="1391203">
                <a:moveTo>
                  <a:pt x="0" y="0"/>
                </a:moveTo>
                <a:lnTo>
                  <a:pt x="920724" y="0"/>
                </a:lnTo>
                <a:lnTo>
                  <a:pt x="920724" y="1391203"/>
                </a:lnTo>
                <a:lnTo>
                  <a:pt x="0" y="139120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C59151-4354-F402-5E7B-41F5F473177A}"/>
              </a:ext>
            </a:extLst>
          </p:cNvPr>
          <p:cNvSpPr txBox="1"/>
          <p:nvPr/>
        </p:nvSpPr>
        <p:spPr>
          <a:xfrm>
            <a:off x="3505200" y="3143907"/>
            <a:ext cx="109801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2895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1" y="0"/>
                </a:lnTo>
                <a:lnTo>
                  <a:pt x="5696651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2895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1" y="0"/>
                </a:lnTo>
                <a:lnTo>
                  <a:pt x="5696651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16606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6606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56108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56108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95610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95610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2827902" y="9390105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2827902" y="-76791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80"/>
                </a:lnTo>
                <a:lnTo>
                  <a:pt x="0" y="1893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575141" y="8490221"/>
            <a:ext cx="1969712" cy="1858692"/>
          </a:xfrm>
          <a:custGeom>
            <a:avLst/>
            <a:gdLst/>
            <a:ahLst/>
            <a:cxnLst/>
            <a:rect l="l" t="t" r="r" b="b"/>
            <a:pathLst>
              <a:path w="1969712" h="1858692">
                <a:moveTo>
                  <a:pt x="0" y="0"/>
                </a:moveTo>
                <a:lnTo>
                  <a:pt x="1969712" y="0"/>
                </a:lnTo>
                <a:lnTo>
                  <a:pt x="1969712" y="1858692"/>
                </a:lnTo>
                <a:lnTo>
                  <a:pt x="0" y="1858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99321">
            <a:off x="12981210" y="8795331"/>
            <a:ext cx="6383851" cy="2472291"/>
          </a:xfrm>
          <a:custGeom>
            <a:avLst/>
            <a:gdLst/>
            <a:ahLst/>
            <a:cxnLst/>
            <a:rect l="l" t="t" r="r" b="b"/>
            <a:pathLst>
              <a:path w="6383851" h="2472291">
                <a:moveTo>
                  <a:pt x="0" y="0"/>
                </a:moveTo>
                <a:lnTo>
                  <a:pt x="6383851" y="0"/>
                </a:lnTo>
                <a:lnTo>
                  <a:pt x="6383851" y="2472291"/>
                </a:lnTo>
                <a:lnTo>
                  <a:pt x="0" y="2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7338116" y="7397105"/>
            <a:ext cx="1512115" cy="1557422"/>
          </a:xfrm>
          <a:custGeom>
            <a:avLst/>
            <a:gdLst/>
            <a:ahLst/>
            <a:cxnLst/>
            <a:rect l="l" t="t" r="r" b="b"/>
            <a:pathLst>
              <a:path w="1512115" h="1557422">
                <a:moveTo>
                  <a:pt x="0" y="0"/>
                </a:moveTo>
                <a:lnTo>
                  <a:pt x="1512115" y="0"/>
                </a:lnTo>
                <a:lnTo>
                  <a:pt x="1512115" y="1557421"/>
                </a:lnTo>
                <a:lnTo>
                  <a:pt x="0" y="15574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756818" y="1031952"/>
            <a:ext cx="1313463" cy="1332850"/>
          </a:xfrm>
          <a:custGeom>
            <a:avLst/>
            <a:gdLst/>
            <a:ahLst/>
            <a:cxnLst/>
            <a:rect l="l" t="t" r="r" b="b"/>
            <a:pathLst>
              <a:path w="1313463" h="1332850">
                <a:moveTo>
                  <a:pt x="0" y="0"/>
                </a:moveTo>
                <a:lnTo>
                  <a:pt x="1313463" y="0"/>
                </a:lnTo>
                <a:lnTo>
                  <a:pt x="1313463" y="1332850"/>
                </a:lnTo>
                <a:lnTo>
                  <a:pt x="0" y="1332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5400000">
            <a:off x="-4070999" y="9371055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5400000">
            <a:off x="-4070999" y="-95841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80"/>
                </a:lnTo>
                <a:lnTo>
                  <a:pt x="0" y="1893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10374539">
            <a:off x="-1056946" y="-815850"/>
            <a:ext cx="5289793" cy="2981520"/>
          </a:xfrm>
          <a:custGeom>
            <a:avLst/>
            <a:gdLst/>
            <a:ahLst/>
            <a:cxnLst/>
            <a:rect l="l" t="t" r="r" b="b"/>
            <a:pathLst>
              <a:path w="5289793" h="2981520">
                <a:moveTo>
                  <a:pt x="0" y="0"/>
                </a:moveTo>
                <a:lnTo>
                  <a:pt x="5289793" y="0"/>
                </a:lnTo>
                <a:lnTo>
                  <a:pt x="5289793" y="2981520"/>
                </a:lnTo>
                <a:lnTo>
                  <a:pt x="0" y="29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2606162">
            <a:off x="13290072" y="-396849"/>
            <a:ext cx="1521952" cy="1530299"/>
          </a:xfrm>
          <a:custGeom>
            <a:avLst/>
            <a:gdLst/>
            <a:ahLst/>
            <a:cxnLst/>
            <a:rect l="l" t="t" r="r" b="b"/>
            <a:pathLst>
              <a:path w="1521952" h="1530299">
                <a:moveTo>
                  <a:pt x="0" y="0"/>
                </a:moveTo>
                <a:lnTo>
                  <a:pt x="1521952" y="0"/>
                </a:lnTo>
                <a:lnTo>
                  <a:pt x="1521952" y="1530299"/>
                </a:lnTo>
                <a:lnTo>
                  <a:pt x="0" y="153029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6652741">
            <a:off x="15596296" y="1546053"/>
            <a:ext cx="1972143" cy="1384086"/>
          </a:xfrm>
          <a:custGeom>
            <a:avLst/>
            <a:gdLst/>
            <a:ahLst/>
            <a:cxnLst/>
            <a:rect l="l" t="t" r="r" b="b"/>
            <a:pathLst>
              <a:path w="1972143" h="1384086">
                <a:moveTo>
                  <a:pt x="0" y="0"/>
                </a:moveTo>
                <a:lnTo>
                  <a:pt x="1972143" y="0"/>
                </a:lnTo>
                <a:lnTo>
                  <a:pt x="1972143" y="1384086"/>
                </a:lnTo>
                <a:lnTo>
                  <a:pt x="0" y="1384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895404">
            <a:off x="-1217800" y="8058773"/>
            <a:ext cx="5326303" cy="2935360"/>
          </a:xfrm>
          <a:custGeom>
            <a:avLst/>
            <a:gdLst/>
            <a:ahLst/>
            <a:cxnLst/>
            <a:rect l="l" t="t" r="r" b="b"/>
            <a:pathLst>
              <a:path w="5326303" h="2935360">
                <a:moveTo>
                  <a:pt x="0" y="0"/>
                </a:moveTo>
                <a:lnTo>
                  <a:pt x="5326302" y="0"/>
                </a:lnTo>
                <a:lnTo>
                  <a:pt x="5326302" y="2935360"/>
                </a:lnTo>
                <a:lnTo>
                  <a:pt x="0" y="29353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9805529">
            <a:off x="14596149" y="-914780"/>
            <a:ext cx="5326303" cy="2935360"/>
          </a:xfrm>
          <a:custGeom>
            <a:avLst/>
            <a:gdLst/>
            <a:ahLst/>
            <a:cxnLst/>
            <a:rect l="l" t="t" r="r" b="b"/>
            <a:pathLst>
              <a:path w="5326303" h="2935360">
                <a:moveTo>
                  <a:pt x="0" y="0"/>
                </a:moveTo>
                <a:lnTo>
                  <a:pt x="5326302" y="0"/>
                </a:lnTo>
                <a:lnTo>
                  <a:pt x="5326302" y="2935359"/>
                </a:lnTo>
                <a:lnTo>
                  <a:pt x="0" y="2935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2D85F-F515-3C02-DC32-4325D4A0E608}"/>
              </a:ext>
            </a:extLst>
          </p:cNvPr>
          <p:cNvSpPr txBox="1"/>
          <p:nvPr/>
        </p:nvSpPr>
        <p:spPr>
          <a:xfrm>
            <a:off x="1756818" y="3497540"/>
            <a:ext cx="1420869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MP3 Rap IQ 15 phut (1)">
            <a:hlinkClick r:id="" action="ppaction://media"/>
            <a:extLst>
              <a:ext uri="{FF2B5EF4-FFF2-40B4-BE49-F238E27FC236}">
                <a16:creationId xmlns:a16="http://schemas.microsoft.com/office/drawing/2014/main" id="{6CE8FD73-0081-BC8D-77F6-1C10529A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14077" y="5275064"/>
            <a:ext cx="3442032" cy="13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79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4FCCD-1060-0D25-AA42-C4AEE6045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B46AAE-9A80-2C53-24BA-275A7D3510B0}"/>
              </a:ext>
            </a:extLst>
          </p:cNvPr>
          <p:cNvSpPr/>
          <p:nvPr/>
        </p:nvSpPr>
        <p:spPr>
          <a:xfrm>
            <a:off x="1426019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D7280DB-4517-6BBA-9728-C983353B230F}"/>
              </a:ext>
            </a:extLst>
          </p:cNvPr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E148C3C-2DE5-9882-24C2-12AB19CD13B5}"/>
              </a:ext>
            </a:extLst>
          </p:cNvPr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46358CD-3923-57EE-B7E2-316A13A05E45}"/>
              </a:ext>
            </a:extLst>
          </p:cNvPr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CAA9EA8-2105-F41B-10BD-357C151587CA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3DD39AA-C89A-0E8B-B184-7BEEF412EC4C}"/>
              </a:ext>
            </a:extLst>
          </p:cNvPr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C59FED-9A8A-F47D-5A7A-3DCE48DA9D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031D5B6D-0325-87C7-35C5-FA8C4385913F}"/>
              </a:ext>
            </a:extLst>
          </p:cNvPr>
          <p:cNvSpPr/>
          <p:nvPr/>
        </p:nvSpPr>
        <p:spPr>
          <a:xfrm>
            <a:off x="14719306" y="8767438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2"/>
                </a:lnTo>
                <a:lnTo>
                  <a:pt x="0" y="1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7DCBE48-7486-0CC7-6D14-8CBDE013DFB9}"/>
              </a:ext>
            </a:extLst>
          </p:cNvPr>
          <p:cNvSpPr/>
          <p:nvPr/>
        </p:nvSpPr>
        <p:spPr>
          <a:xfrm rot="1228851">
            <a:off x="15804979" y="7501123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D515A95-0AB3-B6BA-0FDE-8C957730F31E}"/>
              </a:ext>
            </a:extLst>
          </p:cNvPr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30797DD-C08E-05FC-EF31-FFFC11C91D05}"/>
              </a:ext>
            </a:extLst>
          </p:cNvPr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6970ECA-55A7-0E94-8098-03981DE7425A}"/>
              </a:ext>
            </a:extLst>
          </p:cNvPr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590531A-5CA8-227E-51B4-50E30E19019F}"/>
              </a:ext>
            </a:extLst>
          </p:cNvPr>
          <p:cNvGrpSpPr/>
          <p:nvPr/>
        </p:nvGrpSpPr>
        <p:grpSpPr>
          <a:xfrm>
            <a:off x="15750650" y="112157"/>
            <a:ext cx="3017300" cy="3487099"/>
            <a:chOff x="0" y="0"/>
            <a:chExt cx="4023066" cy="464946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2B5947F-76E0-D472-4FAC-0FB452F0F1C5}"/>
                </a:ext>
              </a:extLst>
            </p:cNvPr>
            <p:cNvSpPr/>
            <p:nvPr/>
          </p:nvSpPr>
          <p:spPr>
            <a:xfrm rot="-1498955">
              <a:off x="703351" y="36956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100FFB1-A9E3-10F3-9B81-5370B20D4E54}"/>
                </a:ext>
              </a:extLst>
            </p:cNvPr>
            <p:cNvSpPr/>
            <p:nvPr/>
          </p:nvSpPr>
          <p:spPr>
            <a:xfrm rot="-4209193">
              <a:off x="712996" y="173199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1041B444-BB7B-E178-9315-F5B9AE91E6BE}"/>
              </a:ext>
            </a:extLst>
          </p:cNvPr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82A9EA0-8FE6-8365-5E16-02A9FBA4D4E2}"/>
              </a:ext>
            </a:extLst>
          </p:cNvPr>
          <p:cNvGrpSpPr/>
          <p:nvPr/>
        </p:nvGrpSpPr>
        <p:grpSpPr>
          <a:xfrm>
            <a:off x="489011" y="7287915"/>
            <a:ext cx="2081064" cy="2289003"/>
            <a:chOff x="0" y="0"/>
            <a:chExt cx="4122941" cy="4675828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0BD76E6-7791-95D4-440B-720462C9A11D}"/>
                </a:ext>
              </a:extLst>
            </p:cNvPr>
            <p:cNvSpPr/>
            <p:nvPr/>
          </p:nvSpPr>
          <p:spPr>
            <a:xfrm rot="1644849">
              <a:off x="753288" y="38275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94881DB-4F8A-D5AC-3A81-4605C697A561}"/>
                </a:ext>
              </a:extLst>
            </p:cNvPr>
            <p:cNvSpPr/>
            <p:nvPr/>
          </p:nvSpPr>
          <p:spPr>
            <a:xfrm rot="1670573">
              <a:off x="1248800" y="1108068"/>
              <a:ext cx="1722167" cy="2128521"/>
            </a:xfrm>
            <a:custGeom>
              <a:avLst/>
              <a:gdLst/>
              <a:ahLst/>
              <a:cxnLst/>
              <a:rect l="l" t="t" r="r" b="b"/>
              <a:pathLst>
                <a:path w="1722167" h="2128521">
                  <a:moveTo>
                    <a:pt x="0" y="0"/>
                  </a:moveTo>
                  <a:lnTo>
                    <a:pt x="1722167" y="0"/>
                  </a:lnTo>
                  <a:lnTo>
                    <a:pt x="1722167" y="2128521"/>
                  </a:lnTo>
                  <a:lnTo>
                    <a:pt x="0" y="21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0822371A-2323-584C-2F7F-BCCF67782441}"/>
              </a:ext>
            </a:extLst>
          </p:cNvPr>
          <p:cNvSpPr/>
          <p:nvPr/>
        </p:nvSpPr>
        <p:spPr>
          <a:xfrm rot="-861968">
            <a:off x="2979976" y="9011635"/>
            <a:ext cx="1114599" cy="1782062"/>
          </a:xfrm>
          <a:custGeom>
            <a:avLst/>
            <a:gdLst/>
            <a:ahLst/>
            <a:cxnLst/>
            <a:rect l="l" t="t" r="r" b="b"/>
            <a:pathLst>
              <a:path w="1114599" h="1782062">
                <a:moveTo>
                  <a:pt x="0" y="0"/>
                </a:moveTo>
                <a:lnTo>
                  <a:pt x="1114599" y="0"/>
                </a:lnTo>
                <a:lnTo>
                  <a:pt x="1114599" y="1782062"/>
                </a:lnTo>
                <a:lnTo>
                  <a:pt x="0" y="17820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9988BC1-8A2C-AA4A-0DCE-D78FCB0D0640}"/>
              </a:ext>
            </a:extLst>
          </p:cNvPr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7079249-82D9-189C-DFB4-BDC7D3C4C537}"/>
              </a:ext>
            </a:extLst>
          </p:cNvPr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3915A7D-30A5-81BC-3973-B1B52714258C}"/>
              </a:ext>
            </a:extLst>
          </p:cNvPr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9FB0E7F-4F0F-F062-F0B9-C12716F4AF5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64F3BE6-8741-0F04-051F-883BC7472AAC}"/>
              </a:ext>
            </a:extLst>
          </p:cNvPr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14171CB-CFDC-00EC-B488-4E34EA10A65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7F07447B-3C08-EC14-7434-ABF45C555857}"/>
              </a:ext>
            </a:extLst>
          </p:cNvPr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7E39A0E9-DE4F-E0B5-C988-F7E3819DDC0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83BA8F5B-EE5E-9A1E-B995-0C4D4B5898BE}"/>
              </a:ext>
            </a:extLst>
          </p:cNvPr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44A060E-779E-0276-261F-5608835E83C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1F297C4-30A6-B734-604F-0052A8E8E7F6}"/>
              </a:ext>
            </a:extLst>
          </p:cNvPr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94092E2-D29D-9D5F-AE1D-47CFEA162EB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Freeform 39">
            <a:extLst>
              <a:ext uri="{FF2B5EF4-FFF2-40B4-BE49-F238E27FC236}">
                <a16:creationId xmlns:a16="http://schemas.microsoft.com/office/drawing/2014/main" id="{03DD2D36-0A89-57DA-8FFA-09160B434207}"/>
              </a:ext>
            </a:extLst>
          </p:cNvPr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810EF802-B7DA-4170-145F-DD7625D23A96}"/>
              </a:ext>
            </a:extLst>
          </p:cNvPr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EFDD5D2-C782-3D0F-AD0C-2C4E5E3AEDB8}"/>
              </a:ext>
            </a:extLst>
          </p:cNvPr>
          <p:cNvSpPr/>
          <p:nvPr/>
        </p:nvSpPr>
        <p:spPr>
          <a:xfrm>
            <a:off x="5217903" y="9301939"/>
            <a:ext cx="920723" cy="1391203"/>
          </a:xfrm>
          <a:custGeom>
            <a:avLst/>
            <a:gdLst/>
            <a:ahLst/>
            <a:cxnLst/>
            <a:rect l="l" t="t" r="r" b="b"/>
            <a:pathLst>
              <a:path w="920723" h="1391203">
                <a:moveTo>
                  <a:pt x="0" y="0"/>
                </a:moveTo>
                <a:lnTo>
                  <a:pt x="920724" y="0"/>
                </a:lnTo>
                <a:lnTo>
                  <a:pt x="920724" y="1391203"/>
                </a:lnTo>
                <a:lnTo>
                  <a:pt x="0" y="13912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A55ABEF-2350-7E8B-1737-ABDFDA0B6431}"/>
              </a:ext>
            </a:extLst>
          </p:cNvPr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6F43F6CF-6318-3216-3B03-9A6016F0CC42}"/>
              </a:ext>
            </a:extLst>
          </p:cNvPr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45A43283-C3CB-E1FF-A54A-D25EF63D8841}"/>
              </a:ext>
            </a:extLst>
          </p:cNvPr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EDA7E378-2210-C68D-D613-BCDDF60C3E52}"/>
              </a:ext>
            </a:extLst>
          </p:cNvPr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D50682-CC69-36EA-AAB9-B07D34B2A2F0}"/>
              </a:ext>
            </a:extLst>
          </p:cNvPr>
          <p:cNvSpPr txBox="1"/>
          <p:nvPr/>
        </p:nvSpPr>
        <p:spPr>
          <a:xfrm>
            <a:off x="3081250" y="3599256"/>
            <a:ext cx="1241810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Thu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GÀY MÙA VUI - NHẠC MẪU - CHỦ ĐỀ 1 - RỘN RÀNG NGÀY MỚI - ÂM NHẠC 2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EF39B9BC-B160-8CDA-EC9E-7354E6E96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7778844" y="6536587"/>
            <a:ext cx="3349764" cy="8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5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660577" y="751710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4135" y="983056"/>
            <a:ext cx="4292666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7"/>
          <p:cNvSpPr txBox="1"/>
          <p:nvPr/>
        </p:nvSpPr>
        <p:spPr>
          <a:xfrm rot="-10627">
            <a:off x="1268623" y="5119222"/>
            <a:ext cx="15569894" cy="1651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15"/>
              </a:lnSpc>
            </a:pPr>
            <a:endParaRPr lang="en-US" sz="12000" dirty="0">
              <a:solidFill>
                <a:srgbClr val="FF313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52400" y="7344471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F859C-4CC8-0DD4-7640-8C751DC012D2}"/>
              </a:ext>
            </a:extLst>
          </p:cNvPr>
          <p:cNvSpPr txBox="1"/>
          <p:nvPr/>
        </p:nvSpPr>
        <p:spPr>
          <a:xfrm>
            <a:off x="8998527" y="49149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C55DF577-3FB9-893D-A901-AFBCC285B5B3}"/>
              </a:ext>
            </a:extLst>
          </p:cNvPr>
          <p:cNvSpPr txBox="1"/>
          <p:nvPr/>
        </p:nvSpPr>
        <p:spPr>
          <a:xfrm>
            <a:off x="6252582" y="4755655"/>
            <a:ext cx="7077992" cy="177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42"/>
              </a:lnSpc>
            </a:pPr>
            <a:r>
              <a:rPr lang="en-US" sz="18000" spc="-270" dirty="0" err="1">
                <a:solidFill>
                  <a:srgbClr val="FF0000"/>
                </a:solidFill>
                <a:latin typeface=".VnAristote" panose="020B7200000000000000" pitchFamily="34" charset="0"/>
                <a:ea typeface="Fibre"/>
                <a:cs typeface="Fibre"/>
                <a:sym typeface="Fibre"/>
              </a:rPr>
              <a:t>C¶m</a:t>
            </a:r>
            <a:r>
              <a:rPr lang="en-US" sz="18000" spc="-270" dirty="0">
                <a:solidFill>
                  <a:srgbClr val="FF0000"/>
                </a:solidFill>
                <a:latin typeface=".VnAristote" panose="020B7200000000000000" pitchFamily="34" charset="0"/>
                <a:ea typeface="Fibre"/>
                <a:cs typeface="Fibre"/>
                <a:sym typeface="Fibre"/>
              </a:rPr>
              <a:t> ¬n!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FB73D7D0-BAF7-D12E-E71C-3BB4E9E317CF}"/>
              </a:ext>
            </a:extLst>
          </p:cNvPr>
          <p:cNvSpPr/>
          <p:nvPr/>
        </p:nvSpPr>
        <p:spPr>
          <a:xfrm>
            <a:off x="5197529" y="4966561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E0E531D-50AC-0E21-CDD8-7FEE846F6A2D}"/>
              </a:ext>
            </a:extLst>
          </p:cNvPr>
          <p:cNvSpPr/>
          <p:nvPr/>
        </p:nvSpPr>
        <p:spPr>
          <a:xfrm rot="10404430">
            <a:off x="13425052" y="49149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47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p">
            <a:extLst>
              <a:ext uri="{FF2B5EF4-FFF2-40B4-BE49-F238E27FC236}">
                <a16:creationId xmlns:a16="http://schemas.microsoft.com/office/drawing/2014/main" id="{B4A31D5A-FB55-1E0F-B521-B73372A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untitled3">
            <a:extLst>
              <a:ext uri="{FF2B5EF4-FFF2-40B4-BE49-F238E27FC236}">
                <a16:creationId xmlns:a16="http://schemas.microsoft.com/office/drawing/2014/main" id="{52F21F36-9D87-09F7-9E0B-56D0088A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4001" r="67500" b="16000"/>
          <a:stretch>
            <a:fillRect/>
          </a:stretch>
        </p:blipFill>
        <p:spPr bwMode="auto">
          <a:xfrm>
            <a:off x="6286500" y="2400300"/>
            <a:ext cx="34980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u 2">
            <a:extLst>
              <a:ext uri="{FF2B5EF4-FFF2-40B4-BE49-F238E27FC236}">
                <a16:creationId xmlns:a16="http://schemas.microsoft.com/office/drawing/2014/main" id="{8EB76A54-4313-1339-B13B-BDD0B200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2599" r="67018" b="46001"/>
          <a:stretch>
            <a:fillRect/>
          </a:stretch>
        </p:blipFill>
        <p:spPr bwMode="auto">
          <a:xfrm>
            <a:off x="10401300" y="1943100"/>
            <a:ext cx="80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net thang 1">
            <a:extLst>
              <a:ext uri="{FF2B5EF4-FFF2-40B4-BE49-F238E27FC236}">
                <a16:creationId xmlns:a16="http://schemas.microsoft.com/office/drawing/2014/main" id="{3648AF45-0E01-6CA4-0C0C-7F497629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7962" r="68036" b="13924"/>
          <a:stretch>
            <a:fillRect/>
          </a:stretch>
        </p:blipFill>
        <p:spPr bwMode="auto">
          <a:xfrm>
            <a:off x="9486901" y="2514600"/>
            <a:ext cx="124539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4D7D9-4267-8182-057B-530EAAA5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19DD66-ECC8-FDDE-2771-623A2295A207}"/>
              </a:ext>
            </a:extLst>
          </p:cNvPr>
          <p:cNvSpPr/>
          <p:nvPr/>
        </p:nvSpPr>
        <p:spPr>
          <a:xfrm rot="1445555">
            <a:off x="16790485" y="8262503"/>
            <a:ext cx="1962273" cy="2440740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2977283-463E-55E2-306A-C44A347849DC}"/>
              </a:ext>
            </a:extLst>
          </p:cNvPr>
          <p:cNvSpPr/>
          <p:nvPr/>
        </p:nvSpPr>
        <p:spPr>
          <a:xfrm rot="1266315">
            <a:off x="404771" y="8420069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C592B6-49DF-C68E-8BEC-D3C1C5E8B8EA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B9366BC-1B22-669C-99DE-49871307D99D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40AAF0A-4170-D4FC-EBA2-316F1F436966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456B9C6-C7D3-742F-780D-A5BCBFA5FC2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579DA745-F9CD-94C1-D798-A6E93E707F10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AD92FEB-6203-3D1A-F03C-8C973B6569E2}"/>
              </a:ext>
            </a:extLst>
          </p:cNvPr>
          <p:cNvGrpSpPr/>
          <p:nvPr/>
        </p:nvGrpSpPr>
        <p:grpSpPr>
          <a:xfrm>
            <a:off x="259067" y="-416465"/>
            <a:ext cx="1614835" cy="2248500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AF28F2D-5106-37A4-E46F-7B9A300F3449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F3EDD5F-E2B9-762A-7BFD-DEC9C2178FD6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15C0F33E-1067-80B9-8696-5392DED7CC5E}"/>
              </a:ext>
            </a:extLst>
          </p:cNvPr>
          <p:cNvGrpSpPr/>
          <p:nvPr/>
        </p:nvGrpSpPr>
        <p:grpSpPr>
          <a:xfrm>
            <a:off x="0" y="2914146"/>
            <a:ext cx="2010416" cy="2773516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73994BA-6E79-CA6F-FA62-62783184B0CF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18704AE-40E1-C674-0CF4-63B382981F65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0DAD5226-6FAE-FBF2-752E-758132D7D145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846ACE0C-37CF-1089-AE0D-CD0880BFA490}"/>
              </a:ext>
            </a:extLst>
          </p:cNvPr>
          <p:cNvGrpSpPr/>
          <p:nvPr/>
        </p:nvGrpSpPr>
        <p:grpSpPr>
          <a:xfrm>
            <a:off x="15477218" y="8064550"/>
            <a:ext cx="2116894" cy="2932894"/>
            <a:chOff x="0" y="0"/>
            <a:chExt cx="3366709" cy="4365928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DEAAE54-D342-7841-55EA-AE91895DE891}"/>
                </a:ext>
              </a:extLst>
            </p:cNvPr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98E6AE1-847C-051D-50E1-D458C4EE86C4}"/>
                </a:ext>
              </a:extLst>
            </p:cNvPr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68D47810-901A-26A4-3CB8-53945F64E467}"/>
              </a:ext>
            </a:extLst>
          </p:cNvPr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1CE3FCE-C0B6-AF70-AD36-F90DF0BDBEDD}"/>
              </a:ext>
            </a:extLst>
          </p:cNvPr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D906A6A-4039-E3AE-194B-0F723606128B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BAF6F75-DFC1-38DD-B99C-E6DB20F10CB0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18EFFF8-5C63-148E-1AD6-562834C03FF7}"/>
              </a:ext>
            </a:extLst>
          </p:cNvPr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0FC50DD-342D-810E-0E1A-DD2C7F74D1C1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235316E5-2040-DECD-B11D-416C8EFD810B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46180A7-02B4-3802-76F4-E9A7FC1FC325}"/>
              </a:ext>
            </a:extLst>
          </p:cNvPr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5CE4AF15-DC06-8852-F49C-3507782A8708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619A2B57-2A49-4573-5C2A-23CE7632A521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12E00C4-84BA-1B15-01A2-102442D24FE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B1FE8D9A-C806-6675-F7C7-B56DEA041567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E76B305-FB7F-C8DC-1E96-6977BBE483A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736DA712-9A70-3C44-E30D-0F143B11BEF6}"/>
              </a:ext>
            </a:extLst>
          </p:cNvPr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CE8ACAA8-8C35-3512-BAD1-423FBB1DADCA}"/>
              </a:ext>
            </a:extLst>
          </p:cNvPr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2C0698A-B062-9DB2-32F6-2D83A85FF2F4}"/>
              </a:ext>
            </a:extLst>
          </p:cNvPr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3BFB09C8-9EE8-88EA-AB95-4056938CF5CE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1E6B8435-BFEE-960A-06C3-48E13567306C}"/>
              </a:ext>
            </a:extLst>
          </p:cNvPr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DF6385CD-FACC-9764-34F8-9E8FFF83F5D6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F9BB0210-684A-BE4C-DBC5-6514E04D2B9A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pic>
        <p:nvPicPr>
          <p:cNvPr id="5" name="u, u">
            <a:hlinkClick r:id="" action="ppaction://media"/>
            <a:extLst>
              <a:ext uri="{FF2B5EF4-FFF2-40B4-BE49-F238E27FC236}">
                <a16:creationId xmlns:a16="http://schemas.microsoft.com/office/drawing/2014/main" id="{71FF2FE0-5A1A-BC07-96B4-FB27B527E2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93" end="87271.2"/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8433862" y="5795315"/>
            <a:ext cx="751702" cy="317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CC224-D673-07E0-AD96-5FB62A76E69E}"/>
              </a:ext>
            </a:extLst>
          </p:cNvPr>
          <p:cNvSpPr txBox="1"/>
          <p:nvPr/>
        </p:nvSpPr>
        <p:spPr>
          <a:xfrm>
            <a:off x="4219358" y="2426327"/>
            <a:ext cx="96323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732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45555">
            <a:off x="16790485" y="8262503"/>
            <a:ext cx="1962273" cy="2440740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1959" y="1637223"/>
            <a:ext cx="14004083" cy="7012554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1266315">
            <a:off x="404771" y="8420069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59067" y="-416465"/>
            <a:ext cx="1614835" cy="2248500"/>
            <a:chOff x="0" y="0"/>
            <a:chExt cx="2853895" cy="4065097"/>
          </a:xfrm>
        </p:grpSpPr>
        <p:sp>
          <p:nvSpPr>
            <p:cNvPr id="18" name="Freeform 18"/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0" y="2914146"/>
            <a:ext cx="2010416" cy="2773516"/>
            <a:chOff x="0" y="0"/>
            <a:chExt cx="4014554" cy="4646931"/>
          </a:xfrm>
        </p:grpSpPr>
        <p:sp>
          <p:nvSpPr>
            <p:cNvPr id="21" name="Freeform 21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5477218" y="8064550"/>
            <a:ext cx="2116894" cy="2932894"/>
            <a:chOff x="0" y="0"/>
            <a:chExt cx="3366709" cy="4365928"/>
          </a:xfrm>
        </p:grpSpPr>
        <p:sp>
          <p:nvSpPr>
            <p:cNvPr id="25" name="Freeform 25"/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pic>
        <p:nvPicPr>
          <p:cNvPr id="47" name="u, u">
            <a:hlinkClick r:id="" action="ppaction://media"/>
            <a:extLst>
              <a:ext uri="{FF2B5EF4-FFF2-40B4-BE49-F238E27FC236}">
                <a16:creationId xmlns:a16="http://schemas.microsoft.com/office/drawing/2014/main" id="{2A9B9707-7546-C844-2A84-B4FDC47B4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2141955" y="1408705"/>
            <a:ext cx="13947255" cy="724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105BE-1605-DFBD-760C-2D0E528A4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C74053-E666-9088-A511-2BF1F1D8661C}"/>
              </a:ext>
            </a:extLst>
          </p:cNvPr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EA4B85-5559-418E-49EE-78F6C340AAC7}"/>
              </a:ext>
            </a:extLst>
          </p:cNvPr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4C12A5A-69A0-726B-54FE-ED77E14664C2}"/>
              </a:ext>
            </a:extLst>
          </p:cNvPr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32DAF2B-511A-2EEC-BC33-231520D66841}"/>
              </a:ext>
            </a:extLst>
          </p:cNvPr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682C705-0F74-AE70-3840-3875DF9AC778}"/>
              </a:ext>
            </a:extLst>
          </p:cNvPr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0F8E91-E683-E7FB-210D-3AA832C015BA}"/>
              </a:ext>
            </a:extLst>
          </p:cNvPr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2CC2A45-CB9E-3BE7-DCEE-3B9B32C267D6}"/>
              </a:ext>
            </a:extLst>
          </p:cNvPr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0DF0958-EC3D-8B4F-0E8F-BC3A58B251CD}"/>
              </a:ext>
            </a:extLst>
          </p:cNvPr>
          <p:cNvSpPr/>
          <p:nvPr/>
        </p:nvSpPr>
        <p:spPr>
          <a:xfrm>
            <a:off x="3425288" y="985755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D724825-1D77-36CE-6E4D-0631A46B3F45}"/>
              </a:ext>
            </a:extLst>
          </p:cNvPr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2214367-4568-B620-2EB0-0BACFC8C1384}"/>
              </a:ext>
            </a:extLst>
          </p:cNvPr>
          <p:cNvSpPr/>
          <p:nvPr/>
        </p:nvSpPr>
        <p:spPr>
          <a:xfrm rot="10414307" flipV="1">
            <a:off x="14830021" y="161187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9DD4306-32D5-1B0D-F58C-D00CF6A6BCF6}"/>
              </a:ext>
            </a:extLst>
          </p:cNvPr>
          <p:cNvSpPr/>
          <p:nvPr/>
        </p:nvSpPr>
        <p:spPr>
          <a:xfrm rot="10414307" flipH="1" flipV="1">
            <a:off x="-81377" y="5649144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D1FA34D-59B2-3654-22F0-51C3992055FF}"/>
              </a:ext>
            </a:extLst>
          </p:cNvPr>
          <p:cNvSpPr/>
          <p:nvPr/>
        </p:nvSpPr>
        <p:spPr>
          <a:xfrm rot="-847289">
            <a:off x="2576889" y="940330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8FBECF-EBDE-4F55-356F-60C7BF32300C}"/>
              </a:ext>
            </a:extLst>
          </p:cNvPr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0EE2D2D-9362-B239-DDA4-C4EF03D92070}"/>
              </a:ext>
            </a:extLst>
          </p:cNvPr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6F7A7-75E8-615E-4A0F-2A3D5CF16B65}"/>
              </a:ext>
            </a:extLst>
          </p:cNvPr>
          <p:cNvSpPr txBox="1"/>
          <p:nvPr/>
        </p:nvSpPr>
        <p:spPr>
          <a:xfrm>
            <a:off x="3961584" y="3281961"/>
            <a:ext cx="1036843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88934" y="7638290"/>
            <a:ext cx="6069438" cy="286230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7DCE3-EC0A-0F8C-B556-D396DB4D9823}"/>
              </a:ext>
            </a:extLst>
          </p:cNvPr>
          <p:cNvSpPr txBox="1"/>
          <p:nvPr/>
        </p:nvSpPr>
        <p:spPr>
          <a:xfrm>
            <a:off x="3505200" y="3143907"/>
            <a:ext cx="109801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804CF-EABD-2EB1-E6DD-A0110391B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4FA78FC-1CD8-5698-C282-214AF4076F98}"/>
              </a:ext>
            </a:extLst>
          </p:cNvPr>
          <p:cNvGrpSpPr/>
          <p:nvPr/>
        </p:nvGrpSpPr>
        <p:grpSpPr>
          <a:xfrm>
            <a:off x="569615" y="701614"/>
            <a:ext cx="17331883" cy="9003288"/>
            <a:chOff x="0" y="0"/>
            <a:chExt cx="4391813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D40243-9441-4D73-E766-027B704CEF32}"/>
                </a:ext>
              </a:extLst>
            </p:cNvPr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A63CBA6-A5C3-3494-9E03-CAA3BA0E32A5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D320FF1A-E257-C9DA-BBF9-B934331C286E}"/>
              </a:ext>
            </a:extLst>
          </p:cNvPr>
          <p:cNvSpPr/>
          <p:nvPr/>
        </p:nvSpPr>
        <p:spPr>
          <a:xfrm>
            <a:off x="15392399" y="8998955"/>
            <a:ext cx="2978699" cy="1516646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3A307A5-72F4-420C-7CD0-2E0296E58341}"/>
              </a:ext>
            </a:extLst>
          </p:cNvPr>
          <p:cNvSpPr/>
          <p:nvPr/>
        </p:nvSpPr>
        <p:spPr>
          <a:xfrm>
            <a:off x="-151293" y="8845852"/>
            <a:ext cx="2782037" cy="1516646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73FA390-A572-4DDB-C1D6-1B72913226D0}"/>
              </a:ext>
            </a:extLst>
          </p:cNvPr>
          <p:cNvSpPr/>
          <p:nvPr/>
        </p:nvSpPr>
        <p:spPr>
          <a:xfrm>
            <a:off x="16079528" y="-12247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A093C8E-6347-C755-94F3-8C547D64A42D}"/>
              </a:ext>
            </a:extLst>
          </p:cNvPr>
          <p:cNvSpPr/>
          <p:nvPr/>
        </p:nvSpPr>
        <p:spPr>
          <a:xfrm rot="-726169">
            <a:off x="15086149" y="-86182"/>
            <a:ext cx="1393004" cy="1476755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3D8CCC9-5772-1B53-B1EF-13418CB75CE0}"/>
              </a:ext>
            </a:extLst>
          </p:cNvPr>
          <p:cNvSpPr/>
          <p:nvPr/>
        </p:nvSpPr>
        <p:spPr>
          <a:xfrm rot="-2355099">
            <a:off x="17466732" y="2362204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982226E-78AC-E28E-2350-DC71607319C1}"/>
              </a:ext>
            </a:extLst>
          </p:cNvPr>
          <p:cNvSpPr/>
          <p:nvPr/>
        </p:nvSpPr>
        <p:spPr>
          <a:xfrm rot="-2920782">
            <a:off x="17614733" y="59956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E5C6168-1B64-5FB8-05B6-1169FE148754}"/>
              </a:ext>
            </a:extLst>
          </p:cNvPr>
          <p:cNvSpPr/>
          <p:nvPr/>
        </p:nvSpPr>
        <p:spPr>
          <a:xfrm rot="5400000">
            <a:off x="17522009" y="1409600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AECD9926-4090-6E8D-4E23-11FAB0D5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49618"/>
            <a:ext cx="136490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18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bõa</a:t>
            </a:r>
            <a:r>
              <a:rPr kumimoji="0" lang="en-US" altLang="vi-VN" sz="1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18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ruéng</a:t>
            </a:r>
            <a:endParaRPr kumimoji="0" lang="en-US" altLang="vi-VN" sz="1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34" name="Picture 2" descr="Phóng to 3 lần bức tranh 27 tỷ đồng của danh họa Trung Quốc, cư dân mạng  xôn xao: Lỗi sai lù lù trẻ con cũng nhìn ra!">
            <a:extLst>
              <a:ext uri="{FF2B5EF4-FFF2-40B4-BE49-F238E27FC236}">
                <a16:creationId xmlns:a16="http://schemas.microsoft.com/office/drawing/2014/main" id="{2D941249-D47E-BF70-C2F9-3CD40D20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06601"/>
            <a:ext cx="12496800" cy="61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3297A442-AA29-BF29-A34D-F51DCB41184C}"/>
              </a:ext>
            </a:extLst>
          </p:cNvPr>
          <p:cNvSpPr/>
          <p:nvPr/>
        </p:nvSpPr>
        <p:spPr>
          <a:xfrm>
            <a:off x="1" y="316621"/>
            <a:ext cx="2630744" cy="2228724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</p:spTree>
    <p:extLst>
      <p:ext uri="{BB962C8B-B14F-4D97-AF65-F5344CB8AC3E}">
        <p14:creationId xmlns:p14="http://schemas.microsoft.com/office/powerpoint/2010/main" val="17884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8354F-1348-7921-4B1C-F2098365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279C3AB-5BBC-8E4F-72FF-089B8E72C477}"/>
              </a:ext>
            </a:extLst>
          </p:cNvPr>
          <p:cNvGrpSpPr/>
          <p:nvPr/>
        </p:nvGrpSpPr>
        <p:grpSpPr>
          <a:xfrm>
            <a:off x="735017" y="769962"/>
            <a:ext cx="17241137" cy="9003288"/>
            <a:chOff x="0" y="0"/>
            <a:chExt cx="4391813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7BDD8F9-626C-B068-2272-765A10BD2346}"/>
                </a:ext>
              </a:extLst>
            </p:cNvPr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542DB31-A021-5733-F500-2E693A35EC0A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8FA7DE09-312F-81E7-F07C-A8D4356B789E}"/>
              </a:ext>
            </a:extLst>
          </p:cNvPr>
          <p:cNvSpPr/>
          <p:nvPr/>
        </p:nvSpPr>
        <p:spPr>
          <a:xfrm>
            <a:off x="13792201" y="8420100"/>
            <a:ext cx="4578898" cy="209550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3EF5A90-A18E-943A-8AEF-BBF945522836}"/>
              </a:ext>
            </a:extLst>
          </p:cNvPr>
          <p:cNvSpPr/>
          <p:nvPr/>
        </p:nvSpPr>
        <p:spPr>
          <a:xfrm>
            <a:off x="-151293" y="8266998"/>
            <a:ext cx="2782037" cy="209550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88E1CE6-165F-BF5D-780C-8872B1B7719A}"/>
              </a:ext>
            </a:extLst>
          </p:cNvPr>
          <p:cNvSpPr/>
          <p:nvPr/>
        </p:nvSpPr>
        <p:spPr>
          <a:xfrm>
            <a:off x="16079528" y="-12247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8AC835A-B71F-A656-D89C-EDE8CEE460BE}"/>
              </a:ext>
            </a:extLst>
          </p:cNvPr>
          <p:cNvSpPr/>
          <p:nvPr/>
        </p:nvSpPr>
        <p:spPr>
          <a:xfrm rot="-726169">
            <a:off x="15086149" y="-86182"/>
            <a:ext cx="1393004" cy="1476755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79A7C20-DAA8-E07F-E896-9A4CEC9950E9}"/>
              </a:ext>
            </a:extLst>
          </p:cNvPr>
          <p:cNvSpPr/>
          <p:nvPr/>
        </p:nvSpPr>
        <p:spPr>
          <a:xfrm rot="-2355099">
            <a:off x="17466732" y="2362204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47ECC8E-31FC-C62D-55EF-4F0CBCF02369}"/>
              </a:ext>
            </a:extLst>
          </p:cNvPr>
          <p:cNvSpPr/>
          <p:nvPr/>
        </p:nvSpPr>
        <p:spPr>
          <a:xfrm rot="-2920782">
            <a:off x="17614733" y="59956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8BFF255-D3AB-639B-2DFD-41210AA90705}"/>
              </a:ext>
            </a:extLst>
          </p:cNvPr>
          <p:cNvSpPr/>
          <p:nvPr/>
        </p:nvSpPr>
        <p:spPr>
          <a:xfrm rot="5400000">
            <a:off x="17522009" y="1409600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0F3F841-19A4-EF96-6576-B34C5127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529" y="1390758"/>
            <a:ext cx="1394460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9600" b="1" dirty="0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0000" b="1" dirty="0" err="1">
                <a:latin typeface=".VnAvant" panose="020B7200000000000000" pitchFamily="34" charset="0"/>
                <a:cs typeface="Arial" panose="020B0604020202020204" pitchFamily="34" charset="0"/>
              </a:rPr>
              <a:t>bõa</a:t>
            </a:r>
            <a:r>
              <a:rPr lang="en-US" altLang="vi-VN" sz="200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0000" b="1" dirty="0" err="1">
                <a:latin typeface=".VnAvant" panose="020B7200000000000000" pitchFamily="34" charset="0"/>
                <a:cs typeface="Arial" panose="020B0604020202020204" pitchFamily="34" charset="0"/>
              </a:rPr>
              <a:t>ruéng</a:t>
            </a:r>
            <a:endParaRPr lang="en-US" altLang="vi-VN" sz="200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200">
            <a:extLst>
              <a:ext uri="{FF2B5EF4-FFF2-40B4-BE49-F238E27FC236}">
                <a16:creationId xmlns:a16="http://schemas.microsoft.com/office/drawing/2014/main" id="{11DFDDE4-BBAD-A635-B848-E3293CB54039}"/>
              </a:ext>
            </a:extLst>
          </p:cNvPr>
          <p:cNvGrpSpPr>
            <a:grpSpLocks/>
          </p:cNvGrpSpPr>
          <p:nvPr/>
        </p:nvGrpSpPr>
        <p:grpSpPr bwMode="auto">
          <a:xfrm>
            <a:off x="2791989" y="4614114"/>
            <a:ext cx="1257300" cy="2971800"/>
            <a:chOff x="0" y="1440"/>
            <a:chExt cx="528" cy="1248"/>
          </a:xfrm>
        </p:grpSpPr>
        <p:sp>
          <p:nvSpPr>
            <p:cNvPr id="21" name="Rectangle 201">
              <a:extLst>
                <a:ext uri="{FF2B5EF4-FFF2-40B4-BE49-F238E27FC236}">
                  <a16:creationId xmlns:a16="http://schemas.microsoft.com/office/drawing/2014/main" id="{9A531014-9FE5-0728-539E-07DF6FD17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WordArt 202">
              <a:extLst>
                <a:ext uri="{FF2B5EF4-FFF2-40B4-BE49-F238E27FC236}">
                  <a16:creationId xmlns:a16="http://schemas.microsoft.com/office/drawing/2014/main" id="{476768B5-0CC7-EDFF-3923-158D487C903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00">
            <a:extLst>
              <a:ext uri="{FF2B5EF4-FFF2-40B4-BE49-F238E27FC236}">
                <a16:creationId xmlns:a16="http://schemas.microsoft.com/office/drawing/2014/main" id="{E465275F-4C47-962C-4288-3B0997DB7DA7}"/>
              </a:ext>
            </a:extLst>
          </p:cNvPr>
          <p:cNvGrpSpPr>
            <a:grpSpLocks/>
          </p:cNvGrpSpPr>
          <p:nvPr/>
        </p:nvGrpSpPr>
        <p:grpSpPr bwMode="auto">
          <a:xfrm>
            <a:off x="4235027" y="4634629"/>
            <a:ext cx="1447819" cy="2971800"/>
            <a:chOff x="0" y="1440"/>
            <a:chExt cx="528" cy="1248"/>
          </a:xfrm>
        </p:grpSpPr>
        <p:sp>
          <p:nvSpPr>
            <p:cNvPr id="24" name="Rectangle 201">
              <a:extLst>
                <a:ext uri="{FF2B5EF4-FFF2-40B4-BE49-F238E27FC236}">
                  <a16:creationId xmlns:a16="http://schemas.microsoft.com/office/drawing/2014/main" id="{02EE6A0B-DFA2-F321-259B-5367952C7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WordArt 202">
              <a:extLst>
                <a:ext uri="{FF2B5EF4-FFF2-40B4-BE49-F238E27FC236}">
                  <a16:creationId xmlns:a16="http://schemas.microsoft.com/office/drawing/2014/main" id="{46B7D4BC-714F-FF4A-DCFE-44BD069D7BB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00">
            <a:extLst>
              <a:ext uri="{FF2B5EF4-FFF2-40B4-BE49-F238E27FC236}">
                <a16:creationId xmlns:a16="http://schemas.microsoft.com/office/drawing/2014/main" id="{891CBDC1-7ECB-CE2E-733C-85DE92A8FBC5}"/>
              </a:ext>
            </a:extLst>
          </p:cNvPr>
          <p:cNvGrpSpPr>
            <a:grpSpLocks/>
          </p:cNvGrpSpPr>
          <p:nvPr/>
        </p:nvGrpSpPr>
        <p:grpSpPr bwMode="auto">
          <a:xfrm>
            <a:off x="5820618" y="4614114"/>
            <a:ext cx="1515486" cy="2971800"/>
            <a:chOff x="0" y="1440"/>
            <a:chExt cx="528" cy="1248"/>
          </a:xfrm>
        </p:grpSpPr>
        <p:sp>
          <p:nvSpPr>
            <p:cNvPr id="27" name="Rectangle 201">
              <a:extLst>
                <a:ext uri="{FF2B5EF4-FFF2-40B4-BE49-F238E27FC236}">
                  <a16:creationId xmlns:a16="http://schemas.microsoft.com/office/drawing/2014/main" id="{986ED03B-8B1B-7BAF-7CEF-1DCDB6254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WordArt 202">
              <a:extLst>
                <a:ext uri="{FF2B5EF4-FFF2-40B4-BE49-F238E27FC236}">
                  <a16:creationId xmlns:a16="http://schemas.microsoft.com/office/drawing/2014/main" id="{602224CA-4495-695E-3DE8-EFC96A75411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9" name="Group 200">
            <a:extLst>
              <a:ext uri="{FF2B5EF4-FFF2-40B4-BE49-F238E27FC236}">
                <a16:creationId xmlns:a16="http://schemas.microsoft.com/office/drawing/2014/main" id="{64D3C465-525C-CF53-45BF-B2A49F58A97A}"/>
              </a:ext>
            </a:extLst>
          </p:cNvPr>
          <p:cNvGrpSpPr>
            <a:grpSpLocks/>
          </p:cNvGrpSpPr>
          <p:nvPr/>
        </p:nvGrpSpPr>
        <p:grpSpPr bwMode="auto">
          <a:xfrm>
            <a:off x="7864698" y="4614114"/>
            <a:ext cx="1257300" cy="2971800"/>
            <a:chOff x="0" y="1440"/>
            <a:chExt cx="528" cy="1248"/>
          </a:xfrm>
        </p:grpSpPr>
        <p:sp>
          <p:nvSpPr>
            <p:cNvPr id="30" name="Rectangle 201">
              <a:extLst>
                <a:ext uri="{FF2B5EF4-FFF2-40B4-BE49-F238E27FC236}">
                  <a16:creationId xmlns:a16="http://schemas.microsoft.com/office/drawing/2014/main" id="{14CF25BC-AEE3-AFD6-2813-15F2F7CE2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WordArt 202">
              <a:extLst>
                <a:ext uri="{FF2B5EF4-FFF2-40B4-BE49-F238E27FC236}">
                  <a16:creationId xmlns:a16="http://schemas.microsoft.com/office/drawing/2014/main" id="{E003BC24-D7B5-EFC8-DC9A-89E08D4EEFE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2" name="Group 200">
            <a:extLst>
              <a:ext uri="{FF2B5EF4-FFF2-40B4-BE49-F238E27FC236}">
                <a16:creationId xmlns:a16="http://schemas.microsoft.com/office/drawing/2014/main" id="{82C7583C-B37E-E0CA-CF4A-82B006E9E848}"/>
              </a:ext>
            </a:extLst>
          </p:cNvPr>
          <p:cNvGrpSpPr>
            <a:grpSpLocks/>
          </p:cNvGrpSpPr>
          <p:nvPr/>
        </p:nvGrpSpPr>
        <p:grpSpPr bwMode="auto">
          <a:xfrm>
            <a:off x="10573699" y="4614114"/>
            <a:ext cx="1491005" cy="2971800"/>
            <a:chOff x="-60" y="1440"/>
            <a:chExt cx="588" cy="1248"/>
          </a:xfrm>
        </p:grpSpPr>
        <p:sp>
          <p:nvSpPr>
            <p:cNvPr id="33" name="Rectangle 201">
              <a:extLst>
                <a:ext uri="{FF2B5EF4-FFF2-40B4-BE49-F238E27FC236}">
                  <a16:creationId xmlns:a16="http://schemas.microsoft.com/office/drawing/2014/main" id="{EE87929F-1111-14C3-6682-A0D55426E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0" y="1440"/>
              <a:ext cx="58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WordArt 202">
              <a:extLst>
                <a:ext uri="{FF2B5EF4-FFF2-40B4-BE49-F238E27FC236}">
                  <a16:creationId xmlns:a16="http://schemas.microsoft.com/office/drawing/2014/main" id="{4A1845FD-12D9-655A-8398-3030045801C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5" name="Group 200">
            <a:extLst>
              <a:ext uri="{FF2B5EF4-FFF2-40B4-BE49-F238E27FC236}">
                <a16:creationId xmlns:a16="http://schemas.microsoft.com/office/drawing/2014/main" id="{DCE7C2A0-D3E9-9902-2002-E31C597E6C52}"/>
              </a:ext>
            </a:extLst>
          </p:cNvPr>
          <p:cNvGrpSpPr>
            <a:grpSpLocks/>
          </p:cNvGrpSpPr>
          <p:nvPr/>
        </p:nvGrpSpPr>
        <p:grpSpPr bwMode="auto">
          <a:xfrm>
            <a:off x="9202223" y="4593599"/>
            <a:ext cx="1257300" cy="2971800"/>
            <a:chOff x="0" y="1440"/>
            <a:chExt cx="528" cy="1248"/>
          </a:xfrm>
        </p:grpSpPr>
        <p:sp>
          <p:nvSpPr>
            <p:cNvPr id="36" name="Rectangle 201">
              <a:extLst>
                <a:ext uri="{FF2B5EF4-FFF2-40B4-BE49-F238E27FC236}">
                  <a16:creationId xmlns:a16="http://schemas.microsoft.com/office/drawing/2014/main" id="{EE153B2D-B1F7-D3C1-521F-624BB495C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2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WordArt 202">
              <a:extLst>
                <a:ext uri="{FF2B5EF4-FFF2-40B4-BE49-F238E27FC236}">
                  <a16:creationId xmlns:a16="http://schemas.microsoft.com/office/drawing/2014/main" id="{73B7A8D6-F950-A1B8-C225-17D7B65760B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8" name="Group 200">
            <a:extLst>
              <a:ext uri="{FF2B5EF4-FFF2-40B4-BE49-F238E27FC236}">
                <a16:creationId xmlns:a16="http://schemas.microsoft.com/office/drawing/2014/main" id="{F69E0B5B-7C78-DB83-E42E-39C37FB12992}"/>
              </a:ext>
            </a:extLst>
          </p:cNvPr>
          <p:cNvGrpSpPr>
            <a:grpSpLocks/>
          </p:cNvGrpSpPr>
          <p:nvPr/>
        </p:nvGrpSpPr>
        <p:grpSpPr bwMode="auto">
          <a:xfrm>
            <a:off x="13746271" y="4593599"/>
            <a:ext cx="1328738" cy="2971800"/>
            <a:chOff x="-30" y="1440"/>
            <a:chExt cx="558" cy="1248"/>
          </a:xfrm>
        </p:grpSpPr>
        <p:sp>
          <p:nvSpPr>
            <p:cNvPr id="39" name="Rectangle 201">
              <a:extLst>
                <a:ext uri="{FF2B5EF4-FFF2-40B4-BE49-F238E27FC236}">
                  <a16:creationId xmlns:a16="http://schemas.microsoft.com/office/drawing/2014/main" id="{78D3F190-18A1-7462-5B9C-D71BE3F9F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" y="1440"/>
              <a:ext cx="558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WordArt 202">
              <a:extLst>
                <a:ext uri="{FF2B5EF4-FFF2-40B4-BE49-F238E27FC236}">
                  <a16:creationId xmlns:a16="http://schemas.microsoft.com/office/drawing/2014/main" id="{FE888334-0243-0073-9527-CF307D66A1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1" name="Group 200">
            <a:extLst>
              <a:ext uri="{FF2B5EF4-FFF2-40B4-BE49-F238E27FC236}">
                <a16:creationId xmlns:a16="http://schemas.microsoft.com/office/drawing/2014/main" id="{080659E2-E630-0288-EB53-074CB07C18E5}"/>
              </a:ext>
            </a:extLst>
          </p:cNvPr>
          <p:cNvGrpSpPr>
            <a:grpSpLocks/>
          </p:cNvGrpSpPr>
          <p:nvPr/>
        </p:nvGrpSpPr>
        <p:grpSpPr bwMode="auto">
          <a:xfrm>
            <a:off x="12179206" y="4593599"/>
            <a:ext cx="1452563" cy="2915246"/>
            <a:chOff x="-82" y="1430"/>
            <a:chExt cx="610" cy="1248"/>
          </a:xfrm>
        </p:grpSpPr>
        <p:sp>
          <p:nvSpPr>
            <p:cNvPr id="42" name="Rectangle 201">
              <a:extLst>
                <a:ext uri="{FF2B5EF4-FFF2-40B4-BE49-F238E27FC236}">
                  <a16:creationId xmlns:a16="http://schemas.microsoft.com/office/drawing/2014/main" id="{6EE44662-3367-E059-C1D3-13E1BCE0E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2" y="1430"/>
              <a:ext cx="61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WordArt 202">
              <a:extLst>
                <a:ext uri="{FF2B5EF4-FFF2-40B4-BE49-F238E27FC236}">
                  <a16:creationId xmlns:a16="http://schemas.microsoft.com/office/drawing/2014/main" id="{5942EF71-B8BA-9DC9-5507-A266478FB46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" y="1872"/>
              <a:ext cx="3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7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4BB5E-A4C7-C0AC-7503-C112CC7D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71E287-C9A9-C392-B3DB-05AE78AB1A97}"/>
              </a:ext>
            </a:extLst>
          </p:cNvPr>
          <p:cNvSpPr/>
          <p:nvPr/>
        </p:nvSpPr>
        <p:spPr>
          <a:xfrm rot="1445555">
            <a:off x="16790485" y="8262503"/>
            <a:ext cx="1962273" cy="2440740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06B851F-BFE7-A634-6A8A-EFE6FC13106B}"/>
              </a:ext>
            </a:extLst>
          </p:cNvPr>
          <p:cNvGrpSpPr/>
          <p:nvPr/>
        </p:nvGrpSpPr>
        <p:grpSpPr>
          <a:xfrm>
            <a:off x="2259156" y="1590609"/>
            <a:ext cx="14004083" cy="7012554"/>
            <a:chOff x="0" y="0"/>
            <a:chExt cx="3726418" cy="186600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4267776-30EE-59B0-B1ED-AABD0A840F97}"/>
                </a:ext>
              </a:extLst>
            </p:cNvPr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506C048-20CA-426A-C6B6-20563C7F95AF}"/>
              </a:ext>
            </a:extLst>
          </p:cNvPr>
          <p:cNvSpPr/>
          <p:nvPr/>
        </p:nvSpPr>
        <p:spPr>
          <a:xfrm rot="1266315">
            <a:off x="404771" y="8420069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1DE36D1-4E0F-4BE2-D482-C900C1CD3D3A}"/>
              </a:ext>
            </a:extLst>
          </p:cNvPr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3B8966E-D952-875C-4AC5-3B71601E6BE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1A5F92E-E71D-4F63-ECFD-FA80C277AE61}"/>
              </a:ext>
            </a:extLst>
          </p:cNvPr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9900730-7B1B-B565-639A-ECC503B3D96E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DAE452AB-A288-8A82-640B-069A8FD44BEF}"/>
              </a:ext>
            </a:extLst>
          </p:cNvPr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A9C1814-EE71-94FF-8997-1706328878B7}"/>
              </a:ext>
            </a:extLst>
          </p:cNvPr>
          <p:cNvGrpSpPr/>
          <p:nvPr/>
        </p:nvGrpSpPr>
        <p:grpSpPr>
          <a:xfrm>
            <a:off x="259067" y="-416465"/>
            <a:ext cx="1614835" cy="2248500"/>
            <a:chOff x="0" y="0"/>
            <a:chExt cx="2853895" cy="406509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7E3366-4254-34D8-7D21-1E6E1B69B334}"/>
                </a:ext>
              </a:extLst>
            </p:cNvPr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780B5FB-D59A-327C-9FF8-B9F612200E51}"/>
                </a:ext>
              </a:extLst>
            </p:cNvPr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08EF6EB-511F-502C-0103-0D684DF2F7E8}"/>
              </a:ext>
            </a:extLst>
          </p:cNvPr>
          <p:cNvGrpSpPr/>
          <p:nvPr/>
        </p:nvGrpSpPr>
        <p:grpSpPr>
          <a:xfrm>
            <a:off x="0" y="2914146"/>
            <a:ext cx="2010416" cy="2773516"/>
            <a:chOff x="0" y="0"/>
            <a:chExt cx="4014554" cy="46469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000D38A-6255-6970-2A76-589A7B774978}"/>
                </a:ext>
              </a:extLst>
            </p:cNvPr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D5B8CDB-3ABF-EEEC-8ECF-BE656885141B}"/>
                </a:ext>
              </a:extLst>
            </p:cNvPr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E2468BC6-615F-BCA7-2EF2-785F90B4AFDD}"/>
              </a:ext>
            </a:extLst>
          </p:cNvPr>
          <p:cNvSpPr/>
          <p:nvPr/>
        </p:nvSpPr>
        <p:spPr>
          <a:xfrm rot="647242">
            <a:off x="13326032" y="-203596"/>
            <a:ext cx="2681650" cy="1205774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6DBA4D8-3A26-66CF-9AC1-57354A374A1A}"/>
              </a:ext>
            </a:extLst>
          </p:cNvPr>
          <p:cNvGrpSpPr/>
          <p:nvPr/>
        </p:nvGrpSpPr>
        <p:grpSpPr>
          <a:xfrm>
            <a:off x="15477218" y="8064550"/>
            <a:ext cx="2116894" cy="2932894"/>
            <a:chOff x="0" y="0"/>
            <a:chExt cx="3366709" cy="4365928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0019EC1-AE95-106D-849B-11108B3CC5E9}"/>
                </a:ext>
              </a:extLst>
            </p:cNvPr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E87D2DB-E970-5BD1-AD82-C61044C01283}"/>
                </a:ext>
              </a:extLst>
            </p:cNvPr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36E8460A-9821-15D1-E4B9-EFB629E65D3E}"/>
              </a:ext>
            </a:extLst>
          </p:cNvPr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E11B1BE-3750-01B3-93D9-86FB6B056FA0}"/>
              </a:ext>
            </a:extLst>
          </p:cNvPr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FE7DB24-128D-E976-7E0C-049BFCC17B8A}"/>
              </a:ext>
            </a:extLst>
          </p:cNvPr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233173D-6774-7E7A-D81D-F83A73722C2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499F2F19-1201-8474-537D-EE1B3D594E2A}"/>
              </a:ext>
            </a:extLst>
          </p:cNvPr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C5ABBB5-6927-05DC-B3D0-D8F86472390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DFFC0759-2808-9ECD-1B15-FDAE5B58BB64}"/>
              </a:ext>
            </a:extLst>
          </p:cNvPr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15BDEB04-3FF2-4DF1-AF2E-8905246D1955}"/>
              </a:ext>
            </a:extLst>
          </p:cNvPr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78613AD6-CF04-3898-698B-2FA1727C6994}"/>
              </a:ext>
            </a:extLst>
          </p:cNvPr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7E22F40A-A0DC-96F1-42DA-84AB437AF42F}"/>
              </a:ext>
            </a:extLst>
          </p:cNvPr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570C773-35CA-B4D7-A1E7-070A5F3281B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2C0FFA36-B0C5-7AD0-145A-6DF012252897}"/>
              </a:ext>
            </a:extLst>
          </p:cNvPr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7429274-28B8-15AC-A455-F6C78259468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F97B498C-B6EF-551D-7493-DCBBF84E0895}"/>
              </a:ext>
            </a:extLst>
          </p:cNvPr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8F74D4B6-7A70-091A-4DF0-7ACE855A7069}"/>
              </a:ext>
            </a:extLst>
          </p:cNvPr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A4FD9776-79E3-681F-F518-52B0A5356982}"/>
              </a:ext>
            </a:extLst>
          </p:cNvPr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45711C49-7C56-E383-57E3-4EA3CFFBDE97}"/>
              </a:ext>
            </a:extLst>
          </p:cNvPr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19774344-8721-8ED8-BF35-4AC502AF4BE0}"/>
              </a:ext>
            </a:extLst>
          </p:cNvPr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7EB83D7F-D8EF-FCB8-3EAA-F8F5C6ED8ACD}"/>
              </a:ext>
            </a:extLst>
          </p:cNvPr>
          <p:cNvSpPr/>
          <p:nvPr/>
        </p:nvSpPr>
        <p:spPr>
          <a:xfrm>
            <a:off x="7352260" y="-161916"/>
            <a:ext cx="1628295" cy="1411665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E848107F-6F6C-5C4C-8AEE-9B5B2B3F5EAB}"/>
              </a:ext>
            </a:extLst>
          </p:cNvPr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C6046464-2B08-4167-7CCF-8F1C737E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6275" y="2220975"/>
            <a:ext cx="4563758" cy="58551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7025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158</Words>
  <Application>Microsoft Office PowerPoint</Application>
  <PresentationFormat>Custom</PresentationFormat>
  <Paragraphs>50</Paragraphs>
  <Slides>28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Wingdings 2</vt:lpstr>
      <vt:lpstr>Constantia</vt:lpstr>
      <vt:lpstr>Fibre</vt:lpstr>
      <vt:lpstr>Arial</vt:lpstr>
      <vt:lpstr>Sigmar One</vt:lpstr>
      <vt:lpstr>VNI-Avo</vt:lpstr>
      <vt:lpstr>Times New Roman</vt:lpstr>
      <vt:lpstr>Calibri</vt:lpstr>
      <vt:lpstr>.VnAvant</vt:lpstr>
      <vt:lpstr>.VnAristote</vt:lpstr>
      <vt:lpstr>Office Theme</vt:lpstr>
      <vt:lpstr>1_Office Theme</vt:lpstr>
      <vt:lpstr>Flow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Sáng kiến kinh nghiệm</dc:title>
  <dc:creator>Admin</dc:creator>
  <cp:lastModifiedBy>Administrator</cp:lastModifiedBy>
  <cp:revision>63</cp:revision>
  <dcterms:created xsi:type="dcterms:W3CDTF">2006-08-16T00:00:00Z</dcterms:created>
  <dcterms:modified xsi:type="dcterms:W3CDTF">2025-04-01T02:52:41Z</dcterms:modified>
  <dc:identifier>DAGSaW_Ia2s</dc:identifier>
</cp:coreProperties>
</file>