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40" r:id="rId3"/>
    <p:sldId id="256" r:id="rId4"/>
    <p:sldId id="260" r:id="rId5"/>
    <p:sldId id="338" r:id="rId6"/>
    <p:sldId id="258" r:id="rId7"/>
    <p:sldId id="259" r:id="rId8"/>
    <p:sldId id="261" r:id="rId9"/>
    <p:sldId id="262" r:id="rId10"/>
    <p:sldId id="339" r:id="rId11"/>
    <p:sldId id="33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8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13:11:25.0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8T13:11:32.9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085B-6847-42F3-92B2-93F54992D2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AEC8B9-3EF1-458C-053F-5EC3142883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73E0D-D98A-9C54-85D1-7BD9C4F16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CA9EE-8521-FE25-DDBB-0FCA670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07B49-86A5-8D66-2B10-B543120E1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8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06F90-26EF-E87A-724B-38250518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46F6D-AF08-9850-A9B5-3B9F71A783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605AD-07CB-1E2D-504C-FAE6F4F54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F76C0-A918-D9E4-4362-7539C8BBA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92A4D-EB52-1DD6-AF45-4CD28753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66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364399-B456-A3B6-C8F9-CFDC50DACC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9F701-ADCB-6820-91F3-7C8460427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F6D71-CCB4-6438-B4DC-ADFA717DE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82FE7-E07E-7F67-4548-6BD0445D0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F3975-4CD8-83F5-000E-69A9BE69A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11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96016F-2955-9B7B-8670-A88ED25DBC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F5130D2-BECD-2AAB-0D80-1460D6D327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71B1A4-EF70-BD49-E764-D5AC6BAF8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1429F5-08F0-49A1-992D-9B400F78A8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291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22F06A-95F3-A2F0-BD69-6BCEE6172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38911-FFF7-B7AA-4763-4DD1BB6E9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BDB8B0-FBE3-6930-CDC1-F2F1ADFCF1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8B969-359C-4F95-A0D8-E04EEE840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2085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A5ECA-C68E-985C-94F2-C2B11B7322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FE09D6-1FD2-80CA-186C-CFA47D9DE8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3D3123-0853-BF0C-02F7-C63DD0E21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4BBA38-7D60-4BCC-80F7-D9E331528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87269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E4BA07-52FD-0EB3-D131-9999573750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8C82B-8CC7-CB9C-8193-4B02F5DE3C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89CC7-95A1-B888-C745-646CF68902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BB8240-62D4-4C16-9324-46FDB07F7D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762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20457FD-018E-E5D9-D1F9-BE3748AB31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A87BC7B-0397-EFFE-1545-18AA30B959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4A34491-7705-C2CD-A544-E1F9F4B301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1646F-4366-4F3E-B0C2-C5FB47C01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4685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23E97D-EDA9-076A-2ADB-4BE0B3873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D76674-62C5-D4B1-A097-5897B431C2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8A5187A-A2BB-56FD-D63C-0B45EB37DC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30BEB-1817-453C-9575-374F9ED42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5048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05B4ADD0-56E7-779F-8800-EE4ED0AE9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572DD1-9407-F299-F63F-D37C0F489B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C6FAF0-B9B2-0B06-51CA-3E13EE3EF2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E135B-58D0-4E8B-A12B-478258F5FF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013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1BC6B-86F7-B9E4-98E7-AB5F42777D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6C7B4E-06A8-9BF1-F009-A9BA9F2278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6E017-4EAF-4515-557F-FFB8010AA9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4315B-60D1-4AF5-97EF-6D3F535D59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113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6E36F-7A27-C209-C7D7-A1069EA7D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C4B2E-9427-CEB0-6908-BE110E226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88C65-A60D-02C1-9BF1-44918FBC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AB8F-117A-A3E9-3E54-F46ECDEB1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94C09-0A44-3613-6898-5DD9F839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8018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D029E-6361-E7CC-AA7C-57F46B2AF0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6BF29C-6FE5-34C2-E1EB-87848ADE68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9B55CF-4A06-37C2-23C4-1D1D6C27BA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DFE93-512F-49EC-ACA8-EF851B073E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2777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84595D-741E-948B-208D-6C246FCC35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64B6F-0581-4C9A-7E04-5ABCCE7544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A8F91A-2991-D549-2964-90BCBFB0AF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DF1C5-94CC-4691-BD4C-B0381881A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663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561E4-95C2-E845-5FB7-EBA9E8921A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462808-18F3-D8D4-D220-2A7F0E1DD7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14FF2B3-64E2-FBC7-562E-7C62715F6C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8ED7E1-DFE1-4619-A74C-9C82492D45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1750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05EBF-2AD6-7686-E071-6FA4BAFC7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8CE50-13C8-D56B-B96D-41E395052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4734A-E37E-8665-FA77-67888F51A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9B912-687E-4F63-8C74-E1E1E7FD2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A7CC2-8713-26DF-6E9E-B9D75CFC8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0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471A6-7536-A4F2-D783-A20A8EF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7A1CB-C35F-A6DA-8BE5-F5E56E851F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0D95E-D4E2-8C59-0B8C-494B0BC26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A22B6B-247F-F02A-B08B-CEB301E0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7F045-AA1F-49A4-2A16-EA899FC30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3CEA2-26BC-8CEF-C77C-20F996434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32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33671-96F1-7646-D271-6A884F7A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A00923-EAA0-1807-EDC4-25CB86A93D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FACE7-B76F-1EC8-8484-0AB11378D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05C4AB-00E3-228C-E9A1-4740C59BF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A19ED4-07C3-4BB7-5D81-925B73BF70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95432E-7BF8-750F-4314-3994236D5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0A8F31-CAD4-2A14-B56E-7DBAB622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5693E-524C-1275-A315-C008749A1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4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A9D2C-6F6D-9C24-2F12-C3435BF4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634B0D-8670-461A-7822-8E6044830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9DA682-7994-BC40-1DAE-801754CA6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A3C0DF-ACBC-F66C-0B47-9815BFB52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7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6729FD-5909-B4E2-03EE-CC2D1ADF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98E022-EB22-6383-ED23-DA4EE6BE8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54BDF-5C7E-E364-31CF-83D28B5ED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4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1FA30-03E4-E571-8333-AA6C0407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D6309-0BA2-39BB-3798-4F03B08E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512C86-16D6-6716-87D1-73EC261CB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60B14-18BD-728C-3FA5-72B11112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B40D64-A02B-66A3-6634-1FC3F46EE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380D43-5166-6CB7-0E58-0EB9DD48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2B3F-18E4-0328-FEC2-0BD14C5171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9496A3-D4AB-B84C-AAA1-B5F7C746A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B12293-B940-B664-CCAB-EC75722C00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6B6086-E71F-245F-EB82-2C401168C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97518-ADD4-A84C-B79B-F61252B5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48735-4759-AC62-51DD-042BD8DD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2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B0116-3C4C-4A3A-A148-26456F05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9FF73-9D71-F534-2DB6-AF2933A24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B251F9-0342-0584-56E5-5FF292D51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D7AB7-D220-4A7A-95AD-9BE123CC1F0E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F7593B-43C3-A17A-0920-97694B134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CD040-882B-EC08-2474-8AD5FB984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79589-44C0-4587-9367-14470EC09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4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2E8DF3A-8119-5C40-67B5-A3E23933BC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F8484F8-E942-3486-6FDF-307B492538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2427B0B-865D-526E-FD2E-655EFEF6362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85E1855-E5A1-7009-18CD-4F5B3974864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97EA52F-8A2E-5C74-F662-5C2FC41DE02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A91BB8B6-0481-4B73-9572-E9739841CA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07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g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customXml" Target="../ink/ink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27B5-33E4-FFEA-17BC-CD5D33003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AAB262F-AA7A-E045-8C0F-23E66C942D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7052454"/>
              </p:ext>
            </p:extLst>
          </p:nvPr>
        </p:nvGraphicFramePr>
        <p:xfrm>
          <a:off x="838200" y="1825625"/>
          <a:ext cx="10515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15600">
                  <a:extLst>
                    <a:ext uri="{9D8B030D-6E8A-4147-A177-3AD203B41FA5}">
                      <a16:colId xmlns:a16="http://schemas.microsoft.com/office/drawing/2014/main" val="22606727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3314484"/>
                  </a:ext>
                </a:extLst>
              </a:tr>
            </a:tbl>
          </a:graphicData>
        </a:graphic>
      </p:graphicFrame>
      <p:pic>
        <p:nvPicPr>
          <p:cNvPr id="1026" name="Picture 2" descr="Hình nền Power Point | Mầm non Gia Thượng">
            <a:extLst>
              <a:ext uri="{FF2B5EF4-FFF2-40B4-BE49-F238E27FC236}">
                <a16:creationId xmlns:a16="http://schemas.microsoft.com/office/drawing/2014/main" id="{49342141-BCFE-B1A9-2A76-D3188533B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32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B90982A-CF45-0C99-11AC-3926B8801C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570701"/>
              </p:ext>
            </p:extLst>
          </p:nvPr>
        </p:nvGraphicFramePr>
        <p:xfrm>
          <a:off x="2032000" y="719666"/>
          <a:ext cx="8128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0">
                  <a:extLst>
                    <a:ext uri="{9D8B030D-6E8A-4147-A177-3AD203B41FA5}">
                      <a16:colId xmlns:a16="http://schemas.microsoft.com/office/drawing/2014/main" val="602415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6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6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66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Gia </a:t>
                      </a:r>
                      <a:r>
                        <a:rPr lang="en-US" sz="66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66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3767496"/>
                  </a:ext>
                </a:extLst>
              </a:tr>
            </a:tbl>
          </a:graphicData>
        </a:graphic>
      </p:graphicFrame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2E3B60-5924-BBEB-68E6-1D262B868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781214"/>
              </p:ext>
            </p:extLst>
          </p:nvPr>
        </p:nvGraphicFramePr>
        <p:xfrm>
          <a:off x="1519311" y="4501662"/>
          <a:ext cx="8975187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5187">
                  <a:extLst>
                    <a:ext uri="{9D8B030D-6E8A-4147-A177-3AD203B41FA5}">
                      <a16:colId xmlns:a16="http://schemas.microsoft.com/office/drawing/2014/main" val="162623119"/>
                    </a:ext>
                  </a:extLst>
                </a:gridCol>
              </a:tblGrid>
              <a:tr h="73151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FF00"/>
                          </a:solidFill>
                        </a:rPr>
                        <a:t>Giáo</a:t>
                      </a:r>
                      <a:r>
                        <a:rPr lang="en-US" sz="40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FF00"/>
                          </a:solidFill>
                        </a:rPr>
                        <a:t>viên</a:t>
                      </a:r>
                      <a:r>
                        <a:rPr lang="en-US" sz="4000" dirty="0">
                          <a:solidFill>
                            <a:srgbClr val="FFFF00"/>
                          </a:solidFill>
                        </a:rPr>
                        <a:t>: </a:t>
                      </a:r>
                      <a:r>
                        <a:rPr lang="en-US" sz="4000" dirty="0" err="1">
                          <a:solidFill>
                            <a:srgbClr val="FFFF00"/>
                          </a:solidFill>
                        </a:rPr>
                        <a:t>Phạm</a:t>
                      </a:r>
                      <a:r>
                        <a:rPr lang="en-US" sz="40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FF00"/>
                          </a:solidFill>
                        </a:rPr>
                        <a:t>Thị</a:t>
                      </a:r>
                      <a:r>
                        <a:rPr lang="en-US" sz="4000" dirty="0">
                          <a:solidFill>
                            <a:srgbClr val="FFFF00"/>
                          </a:solidFill>
                        </a:rPr>
                        <a:t> Trang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768581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59ADDEF-1A8A-34FC-0D2E-C6F183229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3149152"/>
              </p:ext>
            </p:extLst>
          </p:nvPr>
        </p:nvGraphicFramePr>
        <p:xfrm>
          <a:off x="1" y="2546252"/>
          <a:ext cx="12013808" cy="1167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13808">
                  <a:extLst>
                    <a:ext uri="{9D8B030D-6E8A-4147-A177-3AD203B41FA5}">
                      <a16:colId xmlns:a16="http://schemas.microsoft.com/office/drawing/2014/main" val="1117023129"/>
                    </a:ext>
                  </a:extLst>
                </a:gridCol>
              </a:tblGrid>
              <a:tr h="1167618">
                <a:tc>
                  <a:txBody>
                    <a:bodyPr/>
                    <a:lstStyle/>
                    <a:p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Đề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tài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: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Tìm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hiểu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một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số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đồ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dùng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trong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gia</a:t>
                      </a:r>
                      <a:r>
                        <a:rPr lang="en-US" sz="4800" dirty="0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US" sz="4800" dirty="0" err="1">
                          <a:solidFill>
                            <a:schemeClr val="accent5">
                              <a:lumMod val="60000"/>
                              <a:lumOff val="40000"/>
                            </a:schemeClr>
                          </a:solidFill>
                        </a:rPr>
                        <a:t>đình</a:t>
                      </a:r>
                      <a:endParaRPr lang="en-US" sz="4800" dirty="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6738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595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9D55382-68C0-4570-49D8-77C0092CC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07" y="0"/>
            <a:ext cx="12151786" cy="6858000"/>
          </a:xfrm>
          <a:prstGeom prst="rect">
            <a:avLst/>
          </a:prstGeom>
          <a:solidFill>
            <a:srgbClr val="FFFF00"/>
          </a:solidFill>
          <a:ln w="57150" cmpd="thinThick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0748214-E7D8-DF06-8EAA-6BD6178E02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43100" y="-419100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17EFF028-6743-2800-B70E-11CD2E555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5000" y="-3810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>
            <a:extLst>
              <a:ext uri="{FF2B5EF4-FFF2-40B4-BE49-F238E27FC236}">
                <a16:creationId xmlns:a16="http://schemas.microsoft.com/office/drawing/2014/main" id="{7A2CB99D-3072-12FC-6D3E-062A512CF7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id="{F52BE823-87FD-6BCA-A710-653B8BB51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5334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>
            <a:extLst>
              <a:ext uri="{FF2B5EF4-FFF2-40B4-BE49-F238E27FC236}">
                <a16:creationId xmlns:a16="http://schemas.microsoft.com/office/drawing/2014/main" id="{A55E4C60-8DD7-85B8-0343-2B43541DF1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0" y="4648200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CA8F80DE-401C-EDE0-5DA9-1C9F7BDD70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43100" y="5676900"/>
            <a:ext cx="7620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>
            <a:extLst>
              <a:ext uri="{FF2B5EF4-FFF2-40B4-BE49-F238E27FC236}">
                <a16:creationId xmlns:a16="http://schemas.microsoft.com/office/drawing/2014/main" id="{F76B58D0-A828-5730-A347-5B739C6A77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06000" y="47244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id="{003A59F1-72DE-26D6-B67D-3193341629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25000" y="5715000"/>
            <a:ext cx="762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1152962fbcnoddsvs">
            <a:extLst>
              <a:ext uri="{FF2B5EF4-FFF2-40B4-BE49-F238E27FC236}">
                <a16:creationId xmlns:a16="http://schemas.microsoft.com/office/drawing/2014/main" id="{48AB5E5D-F4C1-FDA7-3D6A-E3DF1A4080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826" y="2743201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12" descr="1152962fbcnoddsvs">
            <a:extLst>
              <a:ext uri="{FF2B5EF4-FFF2-40B4-BE49-F238E27FC236}">
                <a16:creationId xmlns:a16="http://schemas.microsoft.com/office/drawing/2014/main" id="{C1E72844-586D-0F0F-79AF-9A95D5F5EF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95601"/>
            <a:ext cx="511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hoa dep">
            <a:extLst>
              <a:ext uri="{FF2B5EF4-FFF2-40B4-BE49-F238E27FC236}">
                <a16:creationId xmlns:a16="http://schemas.microsoft.com/office/drawing/2014/main" id="{14A40903-214F-3EBA-4475-6B48E05164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8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hoa dep">
            <a:extLst>
              <a:ext uri="{FF2B5EF4-FFF2-40B4-BE49-F238E27FC236}">
                <a16:creationId xmlns:a16="http://schemas.microsoft.com/office/drawing/2014/main" id="{32889C75-C97C-55C7-6BBD-D8EEE0C904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6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15" descr="hoa dep">
            <a:extLst>
              <a:ext uri="{FF2B5EF4-FFF2-40B4-BE49-F238E27FC236}">
                <a16:creationId xmlns:a16="http://schemas.microsoft.com/office/drawing/2014/main" id="{288F8701-B2C5-0D44-C8E0-8B265FFF54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18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16" descr="hoa dep">
            <a:extLst>
              <a:ext uri="{FF2B5EF4-FFF2-40B4-BE49-F238E27FC236}">
                <a16:creationId xmlns:a16="http://schemas.microsoft.com/office/drawing/2014/main" id="{201F1BFD-1AFE-D7F8-8811-FAB536236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38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5" name="Group 17">
            <a:extLst>
              <a:ext uri="{FF2B5EF4-FFF2-40B4-BE49-F238E27FC236}">
                <a16:creationId xmlns:a16="http://schemas.microsoft.com/office/drawing/2014/main" id="{4BBBDA32-B904-E42C-D8A8-EEDE8367E1A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17429" name="Picture 18" descr="xlights1[1]">
              <a:extLst>
                <a:ext uri="{FF2B5EF4-FFF2-40B4-BE49-F238E27FC236}">
                  <a16:creationId xmlns:a16="http://schemas.microsoft.com/office/drawing/2014/main" id="{39889F30-E7A3-306F-15CB-22B1D0CE1C2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059" y="2068"/>
              <a:ext cx="4320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0" name="Picture 19" descr="xlights1[1]">
              <a:extLst>
                <a:ext uri="{FF2B5EF4-FFF2-40B4-BE49-F238E27FC236}">
                  <a16:creationId xmlns:a16="http://schemas.microsoft.com/office/drawing/2014/main" id="{B4CD3DAD-161B-E75F-C58C-10DB9C5C1B7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" y="0"/>
              <a:ext cx="5689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1" name="Picture 20" descr="xlights1[1]">
              <a:extLst>
                <a:ext uri="{FF2B5EF4-FFF2-40B4-BE49-F238E27FC236}">
                  <a16:creationId xmlns:a16="http://schemas.microsoft.com/office/drawing/2014/main" id="{779D2AFF-5EE6-A256-16D5-A05EB1ECDD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0" y="4135"/>
              <a:ext cx="5760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32" name="Picture 21" descr="xlights1[1]">
              <a:extLst>
                <a:ext uri="{FF2B5EF4-FFF2-40B4-BE49-F238E27FC236}">
                  <a16:creationId xmlns:a16="http://schemas.microsoft.com/office/drawing/2014/main" id="{40B76E18-A333-F5F9-E488-78415F4633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31" y="2090"/>
              <a:ext cx="4320" cy="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0983" name="WordArt 23">
            <a:extLst>
              <a:ext uri="{FF2B5EF4-FFF2-40B4-BE49-F238E27FC236}">
                <a16:creationId xmlns:a16="http://schemas.microsoft.com/office/drawing/2014/main" id="{CEC4BDAA-C7E1-7337-749A-C1063D130C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38600" y="609600"/>
            <a:ext cx="3886200" cy="2014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kern="10" dirty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84" name="WordArt 24">
            <a:extLst>
              <a:ext uri="{FF2B5EF4-FFF2-40B4-BE49-F238E27FC236}">
                <a16:creationId xmlns:a16="http://schemas.microsoft.com/office/drawing/2014/main" id="{685300C0-69CD-CAD5-A1AE-2639F67081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4038601"/>
            <a:ext cx="6438900" cy="1285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ài Hát Đồ Dùng Bé Yêu - Cái Mũi Su Su TV">
            <a:hlinkClick r:id="" action="ppaction://media"/>
            <a:extLst>
              <a:ext uri="{FF2B5EF4-FFF2-40B4-BE49-F238E27FC236}">
                <a16:creationId xmlns:a16="http://schemas.microsoft.com/office/drawing/2014/main" id="{341706CA-58BE-45F2-8EE3-FF0DAE557AA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68" end="21600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8825" y="1143000"/>
            <a:ext cx="1553369" cy="87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8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C2FF-FB11-D14E-0E69-54417D494B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A8DD3-2A1B-8086-431A-DABD321163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hà đẹp: 10 mẫu nhà 1 tầng đẹp, phù hợp với vợ chồng trẻ">
            <a:extLst>
              <a:ext uri="{FF2B5EF4-FFF2-40B4-BE49-F238E27FC236}">
                <a16:creationId xmlns:a16="http://schemas.microsoft.com/office/drawing/2014/main" id="{1DABE7B3-49DB-C3DB-867C-A5FF728C4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27"/>
            <a:ext cx="12191999" cy="709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2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2A9DD-8109-5130-E985-89C72F0EA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A2400-6492-4D97-1FD7-25058035E9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ác ý tưởng bày trí TV Panasonic OLED cho phòng khách sang trọng chào xuân  - Điện Máy Đất Việt">
            <a:extLst>
              <a:ext uri="{FF2B5EF4-FFF2-40B4-BE49-F238E27FC236}">
                <a16:creationId xmlns:a16="http://schemas.microsoft.com/office/drawing/2014/main" id="{FA6DCB4E-C9D0-8E12-5A71-ACFA1930D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6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BE878-6635-44F4-D854-D5996025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69AC4-B0D4-B16D-43B3-E4CFA66DF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4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E677-6E23-B0D0-4F7C-CBA1A1F85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2D62A-E47C-A351-394C-5E4A064E8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8 Hình ảnh nhà bếp đơn giản nhưng tiện nghi và đẹp mắt">
            <a:extLst>
              <a:ext uri="{FF2B5EF4-FFF2-40B4-BE49-F238E27FC236}">
                <a16:creationId xmlns:a16="http://schemas.microsoft.com/office/drawing/2014/main" id="{9699CB42-8C7B-E3E0-7FFB-1F85FE0EA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83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5DADD-B279-F206-23C8-E01066D32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E3E5C-AB1A-4D8C-A523-FA76CB92F5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Giường ngủ đầu bằng- Tổng đại lý đồ gỗ Hoàng Anh Gia Lai khu vực phía Bắc">
            <a:extLst>
              <a:ext uri="{FF2B5EF4-FFF2-40B4-BE49-F238E27FC236}">
                <a16:creationId xmlns:a16="http://schemas.microsoft.com/office/drawing/2014/main" id="{894078B8-EEFF-C5AE-3D82-00DDCED4D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2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45FC3-4F04-B58A-9360-FCA7329C8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Câu đố về cái quạt điện.">
            <a:extLst>
              <a:ext uri="{FF2B5EF4-FFF2-40B4-BE49-F238E27FC236}">
                <a16:creationId xmlns:a16="http://schemas.microsoft.com/office/drawing/2014/main" id="{665E40B2-4124-4FAD-61DD-CB14B05154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Nguyên nhân và cách khắc phục các lỗi thường gặp ở quạt điện">
            <a:extLst>
              <a:ext uri="{FF2B5EF4-FFF2-40B4-BE49-F238E27FC236}">
                <a16:creationId xmlns:a16="http://schemas.microsoft.com/office/drawing/2014/main" id="{E2458858-0AF6-2654-134A-68138ABC08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quạt giá tốt Tháng 11, 2022 | Mua ngay | Shopee Việt Nam">
            <a:extLst>
              <a:ext uri="{FF2B5EF4-FFF2-40B4-BE49-F238E27FC236}">
                <a16:creationId xmlns:a16="http://schemas.microsoft.com/office/drawing/2014/main" id="{3CAA7DCD-86E7-4711-48F3-5C140C04A7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Kết quả hình ảnh cho hình ảnh cái quạt điện">
            <a:extLst>
              <a:ext uri="{FF2B5EF4-FFF2-40B4-BE49-F238E27FC236}">
                <a16:creationId xmlns:a16="http://schemas.microsoft.com/office/drawing/2014/main" id="{678BDDFB-55D5-09C0-A341-96B53DFA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" y="-303494"/>
            <a:ext cx="5410201" cy="430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Kết quả hình ảnh cho hình ảnh cái xe máy">
            <a:extLst>
              <a:ext uri="{FF2B5EF4-FFF2-40B4-BE49-F238E27FC236}">
                <a16:creationId xmlns:a16="http://schemas.microsoft.com/office/drawing/2014/main" id="{AF0E7D73-DB0E-116F-8259-79515EF5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128" y="-1899138"/>
            <a:ext cx="6742053" cy="683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Kết quả hình ảnh cho hình ảnh cái nồi cơm điện">
            <a:extLst>
              <a:ext uri="{FF2B5EF4-FFF2-40B4-BE49-F238E27FC236}">
                <a16:creationId xmlns:a16="http://schemas.microsoft.com/office/drawing/2014/main" id="{D82B3660-D48E-A68F-FBD0-33B4F1B59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6" y="3733800"/>
            <a:ext cx="5818385" cy="35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Kết quả hình ảnh cho hình ảnh cái tủ lạnh">
            <a:extLst>
              <a:ext uri="{FF2B5EF4-FFF2-40B4-BE49-F238E27FC236}">
                <a16:creationId xmlns:a16="http://schemas.microsoft.com/office/drawing/2014/main" id="{AE15FB14-6726-7C6E-9B69-B92A3EAE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092" y="3428999"/>
            <a:ext cx="6353908" cy="377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1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EE4D-FC76-EEBD-28B2-5EA113A0D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557618" y="-1827084"/>
            <a:ext cx="12968068" cy="208323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CC417-2F76-262B-CB47-7CF92A2AE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1343" y="1564367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AutoShape 2" descr="Kết quả hình ảnh cho hình ảnh cái điều hoà">
            <a:extLst>
              <a:ext uri="{FF2B5EF4-FFF2-40B4-BE49-F238E27FC236}">
                <a16:creationId xmlns:a16="http://schemas.microsoft.com/office/drawing/2014/main" id="{1E20B80B-3A16-3DAF-B696-6FC2A6153A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Cách sử dụng điều khiển máy lạnh Mitsubishi Heavy SRK09CMP">
            <a:extLst>
              <a:ext uri="{FF2B5EF4-FFF2-40B4-BE49-F238E27FC236}">
                <a16:creationId xmlns:a16="http://schemas.microsoft.com/office/drawing/2014/main" id="{F1B92E3C-EC9F-BEA5-3989-E2A8646DB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" y="126610"/>
            <a:ext cx="5393267" cy="463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ẾP GAS UY TÍN CHẤT LƯỢNG QUẬN 10 - ĐẠI LÝ GAS QUANG THANH">
            <a:extLst>
              <a:ext uri="{FF2B5EF4-FFF2-40B4-BE49-F238E27FC236}">
                <a16:creationId xmlns:a16="http://schemas.microsoft.com/office/drawing/2014/main" id="{58B8BCE1-0C80-6954-7E35-0E2FA9FE5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790" y="-523358"/>
            <a:ext cx="6747781" cy="574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op 10 Thương hiệu máy xay sinh tố được ưa chuộng nhất - Toplist.vn">
            <a:extLst>
              <a:ext uri="{FF2B5EF4-FFF2-40B4-BE49-F238E27FC236}">
                <a16:creationId xmlns:a16="http://schemas.microsoft.com/office/drawing/2014/main" id="{FB3D9616-A1F8-6F7E-E4C7-AAE446363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4686"/>
            <a:ext cx="5393267" cy="31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ài văn Tả cái bàn học ở lớp hoặc ở nhà của em | VFO.VN">
            <a:extLst>
              <a:ext uri="{FF2B5EF4-FFF2-40B4-BE49-F238E27FC236}">
                <a16:creationId xmlns:a16="http://schemas.microsoft.com/office/drawing/2014/main" id="{493C3C19-D601-E71E-1CC9-FA967792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942" y="4151086"/>
            <a:ext cx="6662057" cy="3113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5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B4F1-5757-3E3A-9E6D-B4A61A72D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81C22-A3DC-9206-AB2D-63A5F39A3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ình Nền Màu Xanh Da Trời Thiết Kế - Ảnh miễn phí trên Pixabay">
            <a:extLst>
              <a:ext uri="{FF2B5EF4-FFF2-40B4-BE49-F238E27FC236}">
                <a16:creationId xmlns:a16="http://schemas.microsoft.com/office/drawing/2014/main" id="{98B168D2-B078-139C-CCA0-219650A5D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3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8C0EF34-8013-2068-FAA6-519FAE7A4D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853772"/>
              </p:ext>
            </p:extLst>
          </p:nvPr>
        </p:nvGraphicFramePr>
        <p:xfrm>
          <a:off x="0" y="2489982"/>
          <a:ext cx="121920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4060552459"/>
                    </a:ext>
                  </a:extLst>
                </a:gridCol>
              </a:tblGrid>
              <a:tr h="2011680">
                <a:tc>
                  <a:txBody>
                    <a:bodyPr/>
                    <a:lstStyle/>
                    <a:p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6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endParaRPr lang="en-US" sz="6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815122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40026CA-0EA5-EE05-053F-6E8E702718D2}"/>
                  </a:ext>
                </a:extLst>
              </p14:cNvPr>
              <p14:cNvContentPartPr/>
              <p14:nvPr/>
            </p14:nvContentPartPr>
            <p14:xfrm>
              <a:off x="13153154" y="1476498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40026CA-0EA5-EE05-053F-6E8E702718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144154" y="14674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BD56BC0-2D2F-F7B3-AC56-F947B97AAAC1}"/>
                  </a:ext>
                </a:extLst>
              </p14:cNvPr>
              <p14:cNvContentPartPr/>
              <p14:nvPr/>
            </p14:nvContentPartPr>
            <p14:xfrm>
              <a:off x="4163594" y="3108738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BD56BC0-2D2F-F7B3-AC56-F947B97AAA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54954" y="310009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Nhac-trao-bang-khen-trao-giai-thuo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A0BBC50-178A-C4D6-C391-4C71727F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28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50</Words>
  <Application>Microsoft Office PowerPoint</Application>
  <PresentationFormat>Widescreen</PresentationFormat>
  <Paragraphs>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10</cp:revision>
  <dcterms:created xsi:type="dcterms:W3CDTF">2022-11-07T16:29:33Z</dcterms:created>
  <dcterms:modified xsi:type="dcterms:W3CDTF">2025-04-01T02:49:32Z</dcterms:modified>
</cp:coreProperties>
</file>