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MẦM NON BAO SAO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MG B4</a:t>
            </a: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299</Words>
  <Application>Microsoft Office PowerPoint</Application>
  <PresentationFormat>On-screen Show (4:3)</PresentationFormat>
  <Paragraphs>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50</cp:revision>
  <dcterms:created xsi:type="dcterms:W3CDTF">2012-02-06T13:30:08Z</dcterms:created>
  <dcterms:modified xsi:type="dcterms:W3CDTF">2025-04-01T02:47:32Z</dcterms:modified>
</cp:coreProperties>
</file>