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9F1B-ED47-4D93-AA15-13B6C0A3C86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9122" y="242888"/>
            <a:ext cx="5612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Tr­ường</a:t>
            </a:r>
            <a:r>
              <a:rPr lang="en-US" sz="40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Ba </a:t>
            </a:r>
            <a:r>
              <a:rPr lang="en-US" sz="4000" b="1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0643" y="1962220"/>
            <a:ext cx="68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38" y="2744034"/>
            <a:ext cx="1127552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đếm đến 6 , nhận biết số lượng trong phạm vi 6,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7641" y="4753184"/>
            <a:ext cx="6183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Giáo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viên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Nguyễn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Thị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Giang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696" y="735518"/>
            <a:ext cx="6666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5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0"/>
            <a:ext cx="3260004" cy="3928091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Dạy trẻ đếm đến 6 , nhận biết số lượng trong phạm vi 6,  nhận biết số 6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0" y="1863789"/>
            <a:ext cx="2707553" cy="3610069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68" y="-952"/>
            <a:ext cx="3260004" cy="3928091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4" y="-1904"/>
            <a:ext cx="3260004" cy="3928091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60" y="-2856"/>
            <a:ext cx="3260004" cy="3928091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56" y="-3808"/>
            <a:ext cx="3260004" cy="3928091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52" y="-4760"/>
            <a:ext cx="3260004" cy="39280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49" y="1898110"/>
            <a:ext cx="2707553" cy="3610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75" y="1780596"/>
            <a:ext cx="2707553" cy="3610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4" y="1802580"/>
            <a:ext cx="2707553" cy="3610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73" y="1824564"/>
            <a:ext cx="2707553" cy="3610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13626" y="3200399"/>
            <a:ext cx="964871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02" y="1863789"/>
            <a:ext cx="2707553" cy="36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7" y="-618458"/>
            <a:ext cx="3260004" cy="392809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1" y="-671949"/>
            <a:ext cx="3260004" cy="3928091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2" y="-637505"/>
            <a:ext cx="3260004" cy="39280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-696002"/>
            <a:ext cx="3260004" cy="392809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1" y="-720850"/>
            <a:ext cx="3260004" cy="3928091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31" y="-576739"/>
            <a:ext cx="3260004" cy="392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" y="1027906"/>
            <a:ext cx="2707553" cy="361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56" y="995666"/>
            <a:ext cx="2707553" cy="3610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83" y="963426"/>
            <a:ext cx="2707553" cy="3610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0" y="979741"/>
            <a:ext cx="2707553" cy="3610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4" y="957692"/>
            <a:ext cx="2707553" cy="3610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22" y="957691"/>
            <a:ext cx="2707553" cy="36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380" y="1284884"/>
            <a:ext cx="874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 qua 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180" y="2967335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Tạo Nhóm</a:t>
            </a:r>
          </a:p>
        </p:txBody>
      </p:sp>
      <p:pic>
        <p:nvPicPr>
          <p:cNvPr id="9" name="Ai thương con nhiều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999" y="3905248"/>
            <a:ext cx="148907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1854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Thử tài của bé</a:t>
            </a:r>
          </a:p>
        </p:txBody>
      </p:sp>
    </p:spTree>
    <p:extLst>
      <p:ext uri="{BB962C8B-B14F-4D97-AF65-F5344CB8AC3E}">
        <p14:creationId xmlns:p14="http://schemas.microsoft.com/office/powerpoint/2010/main" val="370752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ttle Girl Bea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4846" y="3393261"/>
            <a:ext cx="2093137" cy="2093137"/>
          </a:xfrm>
        </p:spPr>
      </p:pic>
      <p:sp>
        <p:nvSpPr>
          <p:cNvPr id="5" name="Rectangle 4"/>
          <p:cNvSpPr/>
          <p:nvPr/>
        </p:nvSpPr>
        <p:spPr>
          <a:xfrm>
            <a:off x="2050308" y="2169042"/>
            <a:ext cx="754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726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95</Words>
  <Application>Microsoft Office PowerPoint</Application>
  <PresentationFormat>Widescreen</PresentationFormat>
  <Paragraphs>11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NGANDT</dc:creator>
  <cp:lastModifiedBy>Administrator</cp:lastModifiedBy>
  <cp:revision>12</cp:revision>
  <dcterms:created xsi:type="dcterms:W3CDTF">2022-11-01T04:25:57Z</dcterms:created>
  <dcterms:modified xsi:type="dcterms:W3CDTF">2025-04-01T02:45:37Z</dcterms:modified>
</cp:coreProperties>
</file>