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E877-E280-4DE0-AC3E-FE47EFA090C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BCA0-6A05-4A8C-A5A7-F89FE84B8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4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E877-E280-4DE0-AC3E-FE47EFA090C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BCA0-6A05-4A8C-A5A7-F89FE84B8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47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E877-E280-4DE0-AC3E-FE47EFA090C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BCA0-6A05-4A8C-A5A7-F89FE84B8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01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E877-E280-4DE0-AC3E-FE47EFA090C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BCA0-6A05-4A8C-A5A7-F89FE84B8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44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E877-E280-4DE0-AC3E-FE47EFA090C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BCA0-6A05-4A8C-A5A7-F89FE84B8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39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E877-E280-4DE0-AC3E-FE47EFA090C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BCA0-6A05-4A8C-A5A7-F89FE84B8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0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E877-E280-4DE0-AC3E-FE47EFA090C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BCA0-6A05-4A8C-A5A7-F89FE84B8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91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E877-E280-4DE0-AC3E-FE47EFA090C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BCA0-6A05-4A8C-A5A7-F89FE84B8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E877-E280-4DE0-AC3E-FE47EFA090C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BCA0-6A05-4A8C-A5A7-F89FE84B8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37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E877-E280-4DE0-AC3E-FE47EFA090C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BCA0-6A05-4A8C-A5A7-F89FE84B8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7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E877-E280-4DE0-AC3E-FE47EFA090C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BCA0-6A05-4A8C-A5A7-F89FE84B8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8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CE877-E280-4DE0-AC3E-FE47EFA090C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CBCA0-6A05-4A8C-A5A7-F89FE84B8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2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827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99248"/>
            <a:ext cx="9126071" cy="219187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GIÁO ÁN ĐIỆN TỬ</a:t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CHỦ ĐỀ: CÁC CÔ CÁC BÁC TRONG NHÀ TRẺ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Lan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06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6052" y="0"/>
            <a:ext cx="1280410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2075" y="249738"/>
            <a:ext cx="6230983" cy="5453807"/>
          </a:xfrm>
        </p:spPr>
      </p:pic>
      <p:sp>
        <p:nvSpPr>
          <p:cNvPr id="5" name="TextBox 4"/>
          <p:cNvSpPr txBox="1"/>
          <p:nvPr/>
        </p:nvSpPr>
        <p:spPr>
          <a:xfrm>
            <a:off x="4781006" y="5453807"/>
            <a:ext cx="70670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dép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/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3859" y="3429000"/>
            <a:ext cx="52421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dép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7522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6754" y="0"/>
            <a:ext cx="13462656" cy="707315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6840" y="771943"/>
            <a:ext cx="5810794" cy="4988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531" y="568513"/>
            <a:ext cx="5405717" cy="568810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91670" y="5964232"/>
            <a:ext cx="11093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92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355"/>
            <a:ext cx="12680576" cy="84537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9122" y="2072495"/>
            <a:ext cx="10515600" cy="62995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3" t="20601" r="4308" b="25010"/>
          <a:stretch/>
        </p:blipFill>
        <p:spPr>
          <a:xfrm>
            <a:off x="5637679" y="130309"/>
            <a:ext cx="6858000" cy="7002075"/>
          </a:xfrm>
        </p:spPr>
      </p:pic>
      <p:sp>
        <p:nvSpPr>
          <p:cNvPr id="5" name="TextBox 4"/>
          <p:cNvSpPr txBox="1"/>
          <p:nvPr/>
        </p:nvSpPr>
        <p:spPr>
          <a:xfrm>
            <a:off x="224118" y="2923461"/>
            <a:ext cx="6432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8760" y="4654801"/>
            <a:ext cx="50740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77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66" y="215152"/>
            <a:ext cx="12030634" cy="6642847"/>
          </a:xfrm>
        </p:spPr>
      </p:pic>
      <p:sp>
        <p:nvSpPr>
          <p:cNvPr id="5" name="TextBox 4"/>
          <p:cNvSpPr txBox="1"/>
          <p:nvPr/>
        </p:nvSpPr>
        <p:spPr>
          <a:xfrm>
            <a:off x="1075765" y="1210235"/>
            <a:ext cx="1086522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khoẻ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</a:t>
            </a:r>
          </a:p>
        </p:txBody>
      </p:sp>
    </p:spTree>
    <p:extLst>
      <p:ext uri="{BB962C8B-B14F-4D97-AF65-F5344CB8AC3E}">
        <p14:creationId xmlns:p14="http://schemas.microsoft.com/office/powerpoint/2010/main" val="4191677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144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GIÁO ÁN ĐIỆN TỬ CHỦ ĐỀ: CÁC CÔ CÁC BÁC TRONG NHÀ TRẺ</vt:lpstr>
      <vt:lpstr>Đây là cái gì? </vt:lpstr>
      <vt:lpstr>PowerPoint Presentation</vt:lpstr>
      <vt:lpstr>  Đây là cái gì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GIÁO ÁN ĐIỆN TỬ CHỦ ĐỀ: CÁC CÔ CÁC BÁC TRONG NHÀ TRẺ</dc:title>
  <dc:creator>Admin</dc:creator>
  <cp:lastModifiedBy>Administrator</cp:lastModifiedBy>
  <cp:revision>26</cp:revision>
  <dcterms:created xsi:type="dcterms:W3CDTF">2021-09-29T12:19:08Z</dcterms:created>
  <dcterms:modified xsi:type="dcterms:W3CDTF">2025-04-01T02:37:51Z</dcterms:modified>
</cp:coreProperties>
</file>