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487" autoAdjust="0"/>
    <p:restoredTop sz="94660"/>
  </p:normalViewPr>
  <p:slideViewPr>
    <p:cSldViewPr showGuides="1">
      <p:cViewPr varScale="1">
        <p:scale>
          <a:sx n="68" d="100"/>
          <a:sy n="68" d="100"/>
        </p:scale>
        <p:origin x="78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0.gif"/><Relationship Id="rId7" Type="http://schemas.openxmlformats.org/officeDocument/2006/relationships/image" Target="../media/image1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microsoft.com/office/2007/relationships/hdphoto" Target="../media/hdphoto3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0.gif"/><Relationship Id="rId4" Type="http://schemas.openxmlformats.org/officeDocument/2006/relationships/image" Target="../media/image21.pn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1.wav"/><Relationship Id="rId5" Type="http://schemas.openxmlformats.org/officeDocument/2006/relationships/audio" Target="../media/audio3.wav"/><Relationship Id="rId10" Type="http://schemas.openxmlformats.org/officeDocument/2006/relationships/image" Target="../media/image8.jpeg"/><Relationship Id="rId4" Type="http://schemas.openxmlformats.org/officeDocument/2006/relationships/audio" Target="../media/audio2.wav"/><Relationship Id="rId9" Type="http://schemas.openxmlformats.org/officeDocument/2006/relationships/image" Target="../media/image13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microsoft.com/office/2007/relationships/hdphoto" Target="../media/hdphoto6.wdp"/><Relationship Id="rId12" Type="http://schemas.openxmlformats.org/officeDocument/2006/relationships/image" Target="../media/image30.png"/><Relationship Id="rId2" Type="http://schemas.openxmlformats.org/officeDocument/2006/relationships/audio" Target="../media/audio2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7.wdp"/><Relationship Id="rId1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6.png"/><Relationship Id="rId3" Type="http://schemas.openxmlformats.org/officeDocument/2006/relationships/image" Target="../media/image8.jpeg"/><Relationship Id="rId7" Type="http://schemas.microsoft.com/office/2007/relationships/hdphoto" Target="../media/hdphoto6.wdp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7.wdp"/><Relationship Id="rId1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e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gif"/><Relationship Id="rId7" Type="http://schemas.openxmlformats.org/officeDocument/2006/relationships/image" Target="../media/image17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microsoft.com/office/2007/relationships/hdphoto" Target="../media/hdphoto2.wdp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0503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38400" y="2743825"/>
            <a:ext cx="48768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3- 4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Lê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Lan </a:t>
            </a:r>
            <a:r>
              <a:rPr lang="en-US" sz="2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sz="2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861547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HUYỆN KIM BẢNG</a:t>
            </a:r>
            <a:b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 BA SAO</a:t>
            </a: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arallelogram 12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arallelogram 13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0571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</p:spTree>
    <p:extLst>
      <p:ext uri="{BB962C8B-B14F-4D97-AF65-F5344CB8AC3E}">
        <p14:creationId xmlns:p14="http://schemas.microsoft.com/office/powerpoint/2010/main" val="31356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199" y="2919337"/>
            <a:ext cx="1318597" cy="18167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72319" y="2769049"/>
            <a:ext cx="1427677" cy="19670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07694" y="2831181"/>
            <a:ext cx="1364626" cy="18801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5399" y="2927760"/>
            <a:ext cx="1281033" cy="1764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sp>
        <p:nvSpPr>
          <p:cNvPr id="4" name="Oval 3"/>
          <p:cNvSpPr/>
          <p:nvPr/>
        </p:nvSpPr>
        <p:spPr>
          <a:xfrm>
            <a:off x="4854901" y="2988972"/>
            <a:ext cx="1782028" cy="180741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94603" y="2781678"/>
            <a:ext cx="6781800" cy="2216075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33400" y="4495800"/>
            <a:ext cx="4237772" cy="1676400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257800" y="4579434"/>
            <a:ext cx="7944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62134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grpId="1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4" grpId="0" animBg="1"/>
      <p:bldP spid="14" grpId="1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428" y="2647519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84111" y="2647518"/>
            <a:ext cx="1515884" cy="2088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17052" y="2696483"/>
            <a:ext cx="1458534" cy="200953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" y="2497454"/>
            <a:ext cx="1547197" cy="21316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18432" y="2497454"/>
            <a:ext cx="1602990" cy="22085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798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0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0140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52799" y="2604376"/>
            <a:ext cx="1547197" cy="21316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583935"/>
            <a:ext cx="1540222" cy="2122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44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75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875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75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875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8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9093" y="2542533"/>
            <a:ext cx="1623397" cy="22366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07912" y="2542533"/>
            <a:ext cx="1592083" cy="2193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78949"/>
            <a:ext cx="1616422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71171" y="2518994"/>
            <a:ext cx="1587357" cy="21870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1017429" y="4706021"/>
            <a:ext cx="620871" cy="1256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342611" y="4736072"/>
            <a:ext cx="620871" cy="12563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60629" y="4779215"/>
            <a:ext cx="620871" cy="125638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5168986" y="4779215"/>
            <a:ext cx="620871" cy="1256385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38131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137" y="4910349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168" y="4904794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8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399" y="2457027"/>
            <a:ext cx="1775797" cy="24466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29000" y="2469339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1200" y="2428966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85227" y="2555484"/>
            <a:ext cx="1587357" cy="218702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25615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251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75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7983200" y="-9868348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7983200" y="-9894524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7983200" y="-9876295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65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913328" y="1752600"/>
            <a:ext cx="3430072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328" y="1828980"/>
            <a:ext cx="1271787" cy="17522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413" y="1805369"/>
            <a:ext cx="1271787" cy="17522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793920"/>
            <a:ext cx="1271787" cy="175224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5213675" y="1752600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675" y="2069206"/>
            <a:ext cx="1271787" cy="12717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148" y="2045595"/>
            <a:ext cx="1271787" cy="12717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817" y="2007495"/>
            <a:ext cx="1271787" cy="12717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268" y="2007495"/>
            <a:ext cx="1271787" cy="1271787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678807" y="3960444"/>
            <a:ext cx="2936380" cy="190500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206" y="4234309"/>
            <a:ext cx="1036838" cy="127178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2" b="100000" l="0" r="990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159" y="4277050"/>
            <a:ext cx="1036838" cy="127178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694855" y="47344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696640" y="47379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696641" y="47437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710001" y="47636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710000" y="47527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681865" y="47244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4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23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30"/>
            <a:ext cx="9144000" cy="68549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51" y="5251654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82907" y="1825456"/>
            <a:ext cx="4951293" cy="3503850"/>
          </a:xfrm>
          <a:prstGeom prst="round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353931"/>
            <a:ext cx="2339187" cy="23391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397898"/>
            <a:ext cx="2339187" cy="233918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685" y="2356077"/>
            <a:ext cx="2339187" cy="233918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70" b="98578" l="9804" r="89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2353931"/>
            <a:ext cx="2339187" cy="233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5392400" y="-8684276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392400" y="-8719710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392400" y="-8677062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392400" y="-8649136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5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61308" y="153251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825" y="-152401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55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16" y="1338295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996" y="1338295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87" y="384407"/>
            <a:ext cx="1153157" cy="1414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9739" y="2268236"/>
            <a:ext cx="1153157" cy="1414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34" y="2229616"/>
            <a:ext cx="1153157" cy="14144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59412" y="676141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73905" y="2559968"/>
            <a:ext cx="738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40805" y="5035658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42590" y="5039088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42591" y="5044918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55951" y="5064837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55950" y="5053968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27815" y="5025571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414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6.6605E-7 L -0.42813 0.19635 " pathEditMode="relative" rAng="0" ptsTypes="AA">
                                      <p:cBhvr>
                                        <p:cTn id="8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06" y="9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7 L -0.37604 -0.06707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-0.06706 L -0.37604 -0.06706 " pathEditMode="relative" rAng="0" ptsTypes="AA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4053067" y="5039287"/>
            <a:ext cx="1153670" cy="112338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4054852" y="5042717"/>
            <a:ext cx="1178947" cy="1178947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4054853" y="5048547"/>
            <a:ext cx="1195450" cy="11954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4068213" y="5068466"/>
            <a:ext cx="1168498" cy="116849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4068212" y="5057597"/>
            <a:ext cx="1223511" cy="122351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4040077" y="5029200"/>
            <a:ext cx="1267520" cy="126752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7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75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375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0341" y="228600"/>
            <a:ext cx="32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HĐ3: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257" y="5334000"/>
            <a:ext cx="1373503" cy="115460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" y="1352282"/>
            <a:ext cx="9029700" cy="338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8600" y="1600200"/>
            <a:ext cx="1120462" cy="103030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1219200" y="1600200"/>
            <a:ext cx="1120462" cy="103030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17498" r="20289" b="28095"/>
          <a:stretch/>
        </p:blipFill>
        <p:spPr>
          <a:xfrm>
            <a:off x="2230114" y="1600200"/>
            <a:ext cx="1120462" cy="10303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231239" y="3315798"/>
            <a:ext cx="1461182" cy="117615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70" t="14271" r="10803" b="13804"/>
          <a:stretch/>
        </p:blipFill>
        <p:spPr>
          <a:xfrm rot="1660372">
            <a:off x="1875530" y="3315799"/>
            <a:ext cx="1461182" cy="117615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792788" y="1405966"/>
            <a:ext cx="783976" cy="90583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772400" y="1405966"/>
            <a:ext cx="783976" cy="905836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7378021" y="2061813"/>
            <a:ext cx="783976" cy="9058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5333" y1="37333" x2="45333" y2="37333"/>
                        <a14:foregroundMark x1="43833" y1="37583" x2="43833" y2="37583"/>
                        <a14:foregroundMark x1="42667" y1="37750" x2="42667" y2="37750"/>
                        <a14:foregroundMark x1="42500" y1="37750" x2="42500" y2="37750"/>
                        <a14:foregroundMark x1="41917" y1="37750" x2="41917" y2="37750"/>
                        <a14:foregroundMark x1="41917" y1="37750" x2="41917" y2="37750"/>
                        <a14:foregroundMark x1="30833" y1="37000" x2="30833" y2="37000"/>
                        <a14:foregroundMark x1="30833" y1="36833" x2="30833" y2="36833"/>
                        <a14:foregroundMark x1="30833" y1="36833" x2="30833" y2="36833"/>
                        <a14:foregroundMark x1="29500" y1="36583" x2="29500" y2="36583"/>
                        <a14:foregroundMark x1="29333" y1="36417" x2="29333" y2="36417"/>
                        <a14:foregroundMark x1="29333" y1="36417" x2="29333" y2="36417"/>
                        <a14:foregroundMark x1="29167" y1="36417" x2="29167" y2="36417"/>
                        <a14:foregroundMark x1="29167" y1="36417" x2="29167" y2="36417"/>
                        <a14:foregroundMark x1="60167" y1="38667" x2="60167" y2="38667"/>
                        <a14:foregroundMark x1="59917" y1="38500" x2="59917" y2="38500"/>
                        <a14:foregroundMark x1="59917" y1="38500" x2="59000" y2="37750"/>
                        <a14:foregroundMark x1="57667" y1="36583" x2="57667" y2="36583"/>
                        <a14:foregroundMark x1="56750" y1="35833" x2="56000" y2="35500"/>
                        <a14:foregroundMark x1="55250" y1="34917" x2="54667" y2="34750"/>
                        <a14:foregroundMark x1="54667" y1="34583" x2="54667" y2="34583"/>
                        <a14:foregroundMark x1="54667" y1="34583" x2="54667" y2="34583"/>
                        <a14:foregroundMark x1="53417" y1="32667" x2="52833" y2="31917"/>
                        <a14:foregroundMark x1="52417" y1="31333" x2="52417" y2="31333"/>
                        <a14:foregroundMark x1="52417" y1="31167" x2="52417" y2="31167"/>
                        <a14:foregroundMark x1="54167" y1="31000" x2="55083" y2="31000"/>
                        <a14:foregroundMark x1="55833" y1="31000" x2="55833" y2="31000"/>
                        <a14:foregroundMark x1="62750" y1="49583" x2="62750" y2="49583"/>
                        <a14:foregroundMark x1="62750" y1="49583" x2="62750" y2="49583"/>
                        <a14:foregroundMark x1="70250" y1="44667" x2="70833" y2="44333"/>
                        <a14:foregroundMark x1="70833" y1="44333" x2="70833" y2="44333"/>
                        <a14:foregroundMark x1="70833" y1="44167" x2="70833" y2="44167"/>
                        <a14:foregroundMark x1="70833" y1="44167" x2="70833" y2="44167"/>
                        <a14:foregroundMark x1="68417" y1="43583" x2="66750" y2="43750"/>
                        <a14:foregroundMark x1="65000" y1="43917" x2="64500" y2="43917"/>
                        <a14:foregroundMark x1="64083" y1="43917" x2="62167" y2="45417"/>
                        <a14:foregroundMark x1="59917" y1="48250" x2="59750" y2="49167"/>
                        <a14:foregroundMark x1="59167" y1="49917" x2="59167" y2="49917"/>
                        <a14:foregroundMark x1="59167" y1="50167" x2="59167" y2="50167"/>
                        <a14:foregroundMark x1="59167" y1="50500" x2="59917" y2="51083"/>
                        <a14:foregroundMark x1="62167" y1="52167" x2="65583" y2="52917"/>
                        <a14:foregroundMark x1="67500" y1="53167" x2="69750" y2="53167"/>
                        <a14:foregroundMark x1="71250" y1="50917" x2="72750" y2="47667"/>
                        <a14:foregroundMark x1="72750" y1="45083" x2="72750" y2="45083"/>
                        <a14:foregroundMark x1="72000" y1="43917" x2="71000" y2="43583"/>
                        <a14:foregroundMark x1="69750" y1="42833" x2="67833" y2="42833"/>
                        <a14:foregroundMark x1="64250" y1="43583" x2="63750" y2="43750"/>
                        <a14:foregroundMark x1="62000" y1="45250" x2="60917" y2="47167"/>
                        <a14:foregroundMark x1="59583" y1="49417" x2="59583" y2="49417"/>
                        <a14:foregroundMark x1="59583" y1="49417" x2="61833" y2="50500"/>
                        <a14:foregroundMark x1="66750" y1="52750" x2="66750" y2="52750"/>
                        <a14:foregroundMark x1="66750" y1="52750" x2="66750" y2="52750"/>
                        <a14:foregroundMark x1="66750" y1="52750" x2="69500" y2="51417"/>
                        <a14:foregroundMark x1="70083" y1="50917" x2="70667" y2="49750"/>
                        <a14:foregroundMark x1="71250" y1="48250" x2="71417" y2="46417"/>
                        <a14:foregroundMark x1="70250" y1="44667" x2="66000" y2="43917"/>
                        <a14:foregroundMark x1="59417" y1="45250" x2="59417" y2="45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01" t="15211" r="20987" b="15681"/>
          <a:stretch/>
        </p:blipFill>
        <p:spPr>
          <a:xfrm>
            <a:off x="6400800" y="2061813"/>
            <a:ext cx="783976" cy="90583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2" t="23435" r="19018" b="26410"/>
          <a:stretch/>
        </p:blipFill>
        <p:spPr>
          <a:xfrm>
            <a:off x="6456302" y="2996395"/>
            <a:ext cx="1879498" cy="1767596"/>
          </a:xfrm>
          <a:prstGeom prst="rect">
            <a:avLst/>
          </a:prstGeom>
        </p:spPr>
      </p:pic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1394047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41" y="2256649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7" y="3120852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2836" y="3953467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3124200" y="2115354"/>
            <a:ext cx="576541" cy="13136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895600" y="2630510"/>
            <a:ext cx="805141" cy="12496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5257801" y="1858885"/>
            <a:ext cx="1198501" cy="20213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5257801" y="2686067"/>
            <a:ext cx="1066799" cy="166348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76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375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75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375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75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375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75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375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75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75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75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375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75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375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8568"/>
            <a:ext cx="9144000" cy="6840863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928866" y="5257286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710543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2643217" y="6116030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2643217" y="5245892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2161801" y="4794781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2175210" y="4794780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5203355" y="525080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5550675" y="5935307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4060578" y="5776067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6023755" y="-9400142"/>
            <a:ext cx="17836240" cy="15479210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5951200" y="-9328754"/>
            <a:ext cx="17836240" cy="15479210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5925800" y="-9458711"/>
            <a:ext cx="17836240" cy="15479210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5925800" y="-9380468"/>
            <a:ext cx="17836240" cy="15479210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8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831336658339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0280.262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45" y="0"/>
            <a:ext cx="9218930" cy="6858000"/>
          </a:xfrm>
          <a:prstGeom prst="rect">
            <a:avLst/>
          </a:prstGeom>
        </p:spPr>
      </p:pic>
      <p:sp>
        <p:nvSpPr>
          <p:cNvPr id="5" name="AutoShape 2" descr="Animals Verbs | Baamboozl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8361">
            <a:off x="3064325" y="2963741"/>
            <a:ext cx="2449386" cy="26676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20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9"/>
          <a:stretch/>
        </p:blipFill>
        <p:spPr>
          <a:xfrm>
            <a:off x="0" y="0"/>
            <a:ext cx="9144000" cy="6904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181894"/>
            <a:ext cx="2488791" cy="3429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181895"/>
            <a:ext cx="2488791" cy="3429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4643230"/>
            <a:ext cx="1373503" cy="115460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</p:spTree>
    <p:extLst>
      <p:ext uri="{BB962C8B-B14F-4D97-AF65-F5344CB8AC3E}">
        <p14:creationId xmlns:p14="http://schemas.microsoft.com/office/powerpoint/2010/main" val="3805037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2831336639576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2887.8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9211733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24200" y="160338"/>
            <a:ext cx="320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-152400"/>
            <a:ext cx="7162800" cy="48962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95400"/>
            <a:ext cx="1153157" cy="14144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957" y="1295399"/>
            <a:ext cx="1153157" cy="14144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clrChange>
              <a:clrFrom>
                <a:srgbClr val="FEF2F6"/>
              </a:clrFrom>
              <a:clrTo>
                <a:srgbClr val="FEF2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588479"/>
            <a:ext cx="1153157" cy="1414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393" y="4419600"/>
            <a:ext cx="1373503" cy="1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7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62"/>
            <a:ext cx="921956" cy="927652"/>
          </a:xfrm>
          <a:prstGeom prst="rect">
            <a:avLst/>
          </a:prstGeom>
        </p:spPr>
      </p:pic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325598" y="-9645347"/>
            <a:ext cx="16981097" cy="14389709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4325599" y="-9645347"/>
            <a:ext cx="16981097" cy="14389709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4325600" y="-9645347"/>
            <a:ext cx="16981097" cy="14389709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4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3048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1981200" y="1066800"/>
            <a:ext cx="5334000" cy="340995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2778" y="1535714"/>
            <a:ext cx="1801021" cy="24814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831043" y="2172847"/>
            <a:ext cx="728261" cy="147369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1106296"/>
            <a:ext cx="1858963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478" y="1968898"/>
            <a:ext cx="19018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4" y="2833101"/>
            <a:ext cx="190182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Rounded Rectangle 42"/>
          <p:cNvSpPr/>
          <p:nvPr/>
        </p:nvSpPr>
        <p:spPr>
          <a:xfrm>
            <a:off x="-1983685" y="3785991"/>
            <a:ext cx="1762141" cy="684798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-957765" y="3794806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-1468526" y="3802242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-951097" y="4155531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-1484510" y="4168410"/>
            <a:ext cx="292160" cy="3080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973" y="3665716"/>
            <a:ext cx="18589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716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9365" y="2510912"/>
            <a:ext cx="1666633" cy="22962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4999" y="2478950"/>
            <a:ext cx="1616421" cy="2227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4164" y="2510912"/>
            <a:ext cx="1615035" cy="222516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99995" y="2510912"/>
            <a:ext cx="1593222" cy="2195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8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68" b="1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400" y="2499391"/>
            <a:ext cx="1623396" cy="22366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76599" y="2499390"/>
            <a:ext cx="1623397" cy="22366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5000" y="2451701"/>
            <a:ext cx="1692622" cy="233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611" y="2422724"/>
            <a:ext cx="1713654" cy="2361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979441" y="4629151"/>
            <a:ext cx="658859" cy="13332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57200"/>
            <a:ext cx="725634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HĐ 2: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cap="none" spc="0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4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2285999" y="4621513"/>
            <a:ext cx="677483" cy="13709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9" t="9849" r="29889" b="9587"/>
          <a:stretch/>
        </p:blipFill>
        <p:spPr>
          <a:xfrm>
            <a:off x="3724459" y="4706021"/>
            <a:ext cx="657041" cy="132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2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343</Words>
  <Application>Microsoft Office PowerPoint</Application>
  <PresentationFormat>On-screen Show (4:3)</PresentationFormat>
  <Paragraphs>53</Paragraphs>
  <Slides>23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12</cp:revision>
  <dcterms:created xsi:type="dcterms:W3CDTF">2021-11-13T12:47:57Z</dcterms:created>
  <dcterms:modified xsi:type="dcterms:W3CDTF">2025-04-01T02:30:58Z</dcterms:modified>
</cp:coreProperties>
</file>