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88" r:id="rId3"/>
    <p:sldMasterId id="2147483700" r:id="rId4"/>
    <p:sldMasterId id="2147483712" r:id="rId5"/>
  </p:sldMasterIdLst>
  <p:sldIdLst>
    <p:sldId id="256" r:id="rId6"/>
    <p:sldId id="272" r:id="rId7"/>
    <p:sldId id="257" r:id="rId8"/>
    <p:sldId id="271" r:id="rId9"/>
    <p:sldId id="266" r:id="rId10"/>
    <p:sldId id="268" r:id="rId11"/>
    <p:sldId id="270" r:id="rId12"/>
    <p:sldId id="262" r:id="rId13"/>
    <p:sldId id="265" r:id="rId14"/>
    <p:sldId id="2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7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4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C6E4B-A944-4FC9-A9AD-AD6E9B80D72B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EB75B-6948-4A4A-AFED-9F9B14C85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92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C6E4B-A944-4FC9-A9AD-AD6E9B80D72B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EB75B-6948-4A4A-AFED-9F9B14C85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C6E4B-A944-4FC9-A9AD-AD6E9B80D72B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EB75B-6948-4A4A-AFED-9F9B14C85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446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45ADCFF-7B92-4852-8F01-1691439EC5E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6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11FE187-CAD2-4271-A07C-EEA41D2A1D0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972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8AA1CC0-0C3E-4539-8EE2-500AF6A282B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254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B6FE6D-32E8-4188-8432-95D02B4EB56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27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C443C7-9981-46C1-9DA7-10CBC803CAA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483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436034B-FFCC-412A-AABC-59AB51783F4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401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7988BC6-BA8F-403D-AE53-DE9D01CFFD0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0577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C9C1EF3-FD2B-4705-8649-EF2D1CAC18F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600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C6E4B-A944-4FC9-A9AD-AD6E9B80D72B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EB75B-6948-4A4A-AFED-9F9B14C85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358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E6C4AA4-3DD4-479E-B585-E82E2A14FBF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5127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2D71C4A-7B60-43F0-B43E-513D6555334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846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A6BE48-EDC3-476B-83CB-39875A91CBD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1083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0E4D6A7-5BAD-4C32-B99A-026B6E31635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0251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394BA1-39C7-489B-844B-F092570946D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3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1BD77E-9989-4BE9-AFD2-3FB1D1FABA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2972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C7662F1-F8FD-4EF1-BD5E-2091AAC7074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5488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D0EBD4-2CB4-4F97-BED7-DF222F16669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8564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19DB4AA-5909-425A-A0D7-9B26F1A0129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4038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8DBC2FA-4FEA-451D-AAD8-64856AD1E27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658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C6E4B-A944-4FC9-A9AD-AD6E9B80D72B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EB75B-6948-4A4A-AFED-9F9B14C85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988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49C932-973B-4E9B-BA21-4C5B82FEAA4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6574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7EAA6A-D9B9-48EB-B26C-3A72C13FC69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3632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204EEF-F285-4BF0-9735-0C2E71D617B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6715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C9A90A-3BF8-4142-9073-BB5CFB7F879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4423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3DFE650-ED52-4706-AD8E-D53D158C491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0420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4306C79-B28D-404F-8038-ACFBEB7B4C5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9280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1BD77E-9989-4BE9-AFD2-3FB1D1FABA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7478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C7662F1-F8FD-4EF1-BD5E-2091AAC7074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2291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D0EBD4-2CB4-4F97-BED7-DF222F16669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5493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19DB4AA-5909-425A-A0D7-9B26F1A0129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036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C6E4B-A944-4FC9-A9AD-AD6E9B80D72B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EB75B-6948-4A4A-AFED-9F9B14C85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7262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8DBC2FA-4FEA-451D-AAD8-64856AD1E27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5400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49C932-973B-4E9B-BA21-4C5B82FEAA4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953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7EAA6A-D9B9-48EB-B26C-3A72C13FC69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9782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204EEF-F285-4BF0-9735-0C2E71D617B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4685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C9A90A-3BF8-4142-9073-BB5CFB7F879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1297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3DFE650-ED52-4706-AD8E-D53D158C491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4022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4306C79-B28D-404F-8038-ACFBEB7B4C5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4608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1BD77E-9989-4BE9-AFD2-3FB1D1FABA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206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C7662F1-F8FD-4EF1-BD5E-2091AAC7074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1001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D0EBD4-2CB4-4F97-BED7-DF222F16669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726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C6E4B-A944-4FC9-A9AD-AD6E9B80D72B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EB75B-6948-4A4A-AFED-9F9B14C85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2313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19DB4AA-5909-425A-A0D7-9B26F1A0129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9190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8DBC2FA-4FEA-451D-AAD8-64856AD1E27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924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49C932-973B-4E9B-BA21-4C5B82FEAA4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89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7EAA6A-D9B9-48EB-B26C-3A72C13FC69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6527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204EEF-F285-4BF0-9735-0C2E71D617B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2529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C9A90A-3BF8-4142-9073-BB5CFB7F879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408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3DFE650-ED52-4706-AD8E-D53D158C491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0590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4306C79-B28D-404F-8038-ACFBEB7B4C5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365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C6E4B-A944-4FC9-A9AD-AD6E9B80D72B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EB75B-6948-4A4A-AFED-9F9B14C85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70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C6E4B-A944-4FC9-A9AD-AD6E9B80D72B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EB75B-6948-4A4A-AFED-9F9B14C85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019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C6E4B-A944-4FC9-A9AD-AD6E9B80D72B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EB75B-6948-4A4A-AFED-9F9B14C85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06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C6E4B-A944-4FC9-A9AD-AD6E9B80D72B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EB75B-6948-4A4A-AFED-9F9B14C85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899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C6E4B-A944-4FC9-A9AD-AD6E9B80D72B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EB75B-6948-4A4A-AFED-9F9B14C85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68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68989C-F954-47CA-A8D6-6BF16D4D4CB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012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8ED00D-2A0C-4A71-A349-701050316C7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391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8ED00D-2A0C-4A71-A349-701050316C7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04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8ED00D-2A0C-4A71-A349-701050316C7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4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21467" y="3859896"/>
            <a:ext cx="8305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b="1" noProof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37370" y="5320093"/>
            <a:ext cx="5662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Trương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21468" y="3261474"/>
            <a:ext cx="5584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MTXQ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37370" y="4589994"/>
            <a:ext cx="569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3 –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21468" y="2105855"/>
            <a:ext cx="569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21467" y="2738254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Cho Tôi Đi Làm Mưa Với Karaoke - Nhạc thiếu nhi chọn lọc [Beat chuẩn]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539" end="9442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65123" y="580252"/>
            <a:ext cx="1165123" cy="65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2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đừng đi đằng kia có mưa bea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4136185" cy="233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895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o Tôi Đi Làm Mưa Với Karaoke - Nhạc thiếu nhi chọn lọc [Beat chuẩn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119" y="166284"/>
            <a:ext cx="869275" cy="48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9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99CC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6259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99CC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ANd9GcQmZeNbr_nAm3dwnX7LiFowuY_DKlFdmN1QZzVoPoTiV9BPSS7L7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19800" cy="320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1" name="Picture 5" descr="ANd9GcSCt2-vvyuR8N8whJDX2WuvP82gxOUM4dPiSx82zdPNueMi3decXg"/>
          <p:cNvPicPr>
            <a:picLocks noGrp="1" noChangeAspect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0"/>
            <a:ext cx="6172200" cy="320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3" name="Picture 7" descr="kc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200400"/>
            <a:ext cx="6172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6019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773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99CC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rau1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4999" y="0"/>
            <a:ext cx="6477001" cy="3200399"/>
          </a:xfrm>
          <a:noFill/>
          <a:ln w="571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6" name="Picture 5" descr="ANd9GcQ2uYYPvvzR5HV-auOlDdp_-xX8H5FrC6JBfzOjqRcDFJ_4zHo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 descr="ANd9GcTLOFWv1e8JczeOlqNfayC7AHaiZJ_QA5m4tLgzsUgpC1sVNrcQe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4200"/>
            <a:ext cx="5715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7" descr="ANd9GcTuGFAphcW_K5vXNDndcMqe5P9j2eN380p4Vrl6fr7KD4TuUfk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200400"/>
            <a:ext cx="6477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0957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99CC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tuoicay2x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832" y="-174171"/>
            <a:ext cx="60861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105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8227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EC7082"/>
            </a:gs>
            <a:gs pos="66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083300" cy="3406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8" name="AutoShape 7" descr="Káº¿t quáº£ hÃ¬nh áº£nh cho thiáº¿u nÆ°á»c sinh hoáº¡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pic>
        <p:nvPicPr>
          <p:cNvPr id="1844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-26987"/>
            <a:ext cx="6108700" cy="343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ch-t (1)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214" y="3406877"/>
            <a:ext cx="6922728" cy="359558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058617"/>
      </p:ext>
    </p:extLst>
  </p:cSld>
  <p:clrMapOvr>
    <a:masterClrMapping/>
  </p:clrMapOvr>
  <p:transition spd="slow">
    <p:pull dir="l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99CC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629" y="-21772"/>
            <a:ext cx="5965371" cy="6879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70810lu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543" y="-43543"/>
            <a:ext cx="6270172" cy="690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67193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49</Words>
  <Application>Microsoft Office PowerPoint</Application>
  <PresentationFormat>Widescreen</PresentationFormat>
  <Paragraphs>6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1_Default Design</vt:lpstr>
      <vt:lpstr>2_Default Design</vt:lpstr>
      <vt:lpstr>Default Design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10</cp:revision>
  <dcterms:created xsi:type="dcterms:W3CDTF">2023-04-04T14:03:16Z</dcterms:created>
  <dcterms:modified xsi:type="dcterms:W3CDTF">2025-04-01T02:28:17Z</dcterms:modified>
</cp:coreProperties>
</file>