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68" r:id="rId13"/>
    <p:sldId id="265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374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5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1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8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07217-43A9-4BBF-B4C9-A3BCA26FE4BE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2A6C-20F1-4E9B-8036-58B8F5B1F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6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331640" y="98072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TT Ba Sao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619672" y="170080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95" y="3429000"/>
            <a:ext cx="4685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25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98072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4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78" b="87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-1323528"/>
            <a:ext cx="9144000" cy="946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4541" y="1208096"/>
            <a:ext cx="5760640" cy="41764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66181"/>
              </a:avLst>
            </a:prstTxWarp>
            <a:spAutoFit/>
          </a:bodyPr>
          <a:lstStyle/>
          <a:p>
            <a:pPr algn="ctr"/>
            <a:r>
              <a:rPr lang="vi-VN" sz="6000" i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SỰ TÍCH NGÀY VÀ ĐÊM</a:t>
            </a:r>
            <a:endParaRPr lang="en-US" sz="6000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2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2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3426060"/>
            <a:ext cx="5004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Mặt Trăng cứ gạ đổi mãi nhưng Gà Trống nhất định không chịu. Mặt Trăng liền giật mũ của Gà Trống và vứt xuống đất.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1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7857" y="1700808"/>
            <a:ext cx="473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06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5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1967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ickenDance-Dangcapnhat_n86k_[cut_41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8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987824" y="90872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aTrongThoiKen-CandyNgocHa-6679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987824" y="90872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3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78" b="87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" y="-1179512"/>
            <a:ext cx="9144000" cy="946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44541" y="1208096"/>
            <a:ext cx="5760640" cy="41764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66181"/>
              </a:avLst>
            </a:prstTxWarp>
            <a:spAutoFit/>
          </a:bodyPr>
          <a:lstStyle/>
          <a:p>
            <a:pPr algn="ctr"/>
            <a:r>
              <a:rPr lang="vi-VN" sz="6000" i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SỰ TÍCH NGÀY VÀ ĐÊM</a:t>
            </a:r>
            <a:endParaRPr lang="en-US" sz="6000" i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9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5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7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3426060"/>
            <a:ext cx="5004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Mặt Trăng cứ gạ đổi mãi nhưng Gà Trống nhất định không chịu. Mặt Trăng liền giật mũ của Gà Trống và vứt xuống đất.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2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7857" y="1700808"/>
            <a:ext cx="4736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40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142</Words>
  <Application>Microsoft Office PowerPoint</Application>
  <PresentationFormat>On-screen Show (4:3)</PresentationFormat>
  <Paragraphs>14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18</dc:creator>
  <cp:lastModifiedBy>Administrator</cp:lastModifiedBy>
  <cp:revision>35</cp:revision>
  <dcterms:created xsi:type="dcterms:W3CDTF">2020-04-28T09:46:18Z</dcterms:created>
  <dcterms:modified xsi:type="dcterms:W3CDTF">2025-03-31T09:24:19Z</dcterms:modified>
</cp:coreProperties>
</file>