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97" r:id="rId13"/>
    <p:sldId id="269" r:id="rId14"/>
    <p:sldId id="270" r:id="rId15"/>
    <p:sldId id="271" r:id="rId16"/>
    <p:sldId id="272" r:id="rId17"/>
    <p:sldId id="273" r:id="rId18"/>
    <p:sldId id="290" r:id="rId19"/>
    <p:sldId id="274" r:id="rId20"/>
    <p:sldId id="291" r:id="rId21"/>
    <p:sldId id="275" r:id="rId22"/>
    <p:sldId id="276" r:id="rId23"/>
    <p:sldId id="304" r:id="rId24"/>
    <p:sldId id="305" r:id="rId25"/>
    <p:sldId id="278" r:id="rId26"/>
    <p:sldId id="306" r:id="rId27"/>
    <p:sldId id="279" r:id="rId28"/>
    <p:sldId id="281" r:id="rId29"/>
    <p:sldId id="303" r:id="rId30"/>
    <p:sldId id="282" r:id="rId31"/>
    <p:sldId id="308" r:id="rId32"/>
    <p:sldId id="277" r:id="rId33"/>
    <p:sldId id="302" r:id="rId34"/>
    <p:sldId id="283" r:id="rId35"/>
    <p:sldId id="299" r:id="rId36"/>
    <p:sldId id="284" r:id="rId37"/>
    <p:sldId id="310" r:id="rId38"/>
    <p:sldId id="311" r:id="rId39"/>
    <p:sldId id="309" r:id="rId40"/>
    <p:sldId id="285" r:id="rId41"/>
    <p:sldId id="286" r:id="rId42"/>
    <p:sldId id="287" r:id="rId43"/>
    <p:sldId id="298" r:id="rId44"/>
    <p:sldId id="288" r:id="rId45"/>
    <p:sldId id="289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866F38-24B3-4ABA-A855-D3551A986058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634BEE-B25D-4362-91E4-6910775EA4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44180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0EC06A1-E79C-4186-972B-45B40CB49530}" type="slidenum">
              <a:rPr lang="en-US"/>
              <a:pPr eaLnBrk="1" hangingPunct="1"/>
              <a:t>8</a:t>
            </a:fld>
            <a:endParaRPr lang="en-US"/>
          </a:p>
        </p:txBody>
      </p:sp>
      <p:sp>
        <p:nvSpPr>
          <p:cNvPr id="1945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6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vi-VN">
              <a:latin typeface="Arial" panose="020B0604020202020204" pitchFamily="34" charset="0"/>
            </a:endParaRPr>
          </a:p>
        </p:txBody>
      </p:sp>
      <p:sp>
        <p:nvSpPr>
          <p:cNvPr id="19461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98E115DC-7930-4432-98CB-D1E0E80008CE}" type="slidenum">
              <a:rPr lang="vi-VN" sz="1200"/>
              <a:pPr algn="r" eaLnBrk="1" hangingPunct="1"/>
              <a:t>8</a:t>
            </a:fld>
            <a:endParaRPr lang="vi-VN" sz="1200"/>
          </a:p>
        </p:txBody>
      </p:sp>
    </p:spTree>
    <p:extLst>
      <p:ext uri="{BB962C8B-B14F-4D97-AF65-F5344CB8AC3E}">
        <p14:creationId xmlns:p14="http://schemas.microsoft.com/office/powerpoint/2010/main" val="2169583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0B36573F-D95E-469C-BCD3-38442BA32307}" type="slidenum">
              <a:rPr lang="en-US"/>
              <a:pPr eaLnBrk="1" hangingPunct="1"/>
              <a:t>18</a:t>
            </a:fld>
            <a:endParaRPr lang="en-US"/>
          </a:p>
        </p:txBody>
      </p:sp>
      <p:sp>
        <p:nvSpPr>
          <p:cNvPr id="2253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vi-VN">
              <a:latin typeface="Arial" panose="020B0604020202020204" pitchFamily="34" charset="0"/>
            </a:endParaRPr>
          </a:p>
        </p:txBody>
      </p:sp>
      <p:sp>
        <p:nvSpPr>
          <p:cNvPr id="2253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5AA6BEAB-010B-4E65-9196-76BD10ED8147}" type="slidenum">
              <a:rPr lang="vi-VN" sz="1200"/>
              <a:pPr algn="r" eaLnBrk="1" hangingPunct="1"/>
              <a:t>18</a:t>
            </a:fld>
            <a:endParaRPr lang="vi-VN" sz="1200"/>
          </a:p>
        </p:txBody>
      </p:sp>
    </p:spTree>
    <p:extLst>
      <p:ext uri="{BB962C8B-B14F-4D97-AF65-F5344CB8AC3E}">
        <p14:creationId xmlns:p14="http://schemas.microsoft.com/office/powerpoint/2010/main" val="41845211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B631367C-944B-4300-A065-90EBBCCFE724}" type="slidenum">
              <a:rPr lang="en-US" sz="1200"/>
              <a:pPr algn="r" eaLnBrk="1" hangingPunct="1"/>
              <a:t>20</a:t>
            </a:fld>
            <a:endParaRPr lang="en-US" sz="1200"/>
          </a:p>
        </p:txBody>
      </p:sp>
      <p:sp>
        <p:nvSpPr>
          <p:cNvPr id="94211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421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vi-VN">
              <a:latin typeface="Arial" panose="020B0604020202020204" pitchFamily="34" charset="0"/>
            </a:endParaRPr>
          </a:p>
        </p:txBody>
      </p:sp>
      <p:sp>
        <p:nvSpPr>
          <p:cNvPr id="94213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0143B68C-CDBF-4119-B8EA-60FE8B171F02}" type="slidenum">
              <a:rPr lang="vi-VN" sz="1200"/>
              <a:pPr algn="r" eaLnBrk="1" hangingPunct="1"/>
              <a:t>20</a:t>
            </a:fld>
            <a:endParaRPr lang="vi-VN" sz="1200"/>
          </a:p>
        </p:txBody>
      </p:sp>
    </p:spTree>
    <p:extLst>
      <p:ext uri="{BB962C8B-B14F-4D97-AF65-F5344CB8AC3E}">
        <p14:creationId xmlns:p14="http://schemas.microsoft.com/office/powerpoint/2010/main" val="28864729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fld id="{60EC06A1-E79C-4186-972B-45B40CB49530}" type="slidenum">
              <a:rPr lang="en-US"/>
              <a:pPr eaLnBrk="1" hangingPunct="1"/>
              <a:t>23</a:t>
            </a:fld>
            <a:endParaRPr lang="en-US"/>
          </a:p>
        </p:txBody>
      </p:sp>
      <p:sp>
        <p:nvSpPr>
          <p:cNvPr id="19459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460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vi-VN">
              <a:latin typeface="Arial" panose="020B0604020202020204" pitchFamily="34" charset="0"/>
            </a:endParaRPr>
          </a:p>
        </p:txBody>
      </p:sp>
      <p:sp>
        <p:nvSpPr>
          <p:cNvPr id="19461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98E115DC-7930-4432-98CB-D1E0E80008CE}" type="slidenum">
              <a:rPr lang="vi-VN" sz="1200"/>
              <a:pPr algn="r" eaLnBrk="1" hangingPunct="1"/>
              <a:t>23</a:t>
            </a:fld>
            <a:endParaRPr lang="vi-VN" sz="1200"/>
          </a:p>
        </p:txBody>
      </p:sp>
    </p:spTree>
    <p:extLst>
      <p:ext uri="{BB962C8B-B14F-4D97-AF65-F5344CB8AC3E}">
        <p14:creationId xmlns:p14="http://schemas.microsoft.com/office/powerpoint/2010/main" val="6362432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090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8358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497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85357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1147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90381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572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34774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147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3357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194B9-53F8-4E56-9B45-4EAC745A1AD7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404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194B9-53F8-4E56-9B45-4EAC745A1AD7}" type="datetimeFigureOut">
              <a:rPr lang="en-US" smtClean="0"/>
              <a:t>31/3/2025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6EA268-03A8-42DD-ABAB-AA2CB9F38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447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2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9.jpeg"/><Relationship Id="rId7" Type="http://schemas.openxmlformats.org/officeDocument/2006/relationships/image" Target="../media/image21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2.gif"/><Relationship Id="rId4" Type="http://schemas.openxmlformats.org/officeDocument/2006/relationships/image" Target="../media/image8.png"/><Relationship Id="rId9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13" Type="http://schemas.openxmlformats.org/officeDocument/2006/relationships/image" Target="../media/image23.jpeg"/><Relationship Id="rId3" Type="http://schemas.openxmlformats.org/officeDocument/2006/relationships/image" Target="../media/image25.gif"/><Relationship Id="rId7" Type="http://schemas.openxmlformats.org/officeDocument/2006/relationships/image" Target="../media/image28.png"/><Relationship Id="rId12" Type="http://schemas.openxmlformats.org/officeDocument/2006/relationships/image" Target="../media/image22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3.xml"/><Relationship Id="rId11" Type="http://schemas.openxmlformats.org/officeDocument/2006/relationships/image" Target="../media/image21.jpeg"/><Relationship Id="rId5" Type="http://schemas.openxmlformats.org/officeDocument/2006/relationships/image" Target="../media/image27.png"/><Relationship Id="rId15" Type="http://schemas.openxmlformats.org/officeDocument/2006/relationships/image" Target="../media/image12.gif"/><Relationship Id="rId10" Type="http://schemas.openxmlformats.org/officeDocument/2006/relationships/image" Target="../media/image20.jpeg"/><Relationship Id="rId4" Type="http://schemas.openxmlformats.org/officeDocument/2006/relationships/image" Target="../media/image26.png"/><Relationship Id="rId9" Type="http://schemas.openxmlformats.org/officeDocument/2006/relationships/image" Target="../media/image30.gif"/><Relationship Id="rId1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32.jpeg"/><Relationship Id="rId7" Type="http://schemas.openxmlformats.org/officeDocument/2006/relationships/image" Target="../media/image21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jpeg"/><Relationship Id="rId5" Type="http://schemas.openxmlformats.org/officeDocument/2006/relationships/image" Target="../media/image33.jpeg"/><Relationship Id="rId10" Type="http://schemas.openxmlformats.org/officeDocument/2006/relationships/image" Target="../media/image35.jpeg"/><Relationship Id="rId4" Type="http://schemas.openxmlformats.org/officeDocument/2006/relationships/image" Target="../media/image20.jpeg"/><Relationship Id="rId9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4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4.jpeg"/><Relationship Id="rId5" Type="http://schemas.openxmlformats.org/officeDocument/2006/relationships/image" Target="../media/image37.jpeg"/><Relationship Id="rId10" Type="http://schemas.openxmlformats.org/officeDocument/2006/relationships/image" Target="../media/image5.png"/><Relationship Id="rId4" Type="http://schemas.openxmlformats.org/officeDocument/2006/relationships/image" Target="../media/image36.jpeg"/><Relationship Id="rId9" Type="http://schemas.openxmlformats.org/officeDocument/2006/relationships/image" Target="../media/image30.gi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gif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wmf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2.gi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gif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9.jpeg"/><Relationship Id="rId7" Type="http://schemas.openxmlformats.org/officeDocument/2006/relationships/image" Target="../media/image22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2.gi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wmf"/><Relationship Id="rId13" Type="http://schemas.openxmlformats.org/officeDocument/2006/relationships/image" Target="../media/image23.jpeg"/><Relationship Id="rId3" Type="http://schemas.openxmlformats.org/officeDocument/2006/relationships/image" Target="../media/image25.gif"/><Relationship Id="rId7" Type="http://schemas.openxmlformats.org/officeDocument/2006/relationships/image" Target="../media/image28.png"/><Relationship Id="rId12" Type="http://schemas.openxmlformats.org/officeDocument/2006/relationships/image" Target="../media/image22.jpe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slide" Target="slide13.xml"/><Relationship Id="rId11" Type="http://schemas.openxmlformats.org/officeDocument/2006/relationships/image" Target="../media/image21.jpeg"/><Relationship Id="rId5" Type="http://schemas.openxmlformats.org/officeDocument/2006/relationships/image" Target="../media/image27.png"/><Relationship Id="rId15" Type="http://schemas.openxmlformats.org/officeDocument/2006/relationships/image" Target="../media/image12.gif"/><Relationship Id="rId10" Type="http://schemas.openxmlformats.org/officeDocument/2006/relationships/image" Target="../media/image20.jpeg"/><Relationship Id="rId4" Type="http://schemas.openxmlformats.org/officeDocument/2006/relationships/image" Target="../media/image26.png"/><Relationship Id="rId9" Type="http://schemas.openxmlformats.org/officeDocument/2006/relationships/image" Target="../media/image30.gif"/><Relationship Id="rId1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32.jpeg"/><Relationship Id="rId7" Type="http://schemas.openxmlformats.org/officeDocument/2006/relationships/image" Target="../media/image21.jpeg"/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33.jpeg"/><Relationship Id="rId10" Type="http://schemas.openxmlformats.org/officeDocument/2006/relationships/image" Target="../media/image35.jpeg"/><Relationship Id="rId4" Type="http://schemas.openxmlformats.org/officeDocument/2006/relationships/image" Target="../media/image20.jpeg"/><Relationship Id="rId9" Type="http://schemas.openxmlformats.org/officeDocument/2006/relationships/image" Target="../media/image34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jpe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4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jpe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4.jpeg"/><Relationship Id="rId5" Type="http://schemas.openxmlformats.org/officeDocument/2006/relationships/image" Target="../media/image37.jpeg"/><Relationship Id="rId10" Type="http://schemas.openxmlformats.org/officeDocument/2006/relationships/image" Target="../media/image5.png"/><Relationship Id="rId4" Type="http://schemas.openxmlformats.org/officeDocument/2006/relationships/image" Target="../media/image36.jpeg"/><Relationship Id="rId9" Type="http://schemas.openxmlformats.org/officeDocument/2006/relationships/image" Target="../media/image30.gif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slideLayout" Target="../slideLayouts/slideLayout2.xml"/><Relationship Id="rId1" Type="http://schemas.openxmlformats.org/officeDocument/2006/relationships/audio" Target="file:///C:\Documents%20and%20Settings\admin\Desktop\HatGapLangTa-TranVietBinh.mp3" TargetMode="External"/><Relationship Id="rId4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gif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200703240335296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-1046162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Box 2"/>
          <p:cNvSpPr txBox="1">
            <a:spLocks noChangeArrowheads="1"/>
          </p:cNvSpPr>
          <p:nvPr/>
        </p:nvSpPr>
        <p:spPr bwMode="auto">
          <a:xfrm>
            <a:off x="2044701" y="152401"/>
            <a:ext cx="8101013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000" b="1" dirty="0">
                <a:solidFill>
                  <a:srgbClr val="1A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THỊ XÃ KIM BẢNG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000" b="1" dirty="0">
                <a:solidFill>
                  <a:srgbClr val="1A04B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TRƯỜNG MẦM NON BA SAO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vi-VN" sz="3000" b="1" dirty="0">
              <a:solidFill>
                <a:srgbClr val="1A04B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vi-VN" sz="3000" b="1" dirty="0">
              <a:solidFill>
                <a:srgbClr val="1A04B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3"/>
          <p:cNvSpPr txBox="1"/>
          <p:nvPr/>
        </p:nvSpPr>
        <p:spPr>
          <a:xfrm>
            <a:off x="4552950" y="2686050"/>
            <a:ext cx="1771650" cy="300038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endParaRPr lang="en-US" sz="1350" dirty="0">
              <a:latin typeface="Arial" charset="0"/>
            </a:endParaRPr>
          </a:p>
        </p:txBody>
      </p:sp>
      <p:pic>
        <p:nvPicPr>
          <p:cNvPr id="2053" name="CasablancaGuitar-VariousArtists_zq4f.mp3">
            <a:hlinkClick r:id="" action="ppaction://media"/>
          </p:cNvPr>
          <p:cNvPicPr>
            <a:picLocks noRot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1" y="5622926"/>
            <a:ext cx="377825" cy="377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3083257" y="1823989"/>
            <a:ext cx="6939887" cy="279142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spcFirstLastPara="1" anchor="ctr">
            <a:prstTxWarp prst="textArchUp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hangingPunct="1">
              <a:defRPr/>
            </a:pPr>
            <a:r>
              <a:rPr lang="en-US" sz="3600" b="1" dirty="0">
                <a:ln/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LĨNH VỰC PHÁT TRIỂN </a:t>
            </a:r>
            <a:r>
              <a:rPr lang="vi-VN" sz="3600" b="1" dirty="0">
                <a:ln/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NGÔN NGỮ</a:t>
            </a:r>
            <a:endParaRPr lang="en-US" sz="3600" b="1" dirty="0">
              <a:ln/>
              <a:solidFill>
                <a:srgbClr val="FF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055" name="TextBox 10"/>
          <p:cNvSpPr txBox="1">
            <a:spLocks noChangeArrowheads="1"/>
          </p:cNvSpPr>
          <p:nvPr/>
        </p:nvSpPr>
        <p:spPr bwMode="auto">
          <a:xfrm>
            <a:off x="3657600" y="2903539"/>
            <a:ext cx="57912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1800" b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</a:t>
            </a:r>
            <a:r>
              <a:rPr lang="vi-VN" altLang="vi-VN" sz="1800" b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 QUEN VỚI VĂN HỌC</a:t>
            </a:r>
            <a:endParaRPr lang="en-US" altLang="vi-VN" sz="1800" b="1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2971800" y="3721251"/>
            <a:ext cx="8017208" cy="1117985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algn="ctr">
              <a:buFont typeface="Arial" panose="020B0604020202020204" pitchFamily="34" charset="0"/>
              <a:buNone/>
              <a:defRPr/>
            </a:pPr>
            <a:r>
              <a:rPr lang="vi-VN" sz="2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TRUYỆN : </a:t>
            </a:r>
            <a:r>
              <a:rPr lang="en-US" sz="24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itchFamily="18" charset="0"/>
              </a:rPr>
              <a:t>GIỌT NƯỚC TÍ XÍU</a:t>
            </a:r>
          </a:p>
        </p:txBody>
      </p:sp>
      <p:sp>
        <p:nvSpPr>
          <p:cNvPr id="11" name="TextBox 12"/>
          <p:cNvSpPr txBox="1"/>
          <p:nvPr/>
        </p:nvSpPr>
        <p:spPr>
          <a:xfrm>
            <a:off x="5029200" y="5164139"/>
            <a:ext cx="5257800" cy="369887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hangingPunct="1">
              <a:defRPr/>
            </a:pP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 TUỔI: </a:t>
            </a:r>
            <a:r>
              <a:rPr lang="vi-VN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MGL </a:t>
            </a:r>
            <a:r>
              <a:rPr lang="en-US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4-5  TUỔI</a:t>
            </a: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701E5F63-C08D-6496-A8D9-09FA1033BC4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3117335"/>
              </p:ext>
            </p:extLst>
          </p:nvPr>
        </p:nvGraphicFramePr>
        <p:xfrm>
          <a:off x="3581402" y="4428565"/>
          <a:ext cx="6553200" cy="6346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53200">
                  <a:extLst>
                    <a:ext uri="{9D8B030D-6E8A-4147-A177-3AD203B41FA5}">
                      <a16:colId xmlns:a16="http://schemas.microsoft.com/office/drawing/2014/main" val="3161538089"/>
                    </a:ext>
                  </a:extLst>
                </a:gridCol>
              </a:tblGrid>
              <a:tr h="634670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Lã</a:t>
                      </a:r>
                      <a:r>
                        <a:rPr lang="en-US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Thị Hồng </a:t>
                      </a:r>
                      <a:r>
                        <a:rPr lang="en-US" sz="28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Xiêm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088036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073650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Beaches_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" y="0"/>
            <a:ext cx="12192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4" descr="ma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24" t="35466" r="22929" b="30707"/>
          <a:stretch>
            <a:fillRect/>
          </a:stretch>
        </p:blipFill>
        <p:spPr bwMode="auto">
          <a:xfrm>
            <a:off x="0" y="1981200"/>
            <a:ext cx="12192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6934200" y="0"/>
            <a:ext cx="2743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 descr="mie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70" t="42706" r="54153" b="51825"/>
          <a:stretch>
            <a:fillRect/>
          </a:stretch>
        </p:blipFill>
        <p:spPr bwMode="auto">
          <a:xfrm>
            <a:off x="5562600" y="5029201"/>
            <a:ext cx="1371600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2399" y="2087348"/>
            <a:ext cx="700143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: “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sực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b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623550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0" presetClass="path" presetSubtype="0" accel="50000" decel="50000" autoRev="1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3.88889E-6 3.64477E-6 C -0.00278 0.00254 -0.00573 0.00485 -0.00851 0.0074 C -0.01007 0.00879 -0.00781 0.01272 -0.00712 0.01503 C -0.00504 0.02151 -0.00451 0.02058 3.88889E-6 0.02243 C 0.00191 0.02174 0.00503 0.02289 0.00556 0.02058 C 0.00608 0.0185 0.0026 0.0185 0.00139 0.01688 C -0.00208 0.01202 -0.00191 0.00647 -0.00573 0.00185 C -0.00712 0.00254 -0.00903 0.00208 -0.0099 0.0037 C -0.0125 0.00879 -0.01285 0.01549 -0.01545 0.02058 C -0.01319 0.03307 -0.01181 0.03052 -0.00278 0.02798 C -0.00729 0.02243 -0.00504 0.02428 -0.01267 0.02058 C -0.01545 0.01919 -0.02118 0.01688 -0.02118 0.01688 C -0.02431 0.02914 -0.02066 0.03607 -0.01267 0.04116 C -0.01076 0.04047 -0.00816 0.04139 -0.00712 0.03931 C -0.00399 0.03214 -0.01042 0.03099 -0.01267 0.03006 C -0.00903 0.0444 0.00087 0.03284 0.00556 0.02613 C 0.00833 0.01503 0.00486 0.01087 -0.00278 0.0074 C -0.00712 0.00855 -0.01181 0.00694 -0.01129 0.01503 C -0.01094 0.02012 -0.01042 0.02544 -0.00851 0.03006 C -0.00781 0.03168 -0.00434 0.03191 -0.00434 0.03191 " pathEditMode="relative" ptsTypes="fffffffffffffffffffA">
                                      <p:cBhvr>
                                        <p:cTn id="11" dur="5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13" presetID="0" presetClass="path" presetSubtype="0" repeatCount="4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6725E-6 C -0.00313 -0.01226 -0.00764 -0.00532 -0.01111 0.00185 C -0.00833 0.00948 -0.00764 0.0141 -0.00139 0.01688 C 0.00503 0.00902 0.00434 0.0037 -0.00417 3.36725E-6 C -0.01441 0.00277 -0.01076 0.00393 -0.01684 0.01503 C -0.02222 0.03631 -0.01771 0.03214 -0.00417 0.03006 C -0.00469 0.02821 -0.00417 0.02474 -0.00556 0.02428 C -0.00729 0.02382 -0.00938 0.0259 -0.00972 0.02821 C -0.01042 0.03376 -0.0099 0.03978 -0.00833 0.04509 C -0.00781 0.04694 -0.00556 0.04625 -0.00417 0.04694 C -0.00295 0.04417 4.16667E-6 0.03931 4.16667E-6 0.03561 C 4.16667E-6 0.02521 -0.00313 0.01318 4.16667E-6 0.02636 C 0.00191 0.02567 0.00521 0.02682 0.00573 0.02428 C 0.00885 0.00902 0.00573 0.0074 4.16667E-6 3.36725E-6 Z " pathEditMode="relative" ptsTypes="ffffffffffffff">
                                      <p:cBhvr>
                                        <p:cTn id="14" dur="5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repeatCount="5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94265E-6 C -0.00191 -0.00185 -0.0033 -0.00439 -0.00555 -0.00532 C -0.01302 -0.00833 -0.00764 0.00463 -0.00694 0.0074 C -0.0092 0.01896 -0.00746 0.01503 -0.00955 0.00925 C -0.0151 -0.00601 -0.01111 0.00879 -0.01094 0.00925 C -0.01233 0.00994 -0.01458 0.01295 -0.0151 0.0111 C -0.01615 0.00694 -0.01441 0.00231 -0.01371 -0.00185 C -0.01354 -0.00301 -0.01371 0.00069 -0.01371 0.00185 " pathEditMode="relative" ptsTypes="fffffffA">
                                      <p:cBhvr>
                                        <p:cTn id="18" dur="2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55" name="Picture 39" descr="anh dong 13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4289"/>
            <a:ext cx="121920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57" name="Picture 41" descr="Untit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21" t="12500" r="28021" b="72917"/>
          <a:stretch>
            <a:fillRect/>
          </a:stretch>
        </p:blipFill>
        <p:spPr bwMode="auto">
          <a:xfrm>
            <a:off x="0" y="-224118"/>
            <a:ext cx="121920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3124200" y="4800600"/>
            <a:ext cx="1981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9" name="AutoShape 21"/>
          <p:cNvSpPr>
            <a:spLocks noChangeArrowheads="1"/>
          </p:cNvSpPr>
          <p:nvPr/>
        </p:nvSpPr>
        <p:spPr bwMode="auto">
          <a:xfrm>
            <a:off x="6172200" y="0"/>
            <a:ext cx="1905000" cy="838200"/>
          </a:xfrm>
          <a:prstGeom prst="cloudCallout">
            <a:avLst>
              <a:gd name="adj1" fmla="val -40917"/>
              <a:gd name="adj2" fmla="val 14204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0" name="AutoShape 22"/>
          <p:cNvSpPr>
            <a:spLocks noChangeArrowheads="1"/>
          </p:cNvSpPr>
          <p:nvPr/>
        </p:nvSpPr>
        <p:spPr bwMode="auto">
          <a:xfrm>
            <a:off x="8153400" y="228600"/>
            <a:ext cx="1752600" cy="685800"/>
          </a:xfrm>
          <a:prstGeom prst="cloudCallout">
            <a:avLst>
              <a:gd name="adj1" fmla="val -18477"/>
              <a:gd name="adj2" fmla="val -3472"/>
            </a:avLst>
          </a:prstGeom>
          <a:gradFill rotWithShape="1">
            <a:gsLst>
              <a:gs pos="0">
                <a:srgbClr val="FFFF66"/>
              </a:gs>
              <a:gs pos="50000">
                <a:srgbClr val="FF66FF"/>
              </a:gs>
              <a:gs pos="100000">
                <a:srgbClr val="FFFF6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1" name="AutoShape 23"/>
          <p:cNvSpPr>
            <a:spLocks noChangeArrowheads="1"/>
          </p:cNvSpPr>
          <p:nvPr/>
        </p:nvSpPr>
        <p:spPr bwMode="auto">
          <a:xfrm>
            <a:off x="2133600" y="0"/>
            <a:ext cx="3200400" cy="1066800"/>
          </a:xfrm>
          <a:prstGeom prst="cloudCallout">
            <a:avLst>
              <a:gd name="adj1" fmla="val -11903"/>
              <a:gd name="adj2" fmla="val 12796"/>
            </a:avLst>
          </a:prstGeom>
          <a:gradFill rotWithShape="1">
            <a:gsLst>
              <a:gs pos="0">
                <a:srgbClr val="FC9204"/>
              </a:gs>
              <a:gs pos="100000">
                <a:srgbClr val="FFFFCC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2" name="AutoShape 24"/>
          <p:cNvSpPr>
            <a:spLocks noChangeArrowheads="1"/>
          </p:cNvSpPr>
          <p:nvPr/>
        </p:nvSpPr>
        <p:spPr bwMode="auto">
          <a:xfrm>
            <a:off x="9677400" y="990600"/>
            <a:ext cx="1219200" cy="457200"/>
          </a:xfrm>
          <a:prstGeom prst="cloudCallout">
            <a:avLst>
              <a:gd name="adj1" fmla="val -217056"/>
              <a:gd name="adj2" fmla="val 534375"/>
            </a:avLst>
          </a:prstGeom>
          <a:gradFill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3" name="AutoShape 25"/>
          <p:cNvSpPr>
            <a:spLocks noChangeArrowheads="1"/>
          </p:cNvSpPr>
          <p:nvPr/>
        </p:nvSpPr>
        <p:spPr bwMode="auto">
          <a:xfrm>
            <a:off x="7696200" y="2667000"/>
            <a:ext cx="990600" cy="457200"/>
          </a:xfrm>
          <a:prstGeom prst="cloudCallout">
            <a:avLst>
              <a:gd name="adj1" fmla="val -124838"/>
              <a:gd name="adj2" fmla="val 67708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4" name="AutoShape 26"/>
          <p:cNvSpPr>
            <a:spLocks noChangeArrowheads="1"/>
          </p:cNvSpPr>
          <p:nvPr/>
        </p:nvSpPr>
        <p:spPr bwMode="auto">
          <a:xfrm>
            <a:off x="3276600" y="1295400"/>
            <a:ext cx="1219200" cy="381000"/>
          </a:xfrm>
          <a:prstGeom prst="cloudCallout">
            <a:avLst>
              <a:gd name="adj1" fmla="val -35417"/>
              <a:gd name="adj2" fmla="val 3333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5" name="AutoShape 27"/>
          <p:cNvSpPr>
            <a:spLocks noChangeArrowheads="1"/>
          </p:cNvSpPr>
          <p:nvPr/>
        </p:nvSpPr>
        <p:spPr bwMode="auto">
          <a:xfrm>
            <a:off x="6934200" y="914400"/>
            <a:ext cx="1143000" cy="381000"/>
          </a:xfrm>
          <a:prstGeom prst="cloudCallout">
            <a:avLst>
              <a:gd name="adj1" fmla="val 1528"/>
              <a:gd name="adj2" fmla="val 27500"/>
            </a:avLst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6" name="AutoShape 28"/>
          <p:cNvSpPr>
            <a:spLocks noChangeArrowheads="1"/>
          </p:cNvSpPr>
          <p:nvPr/>
        </p:nvSpPr>
        <p:spPr bwMode="auto">
          <a:xfrm>
            <a:off x="9525000" y="3048000"/>
            <a:ext cx="1143000" cy="457200"/>
          </a:xfrm>
          <a:prstGeom prst="cloudCallout">
            <a:avLst>
              <a:gd name="adj1" fmla="val -121528"/>
              <a:gd name="adj2" fmla="val -382292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8" name="Cloud"/>
          <p:cNvSpPr>
            <a:spLocks noChangeAspect="1" noEditPoints="1" noChangeArrowheads="1"/>
          </p:cNvSpPr>
          <p:nvPr/>
        </p:nvSpPr>
        <p:spPr bwMode="auto">
          <a:xfrm>
            <a:off x="1524000" y="1066800"/>
            <a:ext cx="2057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33CCFF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45" name="Cloud"/>
          <p:cNvSpPr>
            <a:spLocks noChangeAspect="1" noEditPoints="1" noChangeArrowheads="1"/>
          </p:cNvSpPr>
          <p:nvPr/>
        </p:nvSpPr>
        <p:spPr bwMode="auto">
          <a:xfrm>
            <a:off x="4724400" y="762000"/>
            <a:ext cx="1989138" cy="72548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50" name="Cloud"/>
          <p:cNvSpPr>
            <a:spLocks noChangeAspect="1" noEditPoints="1" noChangeArrowheads="1"/>
          </p:cNvSpPr>
          <p:nvPr/>
        </p:nvSpPr>
        <p:spPr bwMode="auto">
          <a:xfrm>
            <a:off x="8678864" y="1524000"/>
            <a:ext cx="1989137" cy="111125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51" name="Cloud"/>
          <p:cNvSpPr>
            <a:spLocks noChangeAspect="1" noEditPoints="1" noChangeArrowheads="1"/>
          </p:cNvSpPr>
          <p:nvPr/>
        </p:nvSpPr>
        <p:spPr bwMode="auto">
          <a:xfrm>
            <a:off x="4800600" y="-228600"/>
            <a:ext cx="2057400" cy="8382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33CCFF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5486400" y="-457200"/>
            <a:ext cx="303053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1828800" y="3810000"/>
            <a:ext cx="1676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4267200" y="3429000"/>
            <a:ext cx="160020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7162800" y="3124200"/>
            <a:ext cx="1676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7543800" y="5181600"/>
            <a:ext cx="1981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5486400" y="4191000"/>
            <a:ext cx="160020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313" name="Group 97"/>
          <p:cNvGrpSpPr>
            <a:grpSpLocks/>
          </p:cNvGrpSpPr>
          <p:nvPr/>
        </p:nvGrpSpPr>
        <p:grpSpPr bwMode="auto">
          <a:xfrm>
            <a:off x="12182856" y="3886201"/>
            <a:ext cx="3505200" cy="1635125"/>
            <a:chOff x="0" y="480"/>
            <a:chExt cx="2208" cy="1030"/>
          </a:xfrm>
        </p:grpSpPr>
        <p:sp>
          <p:nvSpPr>
            <p:cNvPr id="9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9316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1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2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9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1" name="Rectangle 10"/>
          <p:cNvSpPr/>
          <p:nvPr/>
        </p:nvSpPr>
        <p:spPr>
          <a:xfrm>
            <a:off x="76199" y="5118101"/>
            <a:ext cx="716609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Cháu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đừng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lo - 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ồm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ồm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cháu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xong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vén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mây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chiếu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rùng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kịp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</a:t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243828" y="5530761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1456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96022E-6 L 0.01666 -0.71601 " pathEditMode="relative" rAng="0" ptsTypes="AA">
                                      <p:cBhvr>
                                        <p:cTn id="10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-35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60962E-6 L -0.00833 -0.95467 " pathEditMode="relative" rAng="0" ptsTypes="AA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477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11748E-6 L -0.00417 -0.68594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342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05458E-6 L 0.00417 -0.77475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387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9278E-7 L -3.33333E-6 -0.6272 " pathEditMode="relative" rAng="0" ptsTypes="AA">
                                      <p:cBhvr>
                                        <p:cTn id="22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3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2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66 -0.02221 L 0.05833 -0.95468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-466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27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9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7 C 1.25E-6 -0.04676 -0.10534 -0.08264 -0.23346 -0.08264 C -0.36576 -0.08264 -0.47083 -0.04676 -0.47083 3.7037E-7 C -0.47083 0.04676 -0.57617 0.08264 -0.70846 0.08264 C -0.83685 0.08264 -0.94167 0.04676 -0.94167 3.7037E-7 " pathEditMode="relative" rAng="0" ptsTypes="AAAAA">
                                      <p:cBhvr>
                                        <p:cTn id="37" dur="5000" fill="hold"/>
                                        <p:tgtEl>
                                          <p:spTgt spid="93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08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67126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414" y="3736891"/>
            <a:ext cx="16764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 rot="-204545">
            <a:off x="9895858" y="1070017"/>
            <a:ext cx="1920875" cy="4953000"/>
            <a:chOff x="2920" y="85"/>
            <a:chExt cx="3176" cy="4235"/>
          </a:xfrm>
        </p:grpSpPr>
        <p:pic>
          <p:nvPicPr>
            <p:cNvPr id="6" name="Picture 5" descr="tan cay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714034">
              <a:off x="3792" y="-47"/>
              <a:ext cx="1595" cy="1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cay3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0" y="960"/>
              <a:ext cx="3176" cy="3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648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6324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6324600"/>
            <a:ext cx="4572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5814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800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648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60960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791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6324600"/>
            <a:ext cx="4572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648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038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FLOWR00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40" y="1807384"/>
            <a:ext cx="6477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181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562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49530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3340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5943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48000"/>
            <a:ext cx="2286000" cy="177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047875"/>
            <a:ext cx="1752600" cy="136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/>
          <p:cNvGrpSpPr>
            <a:grpSpLocks/>
          </p:cNvGrpSpPr>
          <p:nvPr/>
        </p:nvGrpSpPr>
        <p:grpSpPr bwMode="auto">
          <a:xfrm>
            <a:off x="6217409" y="268329"/>
            <a:ext cx="3505200" cy="1635125"/>
            <a:chOff x="0" y="480"/>
            <a:chExt cx="2208" cy="1030"/>
          </a:xfrm>
        </p:grpSpPr>
        <p:sp>
          <p:nvSpPr>
            <p:cNvPr id="31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33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0" name="Group 39"/>
          <p:cNvGrpSpPr>
            <a:grpSpLocks/>
          </p:cNvGrpSpPr>
          <p:nvPr/>
        </p:nvGrpSpPr>
        <p:grpSpPr bwMode="auto">
          <a:xfrm>
            <a:off x="9313045" y="-11804"/>
            <a:ext cx="3505200" cy="1635125"/>
            <a:chOff x="0" y="480"/>
            <a:chExt cx="2208" cy="1030"/>
          </a:xfrm>
        </p:grpSpPr>
        <p:sp>
          <p:nvSpPr>
            <p:cNvPr id="41" name="Cloud 40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2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43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0" name="Picture 49" descr="nha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455" y="5456238"/>
            <a:ext cx="1819275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 descr="nha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3505200"/>
            <a:ext cx="1819275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 descr="nha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1" y="2514600"/>
            <a:ext cx="1819275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sun14[1].gif"/>
          <p:cNvPicPr>
            <a:picLocks noChangeAspect="1"/>
          </p:cNvPicPr>
          <p:nvPr/>
        </p:nvPicPr>
        <p:blipFill>
          <a:blip r:embed="rId15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2114467" y="-7255"/>
            <a:ext cx="303053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Rectangle 53"/>
          <p:cNvSpPr/>
          <p:nvPr/>
        </p:nvSpPr>
        <p:spPr>
          <a:xfrm>
            <a:off x="4746887" y="5826252"/>
            <a:ext cx="74147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lướt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lánh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Xế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toả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chói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chang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sz="20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4455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33333E-6 C 4.16667E-6 -0.04676 -0.11368 -0.08264 -0.25209 -0.08264 C -0.3948 -0.08264 -0.50834 -0.04676 -0.50834 -3.33333E-6 C -0.50834 0.04676 -0.62201 0.08264 -0.76472 0.08264 C -0.90326 0.08264 -1.01667 0.04676 -1.01667 -3.33333E-6 " pathEditMode="relative" rAng="0" ptsTypes="AAAAA">
                                      <p:cBhvr>
                                        <p:cTn id="9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59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59259E-6 C -2.08333E-6 -0.04676 -0.11367 -0.08264 -0.25208 -0.08264 C -0.39479 -0.08264 -0.50833 -0.04676 -0.50833 -2.59259E-6 C -0.50833 0.04676 -0.622 0.08264 -0.76471 0.08264 C -0.90325 0.08264 -1.01666 0.04676 -1.01666 -2.59259E-6 " pathEditMode="relative" rAng="0" ptsTypes="AAAAA">
                                      <p:cBhvr>
                                        <p:cTn id="12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3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6" name="Picture 26" descr="anh dong 13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8" name="Picture 28" descr="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1" t="5208" r="40581" b="79167"/>
          <a:stretch>
            <a:fillRect/>
          </a:stretch>
        </p:blipFill>
        <p:spPr bwMode="auto">
          <a:xfrm>
            <a:off x="0" y="0"/>
            <a:ext cx="121920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52" name="Cloud"/>
          <p:cNvSpPr>
            <a:spLocks noChangeAspect="1" noEditPoints="1" noChangeArrowheads="1"/>
          </p:cNvSpPr>
          <p:nvPr/>
        </p:nvSpPr>
        <p:spPr bwMode="auto">
          <a:xfrm>
            <a:off x="8229600" y="1447800"/>
            <a:ext cx="24384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53" name="Cloud"/>
          <p:cNvSpPr>
            <a:spLocks noChangeAspect="1" noEditPoints="1" noChangeArrowheads="1"/>
          </p:cNvSpPr>
          <p:nvPr/>
        </p:nvSpPr>
        <p:spPr bwMode="auto">
          <a:xfrm>
            <a:off x="3048000" y="381000"/>
            <a:ext cx="2514600" cy="8382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54" name="Cloud"/>
          <p:cNvSpPr>
            <a:spLocks noChangeAspect="1" noEditPoints="1" noChangeArrowheads="1"/>
          </p:cNvSpPr>
          <p:nvPr/>
        </p:nvSpPr>
        <p:spPr bwMode="auto">
          <a:xfrm>
            <a:off x="5105400" y="228600"/>
            <a:ext cx="19812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56" name="Cloud"/>
          <p:cNvSpPr>
            <a:spLocks noChangeAspect="1" noEditPoints="1" noChangeArrowheads="1"/>
          </p:cNvSpPr>
          <p:nvPr/>
        </p:nvSpPr>
        <p:spPr bwMode="auto">
          <a:xfrm>
            <a:off x="4191000" y="1219200"/>
            <a:ext cx="25146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57" name="Cloud"/>
          <p:cNvSpPr>
            <a:spLocks noChangeAspect="1" noEditPoints="1" noChangeArrowheads="1"/>
          </p:cNvSpPr>
          <p:nvPr/>
        </p:nvSpPr>
        <p:spPr bwMode="auto">
          <a:xfrm>
            <a:off x="1752600" y="0"/>
            <a:ext cx="21336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60" name="Cloud"/>
          <p:cNvSpPr>
            <a:spLocks noChangeAspect="1" noEditPoints="1" noChangeArrowheads="1"/>
          </p:cNvSpPr>
          <p:nvPr/>
        </p:nvSpPr>
        <p:spPr bwMode="auto">
          <a:xfrm>
            <a:off x="1981200" y="1447800"/>
            <a:ext cx="2819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61" name="Cloud"/>
          <p:cNvSpPr>
            <a:spLocks noChangeAspect="1" noEditPoints="1" noChangeArrowheads="1"/>
          </p:cNvSpPr>
          <p:nvPr/>
        </p:nvSpPr>
        <p:spPr bwMode="auto">
          <a:xfrm>
            <a:off x="6858000" y="0"/>
            <a:ext cx="28194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63" name="Cloud"/>
          <p:cNvSpPr>
            <a:spLocks noChangeAspect="1" noEditPoints="1" noChangeArrowheads="1"/>
          </p:cNvSpPr>
          <p:nvPr/>
        </p:nvSpPr>
        <p:spPr bwMode="auto">
          <a:xfrm>
            <a:off x="6172200" y="914400"/>
            <a:ext cx="25146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293" name="Cloud"/>
          <p:cNvSpPr>
            <a:spLocks noChangeAspect="1" noEditPoints="1" noChangeArrowheads="1"/>
          </p:cNvSpPr>
          <p:nvPr/>
        </p:nvSpPr>
        <p:spPr bwMode="auto">
          <a:xfrm>
            <a:off x="1905000" y="7620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00" name="Cloud"/>
          <p:cNvSpPr>
            <a:spLocks noChangeAspect="1" noEditPoints="1" noChangeArrowheads="1"/>
          </p:cNvSpPr>
          <p:nvPr/>
        </p:nvSpPr>
        <p:spPr bwMode="auto">
          <a:xfrm>
            <a:off x="1828800" y="28956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01" name="Cloud"/>
          <p:cNvSpPr>
            <a:spLocks noChangeAspect="1" noEditPoints="1" noChangeArrowheads="1"/>
          </p:cNvSpPr>
          <p:nvPr/>
        </p:nvSpPr>
        <p:spPr bwMode="auto">
          <a:xfrm>
            <a:off x="5105400" y="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02" name="Cloud"/>
          <p:cNvSpPr>
            <a:spLocks noChangeAspect="1" noEditPoints="1" noChangeArrowheads="1"/>
          </p:cNvSpPr>
          <p:nvPr/>
        </p:nvSpPr>
        <p:spPr bwMode="auto">
          <a:xfrm>
            <a:off x="7924800" y="2286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03" name="Cloud"/>
          <p:cNvSpPr>
            <a:spLocks noChangeAspect="1" noEditPoints="1" noChangeArrowheads="1"/>
          </p:cNvSpPr>
          <p:nvPr/>
        </p:nvSpPr>
        <p:spPr bwMode="auto">
          <a:xfrm>
            <a:off x="5410200" y="1676400"/>
            <a:ext cx="22860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04" name="Cloud"/>
          <p:cNvSpPr>
            <a:spLocks noChangeAspect="1" noEditPoints="1" noChangeArrowheads="1"/>
          </p:cNvSpPr>
          <p:nvPr/>
        </p:nvSpPr>
        <p:spPr bwMode="auto">
          <a:xfrm>
            <a:off x="8458200" y="28194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05" name="Cloud"/>
          <p:cNvSpPr>
            <a:spLocks noChangeAspect="1" noEditPoints="1" noChangeArrowheads="1"/>
          </p:cNvSpPr>
          <p:nvPr/>
        </p:nvSpPr>
        <p:spPr bwMode="auto">
          <a:xfrm>
            <a:off x="2438400" y="1905000"/>
            <a:ext cx="22860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grpSp>
        <p:nvGrpSpPr>
          <p:cNvPr id="10306" name="Group 66"/>
          <p:cNvGrpSpPr>
            <a:grpSpLocks/>
          </p:cNvGrpSpPr>
          <p:nvPr/>
        </p:nvGrpSpPr>
        <p:grpSpPr bwMode="auto">
          <a:xfrm>
            <a:off x="3276600" y="2514600"/>
            <a:ext cx="4343400" cy="1752600"/>
            <a:chOff x="0" y="480"/>
            <a:chExt cx="2208" cy="1030"/>
          </a:xfrm>
        </p:grpSpPr>
        <p:sp>
          <p:nvSpPr>
            <p:cNvPr id="2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10309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1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2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3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1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316" name="Group 76"/>
          <p:cNvGrpSpPr>
            <a:grpSpLocks/>
          </p:cNvGrpSpPr>
          <p:nvPr/>
        </p:nvGrpSpPr>
        <p:grpSpPr bwMode="auto">
          <a:xfrm>
            <a:off x="8915400" y="762001"/>
            <a:ext cx="3505200" cy="1635125"/>
            <a:chOff x="0" y="480"/>
            <a:chExt cx="2208" cy="1030"/>
          </a:xfrm>
        </p:grpSpPr>
        <p:sp>
          <p:nvSpPr>
            <p:cNvPr id="5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10319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1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2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3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2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326" name="Cloud"/>
          <p:cNvSpPr>
            <a:spLocks noChangeAspect="1" noEditPoints="1" noChangeArrowheads="1"/>
          </p:cNvSpPr>
          <p:nvPr/>
        </p:nvSpPr>
        <p:spPr bwMode="auto">
          <a:xfrm>
            <a:off x="7620000" y="17526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27" name="Cloud"/>
          <p:cNvSpPr>
            <a:spLocks noChangeAspect="1" noEditPoints="1" noChangeArrowheads="1"/>
          </p:cNvSpPr>
          <p:nvPr/>
        </p:nvSpPr>
        <p:spPr bwMode="auto">
          <a:xfrm>
            <a:off x="3505200" y="838200"/>
            <a:ext cx="22860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328" name="Cloud"/>
          <p:cNvSpPr>
            <a:spLocks noChangeAspect="1" noEditPoints="1" noChangeArrowheads="1"/>
          </p:cNvSpPr>
          <p:nvPr/>
        </p:nvSpPr>
        <p:spPr bwMode="auto">
          <a:xfrm>
            <a:off x="5715000" y="9144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1032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1066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6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990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1828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1" y="1524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4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1" y="19812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5" name="Picture 2" descr="C:\Users\ADMIN\Desktop\14112011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3233738" y="1985963"/>
            <a:ext cx="411162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2057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1" y="1981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1" y="2971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1" y="3810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1066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1828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33490" y="4507641"/>
            <a:ext cx="821628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nhót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lượn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rét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rét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xích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khối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giọt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li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Bọn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bay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nữa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xà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dần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21532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102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" dur="500"/>
                                        <p:tgtEl>
                                          <p:spTgt spid="103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" dur="500"/>
                                        <p:tgtEl>
                                          <p:spTgt spid="103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" dur="500"/>
                                        <p:tgtEl>
                                          <p:spTgt spid="103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" dur="500"/>
                                        <p:tgtEl>
                                          <p:spTgt spid="103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103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4" dur="500"/>
                                        <p:tgtEl>
                                          <p:spTgt spid="103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10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0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0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0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0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10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10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59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2000"/>
                                        <p:tgtEl>
                                          <p:spTgt spid="10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2000"/>
                                        <p:tgtEl>
                                          <p:spTgt spid="10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2000"/>
                                        <p:tgtEl>
                                          <p:spTgt spid="10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2000"/>
                                        <p:tgtEl>
                                          <p:spTgt spid="10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2000"/>
                                        <p:tgtEl>
                                          <p:spTgt spid="10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2000"/>
                                        <p:tgtEl>
                                          <p:spTgt spid="10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2000"/>
                                        <p:tgtEl>
                                          <p:spTgt spid="10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2000"/>
                                        <p:tgtEl>
                                          <p:spTgt spid="10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4" dur="100" fill="hold"/>
                                        <p:tgtEl>
                                          <p:spTgt spid="1030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5" dur="100" fill="hold"/>
                                        <p:tgtEl>
                                          <p:spTgt spid="1030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6" dur="100" fill="hold"/>
                                        <p:tgtEl>
                                          <p:spTgt spid="1030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100" fill="hold"/>
                                        <p:tgtEl>
                                          <p:spTgt spid="1030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4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2000"/>
                                        <p:tgtEl>
                                          <p:spTgt spid="10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2000"/>
                                        <p:tgtEl>
                                          <p:spTgt spid="10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2000"/>
                                        <p:tgtEl>
                                          <p:spTgt spid="10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2000"/>
                                        <p:tgtEl>
                                          <p:spTgt spid="10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2000"/>
                                        <p:tgtEl>
                                          <p:spTgt spid="10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2000"/>
                                        <p:tgtEl>
                                          <p:spTgt spid="10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2000"/>
                                        <p:tgtEl>
                                          <p:spTgt spid="10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24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17" dur="1"/>
                                        <p:tgtEl>
                                          <p:spTgt spid="1030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20" dur="50" fill="hold"/>
                                        <p:tgtEl>
                                          <p:spTgt spid="1029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21" dur="50" fill="hold"/>
                                        <p:tgtEl>
                                          <p:spTgt spid="1029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22" dur="50" fill="hold"/>
                                        <p:tgtEl>
                                          <p:spTgt spid="1029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50" fill="hold"/>
                                        <p:tgtEl>
                                          <p:spTgt spid="1029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9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0" dur="100" fill="hold"/>
                                        <p:tgtEl>
                                          <p:spTgt spid="1030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31" dur="100" fill="hold"/>
                                        <p:tgtEl>
                                          <p:spTgt spid="1030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32" dur="100" fill="hold"/>
                                        <p:tgtEl>
                                          <p:spTgt spid="1030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3" dur="100" fill="hold"/>
                                        <p:tgtEl>
                                          <p:spTgt spid="1030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0" dur="100" fill="hold"/>
                                        <p:tgtEl>
                                          <p:spTgt spid="1030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41" dur="100" fill="hold"/>
                                        <p:tgtEl>
                                          <p:spTgt spid="1030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42" dur="100" fill="hold"/>
                                        <p:tgtEl>
                                          <p:spTgt spid="1030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100" fill="hold"/>
                                        <p:tgtEl>
                                          <p:spTgt spid="1030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0" dur="100" fill="hold"/>
                                        <p:tgtEl>
                                          <p:spTgt spid="1030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51" dur="100" fill="hold"/>
                                        <p:tgtEl>
                                          <p:spTgt spid="1030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52" dur="100" fill="hold"/>
                                        <p:tgtEl>
                                          <p:spTgt spid="1030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100" fill="hold"/>
                                        <p:tgtEl>
                                          <p:spTgt spid="1030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0" dur="100" fill="hold"/>
                                        <p:tgtEl>
                                          <p:spTgt spid="1030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61" dur="100" fill="hold"/>
                                        <p:tgtEl>
                                          <p:spTgt spid="1030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62" dur="100" fill="hold"/>
                                        <p:tgtEl>
                                          <p:spTgt spid="1030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100" fill="hold"/>
                                        <p:tgtEl>
                                          <p:spTgt spid="1030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0" dur="100" fill="hold"/>
                                        <p:tgtEl>
                                          <p:spTgt spid="1030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71" dur="100" fill="hold"/>
                                        <p:tgtEl>
                                          <p:spTgt spid="1030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72" dur="100" fill="hold"/>
                                        <p:tgtEl>
                                          <p:spTgt spid="1030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100" fill="hold"/>
                                        <p:tgtEl>
                                          <p:spTgt spid="1030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0" dur="100" fill="hold"/>
                                        <p:tgtEl>
                                          <p:spTgt spid="1030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81" dur="100" fill="hold"/>
                                        <p:tgtEl>
                                          <p:spTgt spid="1030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82" dur="100" fill="hold"/>
                                        <p:tgtEl>
                                          <p:spTgt spid="1030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3" dur="100" fill="hold"/>
                                        <p:tgtEl>
                                          <p:spTgt spid="1030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9" presetID="5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-1.27168E-6 C -1.11022E-16 -0.0467 -0.11372 -0.08254 -0.25208 -0.08254 C -0.39479 -0.08254 -0.50833 -0.0467 -0.50833 -1.27168E-6 C -0.50833 0.04671 -0.62205 0.08254 -0.76476 0.08254 C -0.9033 0.08254 -1.01667 0.04671 -1.01667 -1.27168E-6 " pathEditMode="relative" rAng="0" ptsTypes="fffff">
                                      <p:cBhvr>
                                        <p:cTn id="190" dur="5000" fill="hold"/>
                                        <p:tgtEl>
                                          <p:spTgt spid="103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  <p:par>
                                <p:cTn id="191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2" dur="500"/>
                                        <p:tgtEl>
                                          <p:spTgt spid="103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6" dur="2000"/>
                                        <p:tgtEl>
                                          <p:spTgt spid="10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8" dur="100" fill="hold"/>
                                        <p:tgtEl>
                                          <p:spTgt spid="103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99" dur="100" fill="hold"/>
                                        <p:tgtEl>
                                          <p:spTgt spid="103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00" dur="100" fill="hold"/>
                                        <p:tgtEl>
                                          <p:spTgt spid="103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1" dur="100" fill="hold"/>
                                        <p:tgtEl>
                                          <p:spTgt spid="103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7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08" dur="500"/>
                                        <p:tgtEl>
                                          <p:spTgt spid="103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2" dur="2000"/>
                                        <p:tgtEl>
                                          <p:spTgt spid="10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4" dur="100" fill="hold"/>
                                        <p:tgtEl>
                                          <p:spTgt spid="103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215" dur="100" fill="hold"/>
                                        <p:tgtEl>
                                          <p:spTgt spid="103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16" dur="100" fill="hold"/>
                                        <p:tgtEl>
                                          <p:spTgt spid="103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7" dur="100" fill="hold"/>
                                        <p:tgtEl>
                                          <p:spTgt spid="103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3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24" dur="500"/>
                                        <p:tgtEl>
                                          <p:spTgt spid="103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8" dur="2000"/>
                                        <p:tgtEl>
                                          <p:spTgt spid="10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0" dur="100" fill="hold"/>
                                        <p:tgtEl>
                                          <p:spTgt spid="103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231" dur="100" fill="hold"/>
                                        <p:tgtEl>
                                          <p:spTgt spid="103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32" dur="100" fill="hold"/>
                                        <p:tgtEl>
                                          <p:spTgt spid="103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3" dur="100" fill="hold"/>
                                        <p:tgtEl>
                                          <p:spTgt spid="103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52" grpId="0" animBg="1"/>
      <p:bldP spid="10252" grpId="1" animBg="1"/>
      <p:bldP spid="10253" grpId="0" animBg="1"/>
      <p:bldP spid="10253" grpId="1" animBg="1"/>
      <p:bldP spid="10254" grpId="0" animBg="1"/>
      <p:bldP spid="10254" grpId="1" animBg="1"/>
      <p:bldP spid="10256" grpId="0" animBg="1"/>
      <p:bldP spid="10256" grpId="1" animBg="1"/>
      <p:bldP spid="10257" grpId="0" animBg="1"/>
      <p:bldP spid="10257" grpId="1" animBg="1"/>
      <p:bldP spid="10260" grpId="0" animBg="1"/>
      <p:bldP spid="10260" grpId="1" animBg="1"/>
      <p:bldP spid="10261" grpId="0" animBg="1"/>
      <p:bldP spid="10261" grpId="1" animBg="1"/>
      <p:bldP spid="10263" grpId="0" animBg="1"/>
      <p:bldP spid="10263" grpId="1" animBg="1"/>
      <p:bldP spid="10293" grpId="0" animBg="1"/>
      <p:bldP spid="10293" grpId="1" animBg="1"/>
      <p:bldP spid="10293" grpId="2" animBg="1"/>
      <p:bldP spid="10300" grpId="0" animBg="1"/>
      <p:bldP spid="10300" grpId="1" animBg="1"/>
      <p:bldP spid="10300" grpId="2" animBg="1"/>
      <p:bldP spid="10301" grpId="0" animBg="1"/>
      <p:bldP spid="10301" grpId="1" animBg="1"/>
      <p:bldP spid="10301" grpId="2" animBg="1"/>
      <p:bldP spid="10302" grpId="0" animBg="1"/>
      <p:bldP spid="10302" grpId="1" animBg="1"/>
      <p:bldP spid="10302" grpId="2" animBg="1"/>
      <p:bldP spid="10303" grpId="0" animBg="1"/>
      <p:bldP spid="10303" grpId="1" animBg="1"/>
      <p:bldP spid="10303" grpId="2" animBg="1"/>
      <p:bldP spid="10304" grpId="0" animBg="1"/>
      <p:bldP spid="10304" grpId="1" animBg="1"/>
      <p:bldP spid="10304" grpId="2" animBg="1"/>
      <p:bldP spid="10305" grpId="0" animBg="1"/>
      <p:bldP spid="10305" grpId="1" animBg="1"/>
      <p:bldP spid="10305" grpId="2" animBg="1"/>
      <p:bldP spid="10326" grpId="0" animBg="1"/>
      <p:bldP spid="10326" grpId="1" animBg="1"/>
      <p:bldP spid="10326" grpId="2" animBg="1"/>
      <p:bldP spid="10327" grpId="0" animBg="1"/>
      <p:bldP spid="10327" grpId="1" animBg="1"/>
      <p:bldP spid="10327" grpId="2" animBg="1"/>
      <p:bldP spid="10328" grpId="0" animBg="1"/>
      <p:bldP spid="10328" grpId="1" animBg="1"/>
      <p:bldP spid="10328" grpId="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2" name="Picture 2" descr="C:\Users\ADMIN\Desktop\Pictur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Picture 2" descr="b-0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3734" name="Group 7"/>
          <p:cNvGrpSpPr>
            <a:grpSpLocks/>
          </p:cNvGrpSpPr>
          <p:nvPr/>
        </p:nvGrpSpPr>
        <p:grpSpPr bwMode="auto">
          <a:xfrm>
            <a:off x="1676401" y="0"/>
            <a:ext cx="4379913" cy="1981200"/>
            <a:chOff x="2755669" y="2716921"/>
            <a:chExt cx="3535680" cy="1585336"/>
          </a:xfrm>
        </p:grpSpPr>
        <p:sp>
          <p:nvSpPr>
            <p:cNvPr id="2" name="Cloud 8"/>
            <p:cNvSpPr>
              <a:spLocks noChangeArrowheads="1"/>
            </p:cNvSpPr>
            <p:nvPr/>
          </p:nvSpPr>
          <p:spPr bwMode="auto">
            <a:xfrm>
              <a:off x="4157749" y="2716921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3" name="Cloud 9"/>
            <p:cNvSpPr>
              <a:spLocks noChangeArrowheads="1"/>
            </p:cNvSpPr>
            <p:nvPr/>
          </p:nvSpPr>
          <p:spPr bwMode="auto">
            <a:xfrm>
              <a:off x="2755669" y="3276600"/>
              <a:ext cx="2089373" cy="1025657"/>
            </a:xfrm>
            <a:custGeom>
              <a:avLst/>
              <a:gdLst>
                <a:gd name="T0" fmla="*/ 2087632 w 43200"/>
                <a:gd name="T1" fmla="*/ 512829 h 43200"/>
                <a:gd name="T2" fmla="*/ 1044687 w 43200"/>
                <a:gd name="T3" fmla="*/ 1024565 h 43200"/>
                <a:gd name="T4" fmla="*/ 6481 w 43200"/>
                <a:gd name="T5" fmla="*/ 512829 h 43200"/>
                <a:gd name="T6" fmla="*/ 1044687 w 43200"/>
                <a:gd name="T7" fmla="*/ 58643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grpSp>
        <p:nvGrpSpPr>
          <p:cNvPr id="73737" name="Group 10"/>
          <p:cNvGrpSpPr>
            <a:grpSpLocks/>
          </p:cNvGrpSpPr>
          <p:nvPr/>
        </p:nvGrpSpPr>
        <p:grpSpPr bwMode="auto">
          <a:xfrm>
            <a:off x="6324600" y="0"/>
            <a:ext cx="4114800" cy="1752600"/>
            <a:chOff x="4800600" y="228600"/>
            <a:chExt cx="4114800" cy="1752600"/>
          </a:xfrm>
        </p:grpSpPr>
        <p:sp>
          <p:nvSpPr>
            <p:cNvPr id="12" name="Cloud 11"/>
            <p:cNvSpPr>
              <a:spLocks noChangeArrowheads="1"/>
            </p:cNvSpPr>
            <p:nvPr/>
          </p:nvSpPr>
          <p:spPr bwMode="auto">
            <a:xfrm>
              <a:off x="4800600" y="2286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3" name="Cloud 12"/>
            <p:cNvSpPr>
              <a:spLocks noChangeArrowheads="1"/>
            </p:cNvSpPr>
            <p:nvPr/>
          </p:nvSpPr>
          <p:spPr bwMode="auto">
            <a:xfrm>
              <a:off x="6781800" y="11430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pic>
        <p:nvPicPr>
          <p:cNvPr id="7374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381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1371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6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762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4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533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1" y="1905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4572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1" y="1295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1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12954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1" y="13716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1" y="1524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3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2514601" y="114300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loud 8"/>
          <p:cNvSpPr>
            <a:spLocks noChangeArrowheads="1"/>
          </p:cNvSpPr>
          <p:nvPr/>
        </p:nvSpPr>
        <p:spPr bwMode="auto">
          <a:xfrm rot="850354">
            <a:off x="8305800" y="2362200"/>
            <a:ext cx="2643188" cy="1047750"/>
          </a:xfrm>
          <a:custGeom>
            <a:avLst/>
            <a:gdLst>
              <a:gd name="T0" fmla="*/ 2131822 w 43200"/>
              <a:gd name="T1" fmla="*/ 419100 h 43200"/>
              <a:gd name="T2" fmla="*/ 1066800 w 43200"/>
              <a:gd name="T3" fmla="*/ 837307 h 43200"/>
              <a:gd name="T4" fmla="*/ 6618 w 43200"/>
              <a:gd name="T5" fmla="*/ 419100 h 43200"/>
              <a:gd name="T6" fmla="*/ 1066800 w 43200"/>
              <a:gd name="T7" fmla="*/ 47925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1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4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1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50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7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8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1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10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6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6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5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chemeClr val="tx1"/>
          </a:solidFill>
          <a:ln w="25400" algn="ctr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10" name="Cloud 9"/>
          <p:cNvSpPr>
            <a:spLocks noChangeArrowheads="1"/>
          </p:cNvSpPr>
          <p:nvPr/>
        </p:nvSpPr>
        <p:spPr bwMode="auto">
          <a:xfrm rot="850354">
            <a:off x="2209801" y="2438401"/>
            <a:ext cx="2054225" cy="900113"/>
          </a:xfrm>
          <a:custGeom>
            <a:avLst/>
            <a:gdLst>
              <a:gd name="T0" fmla="*/ 2087632 w 43200"/>
              <a:gd name="T1" fmla="*/ 512829 h 43200"/>
              <a:gd name="T2" fmla="*/ 1044687 w 43200"/>
              <a:gd name="T3" fmla="*/ 1024565 h 43200"/>
              <a:gd name="T4" fmla="*/ 6481 w 43200"/>
              <a:gd name="T5" fmla="*/ 512829 h 43200"/>
              <a:gd name="T6" fmla="*/ 1044687 w 43200"/>
              <a:gd name="T7" fmla="*/ 58643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1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4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1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50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7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8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1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10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6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6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5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chemeClr val="tx1"/>
          </a:solidFill>
          <a:ln w="25400" algn="ctr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4" name="Cloud 9"/>
          <p:cNvSpPr>
            <a:spLocks noChangeArrowheads="1"/>
          </p:cNvSpPr>
          <p:nvPr/>
        </p:nvSpPr>
        <p:spPr bwMode="auto">
          <a:xfrm>
            <a:off x="4800601" y="2286000"/>
            <a:ext cx="2182813" cy="922338"/>
          </a:xfrm>
          <a:custGeom>
            <a:avLst/>
            <a:gdLst>
              <a:gd name="T0" fmla="*/ 2087632 w 43200"/>
              <a:gd name="T1" fmla="*/ 512829 h 43200"/>
              <a:gd name="T2" fmla="*/ 1044687 w 43200"/>
              <a:gd name="T3" fmla="*/ 1024565 h 43200"/>
              <a:gd name="T4" fmla="*/ 6481 w 43200"/>
              <a:gd name="T5" fmla="*/ 512829 h 43200"/>
              <a:gd name="T6" fmla="*/ 1044687 w 43200"/>
              <a:gd name="T7" fmla="*/ 58643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1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4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1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50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7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8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1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10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6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6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5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chemeClr val="tx1"/>
          </a:solidFill>
          <a:ln w="25400" algn="ctr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>
              <a:solidFill>
                <a:schemeClr val="lt1"/>
              </a:solidFill>
            </a:endParaRPr>
          </a:p>
        </p:txBody>
      </p:sp>
      <p:pic>
        <p:nvPicPr>
          <p:cNvPr id="7376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1" y="2667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2590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2362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4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3124201" y="251460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2743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1" y="2514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1" y="3276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8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9144001" y="251460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864226" y="5641591"/>
            <a:ext cx="6096000" cy="106400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tia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vạch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ngang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bầu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sét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đinh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tai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Gió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thổi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Bọn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níu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giọt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vắt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y2mate.com - Âm thanh của sấm sé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94309" y="564159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436289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737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6" name="Picture 2" descr="C:\Users\ADMIN\Desktop\Pictur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Picture 2" descr="b-0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12192000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1563688" y="41276"/>
            <a:ext cx="4379912" cy="2244725"/>
            <a:chOff x="2755669" y="2716921"/>
            <a:chExt cx="3535680" cy="1585336"/>
          </a:xfrm>
        </p:grpSpPr>
        <p:sp>
          <p:nvSpPr>
            <p:cNvPr id="9" name="Cloud 8"/>
            <p:cNvSpPr>
              <a:spLocks noChangeArrowheads="1"/>
            </p:cNvSpPr>
            <p:nvPr/>
          </p:nvSpPr>
          <p:spPr bwMode="auto">
            <a:xfrm>
              <a:off x="4157749" y="2716921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0" name="Cloud 9"/>
            <p:cNvSpPr>
              <a:spLocks noChangeArrowheads="1"/>
            </p:cNvSpPr>
            <p:nvPr/>
          </p:nvSpPr>
          <p:spPr bwMode="auto">
            <a:xfrm>
              <a:off x="2755669" y="3276600"/>
              <a:ext cx="2089373" cy="1025657"/>
            </a:xfrm>
            <a:custGeom>
              <a:avLst/>
              <a:gdLst>
                <a:gd name="T0" fmla="*/ 2087632 w 43200"/>
                <a:gd name="T1" fmla="*/ 512829 h 43200"/>
                <a:gd name="T2" fmla="*/ 1044687 w 43200"/>
                <a:gd name="T3" fmla="*/ 1024565 h 43200"/>
                <a:gd name="T4" fmla="*/ 6481 w 43200"/>
                <a:gd name="T5" fmla="*/ 512829 h 43200"/>
                <a:gd name="T6" fmla="*/ 1044687 w 43200"/>
                <a:gd name="T7" fmla="*/ 58643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grpSp>
        <p:nvGrpSpPr>
          <p:cNvPr id="5" name="Group 10"/>
          <p:cNvGrpSpPr>
            <a:grpSpLocks/>
          </p:cNvGrpSpPr>
          <p:nvPr/>
        </p:nvGrpSpPr>
        <p:grpSpPr bwMode="auto">
          <a:xfrm>
            <a:off x="6324600" y="228600"/>
            <a:ext cx="4114800" cy="1752600"/>
            <a:chOff x="4800600" y="228600"/>
            <a:chExt cx="4114800" cy="1752600"/>
          </a:xfrm>
        </p:grpSpPr>
        <p:sp>
          <p:nvSpPr>
            <p:cNvPr id="12" name="Cloud 11"/>
            <p:cNvSpPr>
              <a:spLocks noChangeArrowheads="1"/>
            </p:cNvSpPr>
            <p:nvPr/>
          </p:nvSpPr>
          <p:spPr bwMode="auto">
            <a:xfrm>
              <a:off x="4800600" y="2286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3" name="Cloud 12"/>
            <p:cNvSpPr>
              <a:spLocks noChangeArrowheads="1"/>
            </p:cNvSpPr>
            <p:nvPr/>
          </p:nvSpPr>
          <p:spPr bwMode="auto">
            <a:xfrm>
              <a:off x="6781800" y="11430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pic>
        <p:nvPicPr>
          <p:cNvPr id="1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381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1371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6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762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533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1" y="1905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4572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1" y="1295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1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12954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1" y="13716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1" y="1524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2549526" y="112395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59" name="Picture 27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4953001" y="1219200"/>
            <a:ext cx="1446213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0" name="Picture 28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2057401" y="2286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1" name="Picture 29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7010401" y="762000"/>
            <a:ext cx="1768475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2" name="Picture 30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3657600" y="1246188"/>
            <a:ext cx="933450" cy="164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3" name="Picture 31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4724401" y="2286000"/>
            <a:ext cx="2112963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4" name="Picture 32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8077201" y="2286000"/>
            <a:ext cx="1768475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5" name="Picture 33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6553201" y="2590800"/>
            <a:ext cx="2112963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6" name="Picture 34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2438401" y="2667000"/>
            <a:ext cx="2112963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7" name="Picture 35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3810001" y="13716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8" name="Picture 36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2743201" y="10668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9" name="Picture 37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8229601" y="35814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70" name="Picture 38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8839201" y="36576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9261" y="6133532"/>
            <a:ext cx="61943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ào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ào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tuôn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Cơn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giông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3" name="y2mate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982172" y="59866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42547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3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3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3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3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69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69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69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69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69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69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69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000"/>
                                        <p:tgtEl>
                                          <p:spTgt spid="69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69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69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69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69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Hinh nen 2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Rectangle 5"/>
          <p:cNvSpPr>
            <a:spLocks noChangeArrowheads="1"/>
          </p:cNvSpPr>
          <p:nvPr/>
        </p:nvSpPr>
        <p:spPr bwMode="auto">
          <a:xfrm>
            <a:off x="3927475" y="2049463"/>
            <a:ext cx="3625850" cy="1014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rgbClr val="FF0000"/>
                </a:solidFill>
                <a:latin typeface="Times New Roman" panose="02020603050405020304" pitchFamily="18" charset="0"/>
              </a:rPr>
              <a:t>Đàm thoại</a:t>
            </a:r>
          </a:p>
        </p:txBody>
      </p:sp>
    </p:spTree>
    <p:extLst>
      <p:ext uri="{BB962C8B-B14F-4D97-AF65-F5344CB8AC3E}">
        <p14:creationId xmlns:p14="http://schemas.microsoft.com/office/powerpoint/2010/main" val="4734832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Rectangle 5"/>
          <p:cNvSpPr>
            <a:spLocks noChangeArrowheads="1"/>
          </p:cNvSpPr>
          <p:nvPr/>
        </p:nvSpPr>
        <p:spPr bwMode="auto">
          <a:xfrm>
            <a:off x="2895600" y="1295401"/>
            <a:ext cx="6477000" cy="286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FF0000"/>
                </a:solidFill>
              </a:rPr>
              <a:t>- </a:t>
            </a:r>
            <a:r>
              <a:rPr lang="vi-VN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vừa kể cho các con nghe câu chuyện gì 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sz="2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 chuyện có những nhân vật nào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7508820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4" descr="Theme839592[1]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4" t="33333" r="15872"/>
          <a:stretch>
            <a:fillRect/>
          </a:stretch>
        </p:blipFill>
        <p:spPr bwMode="auto">
          <a:xfrm>
            <a:off x="2743200" y="1905000"/>
            <a:ext cx="3276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sun14[1]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39155">
            <a:off x="7620000" y="381000"/>
            <a:ext cx="2667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4" t="33333" r="15872"/>
          <a:stretch>
            <a:fillRect/>
          </a:stretch>
        </p:blipFill>
        <p:spPr bwMode="auto">
          <a:xfrm>
            <a:off x="5913120" y="3145536"/>
            <a:ext cx="3276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921783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4"/>
            <a:ext cx="12192000" cy="682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2933700" y="2286001"/>
            <a:ext cx="63246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buNone/>
            </a:pPr>
            <a:r>
              <a:rPr lang="en-US" sz="2800" dirty="0"/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333846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Tranh ảnh dạy học\Hinh nen dep\SLGG_200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3182938" y="1900238"/>
            <a:ext cx="7485062" cy="1200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7200" b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Ổn định tổ chức</a:t>
            </a:r>
          </a:p>
        </p:txBody>
      </p:sp>
      <p:pic>
        <p:nvPicPr>
          <p:cNvPr id="7" name="Picture 7" descr="Firewrk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150" y="4400550"/>
            <a:ext cx="1085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Firewrk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0" y="817563"/>
            <a:ext cx="1085850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Cho-Toi-Di-Lam-Mua-Voi-Nhom-TT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51525" y="3184525"/>
            <a:ext cx="793115" cy="79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027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507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4" descr="Theme839592[1]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6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4" t="57407" r="53967"/>
          <a:stretch>
            <a:fillRect/>
          </a:stretch>
        </p:blipFill>
        <p:spPr bwMode="auto">
          <a:xfrm>
            <a:off x="5791200" y="4343400"/>
            <a:ext cx="1447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6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33" t="38889" r="15872"/>
          <a:stretch>
            <a:fillRect/>
          </a:stretch>
        </p:blipFill>
        <p:spPr bwMode="auto">
          <a:xfrm>
            <a:off x="5410201" y="3657600"/>
            <a:ext cx="110807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4" t="57407" r="53967"/>
          <a:stretch>
            <a:fillRect/>
          </a:stretch>
        </p:blipFill>
        <p:spPr bwMode="auto">
          <a:xfrm>
            <a:off x="8534401" y="3886200"/>
            <a:ext cx="1006475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4" t="57407" r="53967"/>
          <a:stretch>
            <a:fillRect/>
          </a:stretch>
        </p:blipFill>
        <p:spPr bwMode="auto">
          <a:xfrm>
            <a:off x="1524001" y="3429000"/>
            <a:ext cx="94456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74" t="57407" r="53967"/>
          <a:stretch>
            <a:fillRect/>
          </a:stretch>
        </p:blipFill>
        <p:spPr bwMode="auto">
          <a:xfrm>
            <a:off x="3200400" y="3886200"/>
            <a:ext cx="14478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18872" y="196907"/>
            <a:ext cx="73958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52075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Rectangle 5"/>
          <p:cNvSpPr>
            <a:spLocks noChangeArrowheads="1"/>
          </p:cNvSpPr>
          <p:nvPr/>
        </p:nvSpPr>
        <p:spPr bwMode="auto">
          <a:xfrm>
            <a:off x="2743200" y="1143000"/>
            <a:ext cx="647700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tẹo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tèo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teo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altLang="en-US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95343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590800" y="990600"/>
            <a:ext cx="647700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457200" indent="-457200">
              <a:lnSpc>
                <a:spcPct val="150000"/>
              </a:lnSpc>
              <a:spcBef>
                <a:spcPct val="0"/>
              </a:spcBef>
              <a:buFontTx/>
              <a:buChar char="-"/>
              <a:defRPr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đang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toả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7257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8" descr="10396111281837ac5fb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9296400" y="2667000"/>
            <a:ext cx="1371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21042009041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8" t="42308" r="16347"/>
          <a:stretch>
            <a:fillRect/>
          </a:stretch>
        </p:blipFill>
        <p:spPr bwMode="auto">
          <a:xfrm>
            <a:off x="1752600" y="3200400"/>
            <a:ext cx="1752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21042009041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40001" r="10001"/>
          <a:stretch>
            <a:fillRect/>
          </a:stretch>
        </p:blipFill>
        <p:spPr bwMode="auto">
          <a:xfrm>
            <a:off x="6705600" y="4724400"/>
            <a:ext cx="2895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21042009041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8461"/>
          <a:stretch>
            <a:fillRect/>
          </a:stretch>
        </p:blipFill>
        <p:spPr bwMode="auto">
          <a:xfrm>
            <a:off x="4191000" y="3276600"/>
            <a:ext cx="2108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21042009041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3429000" y="2716214"/>
            <a:ext cx="1447800" cy="94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21042009041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45000" r="6250"/>
          <a:stretch>
            <a:fillRect/>
          </a:stretch>
        </p:blipFill>
        <p:spPr bwMode="auto">
          <a:xfrm>
            <a:off x="1524000" y="4343400"/>
            <a:ext cx="22098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2286000" y="17526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7391400" y="8382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5943600" y="4572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6629400" y="28956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5181600" y="46482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5334000" y="19812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4495800" y="3810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21024" y="5793938"/>
            <a:ext cx="767378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nhấp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nhô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2358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5E-6 5.78035E-7 C 0.01076 -0.01364 -0.00556 0.00855 0.00486 -0.01272 C 0.00677 -0.01642 0.01076 -0.01757 0.01285 -0.02127 C 0.01858 -0.03122 0.02083 -0.04023 0.03021 -0.04439 C 0.03281 -0.0437 0.03594 -0.04439 0.03819 -0.04231 C 0.0401 -0.04046 0.03976 -0.0363 0.04132 -0.03376 C 0.04496 -0.02798 0.05191 -0.02312 0.05729 -0.02127 C 0.06233 -0.0222 0.06927 -0.02127 0.07309 -0.02752 C 0.07934 -0.03769 0.07361 -0.03399 0.07778 -0.04439 C 0.08021 -0.05064 0.08785 -0.05156 0.09219 -0.05295 C 0.09479 -0.05226 0.09792 -0.05318 0.1 -0.05087 C 0.1033 -0.04717 0.10104 -0.03214 0.1 -0.0296 C 0.09913 -0.02728 0.0967 -0.02705 0.09531 -0.02543 C 0.09358 -0.02358 0.09271 -0.02012 0.09062 -0.01896 C 0.08663 -0.01642 0.07778 -0.0148 0.07778 -0.0148 C 0.06111 -0.01642 0.04896 -0.0111 0.03976 -0.0296 C 0.03923 -0.03237 0.03941 -0.03561 0.03819 -0.03815 C 0.03559 -0.04324 0.03021 -0.04231 0.02708 -0.04648 " pathEditMode="relative" ptsTypes="fffffffffffffffff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83333E-6 6.35838E-6 C 0.00817 -0.00369 0.00227 0.00093 0.00626 -0.00855 C 0.00817 -0.01294 0.01268 -0.02103 0.01268 -0.02103 C 0.01494 -0.03028 0.0224 -0.03676 0.02848 -0.04231 C 0.03282 -0.04092 0.03751 -0.04092 0.04133 -0.03814 C 0.05539 -0.02797 0.04445 -0.03028 0.05244 -0.02103 C 0.05973 -0.01248 0.06442 -0.01225 0.07293 -0.00855 C 0.08386 -0.0104 0.08924 -0.00924 0.09688 -0.01895 C 0.10643 -0.01687 0.10834 -0.0178 0.11112 -0.00624 C 0.11095 -0.00277 0.10956 0.03816 0.10157 0.04024 C 0.09897 0.04093 0.09619 0.04163 0.09359 0.04232 C 0.0915 0.04371 0.08924 0.04486 0.08734 0.04648 C 0.08612 0.04764 0.08543 0.04995 0.08404 0.05064 C 0.07848 0.05295 0.06668 0.05504 0.06668 0.05504 C 0.05383 0.05388 0.04723 0.05457 0.03647 0.05064 C 0.03317 0.04949 0.02692 0.04648 0.02692 0.04648 C 0.01424 0.03538 0.02119 0.03885 0.00626 0.03584 C -0.00016 0.03307 -0.00607 0.0296 -0.01266 0.02752 C -0.01753 0.02821 -0.02256 0.02752 -0.02707 0.0296 C -0.02916 0.03053 -0.03003 0.03423 -0.03176 0.03584 C -0.03315 0.037 -0.03489 0.03746 -0.03645 0.03816 C -0.04391 0.04741 -0.04756 0.05064 -0.05711 0.05064 " pathEditMode="relative" ptsTypes="fffffffffffffffffffff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5712 -0.05064 C 0.06528 -0.05434 0.05938 -0.04971 0.06337 -0.05919 C 0.06528 -0.06359 0.06979 -0.07168 0.06979 -0.07145 C 0.07205 -0.08093 0.07951 -0.0874 0.08559 -0.09295 C 0.08993 -0.09156 0.09462 -0.09156 0.09844 -0.08879 C 0.1125 -0.07862 0.10156 -0.08093 0.10955 -0.07168 C 0.11684 -0.06312 0.12153 -0.06289 0.13003 -0.05919 C 0.14097 -0.06104 0.14635 -0.05989 0.15399 -0.0696 C 0.16354 -0.06752 0.16545 -0.06844 0.16823 -0.05688 C 0.16806 -0.05341 0.16667 -0.01249 0.15868 -0.01041 C 0.15608 -0.00971 0.1533 -0.00902 0.15069 -0.00833 C 0.14861 -0.00694 0.14635 -0.00578 0.14444 -0.00416 C 0.14323 -0.00301 0.14253 -0.0007 0.14115 3.00578E-6 C 0.13559 0.00231 0.12378 0.00439 0.12378 0.00462 C 0.11094 0.00323 0.10434 0.00393 0.09358 3.00578E-6 C 0.09028 -0.00116 0.08403 -0.00416 0.08403 -0.00393 C 0.07135 -0.01526 0.0783 -0.01179 0.06337 -0.0148 C 0.05694 -0.01758 0.05104 -0.02104 0.04444 -0.02312 C 0.03958 -0.02243 0.03455 -0.02312 0.03003 -0.02104 C 0.02795 -0.02012 0.02708 -0.01642 0.02535 -0.0148 C 0.02396 -0.01364 0.02222 -0.01318 0.02066 -0.01249 C 0.01319 -0.00324 0.00955 3.00578E-6 0 3.00578E-6 " pathEditMode="relative" rAng="0" ptsTypes="fffffffffffffffffffffA">
                                      <p:cBhvr>
                                        <p:cTn id="10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83333E-6 6.35838E-6 C 0.00817 -0.00369 0.00227 0.00093 0.00626 -0.00855 C 0.00817 -0.01294 0.01268 -0.02103 0.01268 -0.02103 C 0.01494 -0.03028 0.0224 -0.03676 0.02848 -0.04231 C 0.03282 -0.04092 0.03751 -0.04092 0.04133 -0.03814 C 0.05539 -0.02797 0.04445 -0.03028 0.05244 -0.02103 C 0.05973 -0.01248 0.06442 -0.01225 0.07293 -0.00855 C 0.08386 -0.0104 0.08924 -0.00924 0.09688 -0.01895 C 0.10643 -0.01687 0.10834 -0.0178 0.11112 -0.00624 C 0.11095 -0.00277 0.10956 0.03816 0.10157 0.04024 C 0.09897 0.04093 0.09619 0.04163 0.09359 0.04232 C 0.0915 0.04371 0.08924 0.04486 0.08734 0.04648 C 0.08612 0.04764 0.08543 0.04995 0.08404 0.05064 C 0.07848 0.05295 0.06668 0.05504 0.06668 0.05504 C 0.05383 0.05388 0.04723 0.05457 0.03647 0.05064 C 0.03317 0.04949 0.02692 0.04648 0.02692 0.04648 C 0.01424 0.03538 0.02119 0.03885 0.00626 0.03584 C -0.00016 0.03307 -0.00607 0.0296 -0.01266 0.02752 C -0.01753 0.02821 -0.02256 0.02752 -0.02707 0.0296 C -0.02916 0.03053 -0.03003 0.03423 -0.03176 0.03584 C -0.03315 0.037 -0.03489 0.03746 -0.03645 0.03816 C -0.04391 0.04741 -0.04756 0.05064 -0.05711 0.05064 " pathEditMode="relative" ptsTypes="fffffffffffffffffffffA">
                                      <p:cBhvr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4878 0.00347 C 0.05694 -0.00023 0.05104 0.00439 0.05503 -0.00509 C 0.05694 -0.00948 0.06146 -0.01757 0.06146 -0.01734 C 0.06372 -0.02682 0.07118 -0.03329 0.07726 -0.03884 C 0.0816 -0.03746 0.08628 -0.03746 0.0901 -0.03468 C 0.10417 -0.02451 0.09323 -0.02682 0.10122 -0.01757 C 0.10851 -0.00902 0.11319 -0.00879 0.1217 -0.00509 C 0.13264 -0.00694 0.13802 -0.00578 0.14566 -0.01549 C 0.15521 -0.01341 0.15712 -0.01433 0.1599 -0.00277 C 0.15972 0.00069 0.15833 0.04162 0.15035 0.0437 C 0.14774 0.04439 0.14497 0.04509 0.14236 0.04578 C 0.14028 0.04717 0.13802 0.04832 0.13611 0.04994 C 0.1349 0.0511 0.1342 0.05341 0.13281 0.05411 C 0.12726 0.05642 0.11545 0.0585 0.11545 0.05873 C 0.1026 0.05734 0.09601 0.05804 0.08524 0.05411 C 0.08194 0.05295 0.07569 0.04994 0.07569 0.05017 C 0.06302 0.03885 0.06997 0.04231 0.05503 0.03931 C 0.04861 0.03653 0.04271 0.03306 0.03611 0.03098 C 0.03125 0.03168 0.02622 0.03098 0.0217 0.03306 C 0.01962 0.03399 0.01875 0.03769 0.01701 0.03931 C 0.01563 0.04046 0.01389 0.04093 0.01233 0.04162 C 0.00486 0.05087 0.00122 0.05411 -0.00833 0.05411 " pathEditMode="relative" rAng="0" ptsTypes="fffffffffffffffffffffA">
                                      <p:cBhvr>
                                        <p:cTn id="1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83333E-6 6.35838E-6 C 0.00817 -0.00369 0.00227 0.00093 0.00626 -0.00855 C 0.00817 -0.01294 0.01268 -0.02103 0.01268 -0.02103 C 0.01494 -0.03028 0.0224 -0.03676 0.02848 -0.04231 C 0.03282 -0.04092 0.03751 -0.04092 0.04133 -0.03814 C 0.05539 -0.02797 0.04445 -0.03028 0.05244 -0.02103 C 0.05973 -0.01248 0.06442 -0.01225 0.07293 -0.00855 C 0.08386 -0.0104 0.08924 -0.00924 0.09688 -0.01895 C 0.10643 -0.01687 0.10834 -0.0178 0.11112 -0.00624 C 0.11095 -0.00277 0.10956 0.03816 0.10157 0.04024 C 0.09897 0.04093 0.09619 0.04163 0.09359 0.04232 C 0.0915 0.04371 0.08924 0.04486 0.08734 0.04648 C 0.08612 0.04764 0.08543 0.04995 0.08404 0.05064 C 0.07848 0.05295 0.06668 0.05504 0.06668 0.05504 C 0.05383 0.05388 0.04723 0.05457 0.03647 0.05064 C 0.03317 0.04949 0.02692 0.04648 0.02692 0.04648 C 0.01424 0.03538 0.02119 0.03885 0.00626 0.03584 C -0.00016 0.03307 -0.00607 0.0296 -0.01266 0.02752 C -0.01753 0.02821 -0.02256 0.02752 -0.02707 0.0296 C -0.02916 0.03053 -0.03003 0.03423 -0.03176 0.03584 C -0.03315 0.037 -0.03489 0.03746 -0.03645 0.03816 C -0.04391 0.04741 -0.04756 0.05064 -0.05711 0.05064 " pathEditMode="relative" ptsTypes="fffffffffffffffffffffA">
                                      <p:cBhvr>
                                        <p:cTn id="1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9167 -0.08326 L -0.15833 -0.08326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125 0.05549 L 0.69584 -0.07769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17" y="-665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11022E-16 -8.09249E-7 L -0.45 0.01665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00" y="83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416 0.13876 L 0.20417 -0.24977 " pathEditMode="relative" rAng="0" ptsTypes="AA">
                                      <p:cBhvr>
                                        <p:cTn id="2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17" y="-1942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5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5695 0.13321 L 0.19305 -0.19981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6651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10122 -0.17411 C -0.09306 -0.17781 -0.09896 -0.17318 -0.09497 -0.18266 C -0.09306 -0.18705 -0.08854 -0.19515 -0.08854 -0.19492 C -0.08629 -0.2044 -0.07882 -0.21087 -0.07275 -0.21642 C -0.06858 -0.21503 -0.06372 -0.21503 -0.0599 -0.21226 C -0.04584 -0.20208 -0.05677 -0.2044 -0.04879 -0.19515 C -0.0415 -0.18659 -0.03681 -0.18636 -0.0283 -0.18266 C -0.01736 -0.18451 -0.01198 -0.18335 -0.00434 -0.19307 C 0.00521 -0.19099 0.00711 -0.19191 0.00989 -0.18035 C 0.00972 -0.17688 0.00833 -0.13596 0.00034 -0.13388 C -0.00226 -0.13318 -0.00504 -0.13249 -0.00764 -0.13179 C -0.00973 -0.13041 -0.01198 -0.12925 -0.01389 -0.12763 C -0.01511 -0.12648 -0.0158 -0.12416 -0.01719 -0.12347 C -0.02275 -0.12116 -0.03455 -0.11908 -0.03455 -0.11885 C -0.0474 -0.12023 -0.054 -0.11954 -0.06476 -0.12347 C -0.06823 -0.12463 -0.07431 -0.12763 -0.07431 -0.1274 C -0.08698 -0.13873 -0.08004 -0.13526 -0.09497 -0.13827 C -0.10139 -0.14104 -0.10729 -0.14451 -0.11389 -0.14659 C -0.11875 -0.1459 -0.12379 -0.14659 -0.1283 -0.14451 C -0.13039 -0.14359 -0.13125 -0.13989 -0.13299 -0.13827 C -0.13438 -0.13711 -0.13611 -0.13665 -0.13768 -0.13596 C -0.14514 -0.12671 -0.14879 -0.12347 -0.15834 -0.12347 " pathEditMode="relative" rAng="0" ptsTypes="fffffffffffffffffffffA">
                                      <p:cBhvr>
                                        <p:cTn id="2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94444E-6 1.38728E-6 C 0.00816 -0.0037 0.00226 0.00092 0.00625 -0.00856 C 0.00816 -0.01295 0.01267 -0.02104 0.01267 -0.02081 C 0.01493 -0.03029 0.02239 -0.03676 0.02847 -0.04231 C 0.03281 -0.04093 0.0375 -0.04093 0.04132 -0.03815 C 0.05538 -0.02798 0.04444 -0.03029 0.05243 -0.02104 C 0.05972 -0.01249 0.06441 -0.01226 0.07291 -0.00856 C 0.08385 -0.01041 0.08923 -0.00925 0.09687 -0.01896 C 0.10642 -0.01688 0.10833 -0.0178 0.11111 -0.00624 C 0.11094 -0.00278 0.10955 0.03815 0.10156 0.04023 C 0.09896 0.04092 0.09618 0.04162 0.09357 0.04231 C 0.09149 0.0437 0.08923 0.04485 0.08732 0.04647 C 0.08611 0.04763 0.08541 0.04994 0.08403 0.05063 C 0.07847 0.05295 0.06666 0.05503 0.06666 0.05526 C 0.05382 0.05387 0.04722 0.05457 0.03646 0.05063 C 0.03316 0.04948 0.02691 0.04647 0.02691 0.0467 C 0.01423 0.03537 0.02118 0.03884 0.00625 0.03584 C -0.00018 0.03306 -0.00608 0.02959 -0.01268 0.02751 C -0.01754 0.02821 -0.02257 0.02751 -0.02709 0.02959 C -0.02917 0.03052 -0.03004 0.03422 -0.03177 0.03584 C -0.03316 0.03699 -0.0349 0.03746 -0.03646 0.03815 C -0.04393 0.0474 -0.04757 0.05063 -0.05712 0.05063 " pathEditMode="relative" rAng="0" ptsTypes="fffffffffffffffffffffA">
                                      <p:cBhvr>
                                        <p:cTn id="3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40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10" descr="AVSEQ06 (1)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2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2270" y="282388"/>
            <a:ext cx="2743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1717" y="163505"/>
            <a:ext cx="945328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Chợt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  <a:p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ngẩng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khẽ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ạ ?</a:t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447407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Rectangle 1"/>
          <p:cNvSpPr>
            <a:spLocks noChangeArrowheads="1"/>
          </p:cNvSpPr>
          <p:nvPr/>
        </p:nvSpPr>
        <p:spPr bwMode="auto">
          <a:xfrm>
            <a:off x="3238500" y="1676401"/>
            <a:ext cx="5715000" cy="3000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vi-VN" alt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/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sz="2800" dirty="0"/>
            </a:br>
            <a:endParaRPr lang="en-US" alt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508528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Beaches_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" y="0"/>
            <a:ext cx="12192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4" descr="ma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24" t="35466" r="22929" b="30707"/>
          <a:stretch>
            <a:fillRect/>
          </a:stretch>
        </p:blipFill>
        <p:spPr bwMode="auto">
          <a:xfrm>
            <a:off x="0" y="1981200"/>
            <a:ext cx="12192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6934200" y="0"/>
            <a:ext cx="2743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5" name="Picture 7" descr="mieng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70" t="42706" r="54153" b="51825"/>
          <a:stretch>
            <a:fillRect/>
          </a:stretch>
        </p:blipFill>
        <p:spPr bwMode="auto">
          <a:xfrm>
            <a:off x="5562600" y="5029201"/>
            <a:ext cx="1371600" cy="109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52399" y="2087348"/>
            <a:ext cx="700143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: “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”.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sực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b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259529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0" presetClass="path" presetSubtype="0" accel="50000" decel="50000" autoRev="1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Motion origin="layout" path="M 3.88889E-6 3.64477E-6 C -0.00278 0.00254 -0.00573 0.00485 -0.00851 0.0074 C -0.01007 0.00879 -0.00781 0.01272 -0.00712 0.01503 C -0.00504 0.02151 -0.00451 0.02058 3.88889E-6 0.02243 C 0.00191 0.02174 0.00503 0.02289 0.00556 0.02058 C 0.00608 0.0185 0.0026 0.0185 0.00139 0.01688 C -0.00208 0.01202 -0.00191 0.00647 -0.00573 0.00185 C -0.00712 0.00254 -0.00903 0.00208 -0.0099 0.0037 C -0.0125 0.00879 -0.01285 0.01549 -0.01545 0.02058 C -0.01319 0.03307 -0.01181 0.03052 -0.00278 0.02798 C -0.00729 0.02243 -0.00504 0.02428 -0.01267 0.02058 C -0.01545 0.01919 -0.02118 0.01688 -0.02118 0.01688 C -0.02431 0.02914 -0.02066 0.03607 -0.01267 0.04116 C -0.01076 0.04047 -0.00816 0.04139 -0.00712 0.03931 C -0.00399 0.03214 -0.01042 0.03099 -0.01267 0.03006 C -0.00903 0.0444 0.00087 0.03284 0.00556 0.02613 C 0.00833 0.01503 0.00486 0.01087 -0.00278 0.0074 C -0.00712 0.00855 -0.01181 0.00694 -0.01129 0.01503 C -0.01094 0.02012 -0.01042 0.02544 -0.00851 0.03006 C -0.00781 0.03168 -0.00434 0.03191 -0.00434 0.03191 " pathEditMode="relative" ptsTypes="fffffffffffffffffffA">
                                      <p:cBhvr>
                                        <p:cTn id="11" dur="5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13" presetID="0" presetClass="path" presetSubtype="0" repeatCount="400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36725E-6 C -0.00313 -0.01226 -0.00764 -0.00532 -0.01111 0.00185 C -0.00833 0.00948 -0.00764 0.0141 -0.00139 0.01688 C 0.00503 0.00902 0.00434 0.0037 -0.00417 3.36725E-6 C -0.01441 0.00277 -0.01076 0.00393 -0.01684 0.01503 C -0.02222 0.03631 -0.01771 0.03214 -0.00417 0.03006 C -0.00469 0.02821 -0.00417 0.02474 -0.00556 0.02428 C -0.00729 0.02382 -0.00938 0.0259 -0.00972 0.02821 C -0.01042 0.03376 -0.0099 0.03978 -0.00833 0.04509 C -0.00781 0.04694 -0.00556 0.04625 -0.00417 0.04694 C -0.00295 0.04417 4.16667E-6 0.03931 4.16667E-6 0.03561 C 4.16667E-6 0.02521 -0.00313 0.01318 4.16667E-6 0.02636 C 0.00191 0.02567 0.00521 0.02682 0.00573 0.02428 C 0.00885 0.00902 0.00573 0.0074 4.16667E-6 3.36725E-6 Z " pathEditMode="relative" ptsTypes="ffffffffffffff">
                                      <p:cBhvr>
                                        <p:cTn id="14" dur="5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repeatCount="500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94265E-6 C -0.00191 -0.00185 -0.0033 -0.00439 -0.00555 -0.00532 C -0.01302 -0.00833 -0.00764 0.00463 -0.00694 0.0074 C -0.0092 0.01896 -0.00746 0.01503 -0.00955 0.00925 C -0.0151 -0.00601 -0.01111 0.00879 -0.01094 0.00925 C -0.01233 0.00994 -0.01458 0.01295 -0.0151 0.0111 C -0.01615 0.00694 -0.01441 0.00231 -0.01371 -0.00185 C -0.01354 -0.00301 -0.01371 0.00069 -0.01371 0.00185 " pathEditMode="relative" ptsTypes="fffffffA">
                                      <p:cBhvr>
                                        <p:cTn id="18" dur="2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Rectangle 5"/>
          <p:cNvSpPr>
            <a:spLocks noChangeArrowheads="1"/>
          </p:cNvSpPr>
          <p:nvPr/>
        </p:nvSpPr>
        <p:spPr bwMode="auto">
          <a:xfrm>
            <a:off x="2731008" y="1173480"/>
            <a:ext cx="6477000" cy="3785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  <a:spcBef>
                <a:spcPct val="0"/>
              </a:spcBef>
              <a:buFontTx/>
              <a:buChar char="-"/>
            </a:pP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Ai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ồm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ồm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ám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áp</a:t>
            </a:r>
            <a:r>
              <a:rPr lang="en-US" b="1" dirty="0">
                <a:solidFill>
                  <a:srgbClr val="00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  <a:endParaRPr lang="vi-VN" altLang="en-US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273958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3" name="Rectangle 5"/>
          <p:cNvSpPr>
            <a:spLocks noChangeArrowheads="1"/>
          </p:cNvSpPr>
          <p:nvPr/>
        </p:nvSpPr>
        <p:spPr bwMode="auto">
          <a:xfrm>
            <a:off x="2857500" y="1600200"/>
            <a:ext cx="64770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3000" b="1" dirty="0">
                <a:solidFill>
                  <a:srgbClr val="FF0000"/>
                </a:solidFill>
              </a:rPr>
              <a:t>-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841416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55" name="Picture 39" descr="anh dong 13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4289"/>
            <a:ext cx="121920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57" name="Picture 41" descr="Untit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21" t="12500" r="28021" b="72917"/>
          <a:stretch>
            <a:fillRect/>
          </a:stretch>
        </p:blipFill>
        <p:spPr bwMode="auto">
          <a:xfrm>
            <a:off x="0" y="-224118"/>
            <a:ext cx="121920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3124200" y="4800600"/>
            <a:ext cx="1981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9" name="AutoShape 21"/>
          <p:cNvSpPr>
            <a:spLocks noChangeArrowheads="1"/>
          </p:cNvSpPr>
          <p:nvPr/>
        </p:nvSpPr>
        <p:spPr bwMode="auto">
          <a:xfrm>
            <a:off x="6172200" y="0"/>
            <a:ext cx="1905000" cy="838200"/>
          </a:xfrm>
          <a:prstGeom prst="cloudCallout">
            <a:avLst>
              <a:gd name="adj1" fmla="val -40917"/>
              <a:gd name="adj2" fmla="val 14204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0" name="AutoShape 22"/>
          <p:cNvSpPr>
            <a:spLocks noChangeArrowheads="1"/>
          </p:cNvSpPr>
          <p:nvPr/>
        </p:nvSpPr>
        <p:spPr bwMode="auto">
          <a:xfrm>
            <a:off x="8153400" y="228600"/>
            <a:ext cx="1752600" cy="685800"/>
          </a:xfrm>
          <a:prstGeom prst="cloudCallout">
            <a:avLst>
              <a:gd name="adj1" fmla="val -18477"/>
              <a:gd name="adj2" fmla="val -3472"/>
            </a:avLst>
          </a:prstGeom>
          <a:gradFill rotWithShape="1">
            <a:gsLst>
              <a:gs pos="0">
                <a:srgbClr val="FFFF66"/>
              </a:gs>
              <a:gs pos="50000">
                <a:srgbClr val="FF66FF"/>
              </a:gs>
              <a:gs pos="100000">
                <a:srgbClr val="FFFF6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1" name="AutoShape 23"/>
          <p:cNvSpPr>
            <a:spLocks noChangeArrowheads="1"/>
          </p:cNvSpPr>
          <p:nvPr/>
        </p:nvSpPr>
        <p:spPr bwMode="auto">
          <a:xfrm>
            <a:off x="2133600" y="0"/>
            <a:ext cx="3200400" cy="1066800"/>
          </a:xfrm>
          <a:prstGeom prst="cloudCallout">
            <a:avLst>
              <a:gd name="adj1" fmla="val -11903"/>
              <a:gd name="adj2" fmla="val 12796"/>
            </a:avLst>
          </a:prstGeom>
          <a:gradFill rotWithShape="1">
            <a:gsLst>
              <a:gs pos="0">
                <a:srgbClr val="FC9204"/>
              </a:gs>
              <a:gs pos="100000">
                <a:srgbClr val="FFFFCC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2" name="AutoShape 24"/>
          <p:cNvSpPr>
            <a:spLocks noChangeArrowheads="1"/>
          </p:cNvSpPr>
          <p:nvPr/>
        </p:nvSpPr>
        <p:spPr bwMode="auto">
          <a:xfrm>
            <a:off x="9677400" y="990600"/>
            <a:ext cx="1219200" cy="457200"/>
          </a:xfrm>
          <a:prstGeom prst="cloudCallout">
            <a:avLst>
              <a:gd name="adj1" fmla="val -217056"/>
              <a:gd name="adj2" fmla="val 534375"/>
            </a:avLst>
          </a:prstGeom>
          <a:gradFill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3" name="AutoShape 25"/>
          <p:cNvSpPr>
            <a:spLocks noChangeArrowheads="1"/>
          </p:cNvSpPr>
          <p:nvPr/>
        </p:nvSpPr>
        <p:spPr bwMode="auto">
          <a:xfrm>
            <a:off x="7696200" y="2667000"/>
            <a:ext cx="990600" cy="457200"/>
          </a:xfrm>
          <a:prstGeom prst="cloudCallout">
            <a:avLst>
              <a:gd name="adj1" fmla="val -124838"/>
              <a:gd name="adj2" fmla="val 67708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4" name="AutoShape 26"/>
          <p:cNvSpPr>
            <a:spLocks noChangeArrowheads="1"/>
          </p:cNvSpPr>
          <p:nvPr/>
        </p:nvSpPr>
        <p:spPr bwMode="auto">
          <a:xfrm>
            <a:off x="3276600" y="1295400"/>
            <a:ext cx="1219200" cy="381000"/>
          </a:xfrm>
          <a:prstGeom prst="cloudCallout">
            <a:avLst>
              <a:gd name="adj1" fmla="val -35417"/>
              <a:gd name="adj2" fmla="val 3333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5" name="AutoShape 27"/>
          <p:cNvSpPr>
            <a:spLocks noChangeArrowheads="1"/>
          </p:cNvSpPr>
          <p:nvPr/>
        </p:nvSpPr>
        <p:spPr bwMode="auto">
          <a:xfrm>
            <a:off x="6934200" y="914400"/>
            <a:ext cx="1143000" cy="381000"/>
          </a:xfrm>
          <a:prstGeom prst="cloudCallout">
            <a:avLst>
              <a:gd name="adj1" fmla="val 1528"/>
              <a:gd name="adj2" fmla="val 27500"/>
            </a:avLst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6" name="AutoShape 28"/>
          <p:cNvSpPr>
            <a:spLocks noChangeArrowheads="1"/>
          </p:cNvSpPr>
          <p:nvPr/>
        </p:nvSpPr>
        <p:spPr bwMode="auto">
          <a:xfrm>
            <a:off x="9525000" y="3048000"/>
            <a:ext cx="1143000" cy="457200"/>
          </a:xfrm>
          <a:prstGeom prst="cloudCallout">
            <a:avLst>
              <a:gd name="adj1" fmla="val -121528"/>
              <a:gd name="adj2" fmla="val -382292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8" name="Cloud"/>
          <p:cNvSpPr>
            <a:spLocks noChangeAspect="1" noEditPoints="1" noChangeArrowheads="1"/>
          </p:cNvSpPr>
          <p:nvPr/>
        </p:nvSpPr>
        <p:spPr bwMode="auto">
          <a:xfrm>
            <a:off x="1524000" y="1066800"/>
            <a:ext cx="2057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33CCFF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45" name="Cloud"/>
          <p:cNvSpPr>
            <a:spLocks noChangeAspect="1" noEditPoints="1" noChangeArrowheads="1"/>
          </p:cNvSpPr>
          <p:nvPr/>
        </p:nvSpPr>
        <p:spPr bwMode="auto">
          <a:xfrm>
            <a:off x="4724400" y="762000"/>
            <a:ext cx="1989138" cy="72548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50" name="Cloud"/>
          <p:cNvSpPr>
            <a:spLocks noChangeAspect="1" noEditPoints="1" noChangeArrowheads="1"/>
          </p:cNvSpPr>
          <p:nvPr/>
        </p:nvSpPr>
        <p:spPr bwMode="auto">
          <a:xfrm>
            <a:off x="8678864" y="1524000"/>
            <a:ext cx="1989137" cy="111125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51" name="Cloud"/>
          <p:cNvSpPr>
            <a:spLocks noChangeAspect="1" noEditPoints="1" noChangeArrowheads="1"/>
          </p:cNvSpPr>
          <p:nvPr/>
        </p:nvSpPr>
        <p:spPr bwMode="auto">
          <a:xfrm>
            <a:off x="4800600" y="-228600"/>
            <a:ext cx="2057400" cy="8382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33CCFF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5486400" y="-457200"/>
            <a:ext cx="303053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1828800" y="3810000"/>
            <a:ext cx="1676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4267200" y="3429000"/>
            <a:ext cx="160020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7162800" y="3124200"/>
            <a:ext cx="1676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7543800" y="5181600"/>
            <a:ext cx="19812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5486400" y="4191000"/>
            <a:ext cx="1600200" cy="103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76199" y="5118101"/>
            <a:ext cx="716609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Cháu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đừng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lo - 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ồm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ồm</a:t>
            </a:r>
            <a:r>
              <a:rPr lang="en-US" sz="20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sẽ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làm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cháu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xong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vén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mây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chiếu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thật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nhiều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rùng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mình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chỉ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kịp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nói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:</a:t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Chào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con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9927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96022E-6 L 0.01666 -0.71601 " pathEditMode="relative" rAng="0" ptsTypes="AA">
                                      <p:cBhvr>
                                        <p:cTn id="13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-35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60962E-6 L -0.00833 -0.95467 " pathEditMode="relative" rAng="0" ptsTypes="AA">
                                      <p:cBhvr>
                                        <p:cTn id="16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-477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8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3.11748E-6 L -0.00417 -0.68594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" y="-342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1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1.05458E-6 L 0.00417 -0.77475 " pathEditMode="relative" rAng="0" ptsTypes="AA">
                                      <p:cBhvr>
                                        <p:cTn id="2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" y="-3873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4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79278E-7 L -3.33333E-6 -0.6272 " pathEditMode="relative" rAng="0" ptsTypes="AA">
                                      <p:cBhvr>
                                        <p:cTn id="2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13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2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166 -0.02221 L 0.05833 -0.95468 " pathEditMode="relative" rAng="0" ptsTypes="AA">
                                      <p:cBhvr>
                                        <p:cTn id="28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33" y="-466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30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Tranh ảnh dạy học\Hinh nen dep\SLGG_20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Rectangle 6"/>
          <p:cNvSpPr>
            <a:spLocks noChangeArrowheads="1"/>
          </p:cNvSpPr>
          <p:nvPr/>
        </p:nvSpPr>
        <p:spPr bwMode="auto">
          <a:xfrm>
            <a:off x="4319588" y="2125664"/>
            <a:ext cx="6151562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Phương pháp,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000" b="1">
                <a:solidFill>
                  <a:srgbClr val="CC00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hình thức tổ chức</a:t>
            </a:r>
          </a:p>
        </p:txBody>
      </p:sp>
      <p:pic>
        <p:nvPicPr>
          <p:cNvPr id="12295" name="Picture 7" descr="Firewrk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150" y="4400550"/>
            <a:ext cx="1085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6" name="Picture 8" descr="Firewrk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339850"/>
            <a:ext cx="108585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1531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12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repeatCount="indefinite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22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8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857500" y="2057400"/>
            <a:ext cx="64770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3000" b="1" dirty="0">
                <a:solidFill>
                  <a:srgbClr val="FF0000"/>
                </a:solidFill>
              </a:rPr>
              <a:t>-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61091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55" name="Picture 39" descr="anh dong 13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44289"/>
            <a:ext cx="121920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57" name="Picture 41" descr="Untitle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21" t="12500" r="28021" b="72917"/>
          <a:stretch>
            <a:fillRect/>
          </a:stretch>
        </p:blipFill>
        <p:spPr bwMode="auto">
          <a:xfrm>
            <a:off x="0" y="-224118"/>
            <a:ext cx="121920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9" name="AutoShape 21"/>
          <p:cNvSpPr>
            <a:spLocks noChangeArrowheads="1"/>
          </p:cNvSpPr>
          <p:nvPr/>
        </p:nvSpPr>
        <p:spPr bwMode="auto">
          <a:xfrm>
            <a:off x="6172200" y="0"/>
            <a:ext cx="1905000" cy="838200"/>
          </a:xfrm>
          <a:prstGeom prst="cloudCallout">
            <a:avLst>
              <a:gd name="adj1" fmla="val -40917"/>
              <a:gd name="adj2" fmla="val 14204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0" name="AutoShape 22"/>
          <p:cNvSpPr>
            <a:spLocks noChangeArrowheads="1"/>
          </p:cNvSpPr>
          <p:nvPr/>
        </p:nvSpPr>
        <p:spPr bwMode="auto">
          <a:xfrm>
            <a:off x="8153400" y="228600"/>
            <a:ext cx="1752600" cy="685800"/>
          </a:xfrm>
          <a:prstGeom prst="cloudCallout">
            <a:avLst>
              <a:gd name="adj1" fmla="val -18477"/>
              <a:gd name="adj2" fmla="val -3472"/>
            </a:avLst>
          </a:prstGeom>
          <a:gradFill rotWithShape="1">
            <a:gsLst>
              <a:gs pos="0">
                <a:srgbClr val="FFFF66"/>
              </a:gs>
              <a:gs pos="50000">
                <a:srgbClr val="FF66FF"/>
              </a:gs>
              <a:gs pos="100000">
                <a:srgbClr val="FFFF66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1" name="AutoShape 23"/>
          <p:cNvSpPr>
            <a:spLocks noChangeArrowheads="1"/>
          </p:cNvSpPr>
          <p:nvPr/>
        </p:nvSpPr>
        <p:spPr bwMode="auto">
          <a:xfrm>
            <a:off x="2133600" y="0"/>
            <a:ext cx="3200400" cy="1066800"/>
          </a:xfrm>
          <a:prstGeom prst="cloudCallout">
            <a:avLst>
              <a:gd name="adj1" fmla="val -11903"/>
              <a:gd name="adj2" fmla="val 12796"/>
            </a:avLst>
          </a:prstGeom>
          <a:gradFill rotWithShape="1">
            <a:gsLst>
              <a:gs pos="0">
                <a:srgbClr val="FC9204"/>
              </a:gs>
              <a:gs pos="100000">
                <a:srgbClr val="FFFFCC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2" name="AutoShape 24"/>
          <p:cNvSpPr>
            <a:spLocks noChangeArrowheads="1"/>
          </p:cNvSpPr>
          <p:nvPr/>
        </p:nvSpPr>
        <p:spPr bwMode="auto">
          <a:xfrm>
            <a:off x="9677400" y="990600"/>
            <a:ext cx="1219200" cy="457200"/>
          </a:xfrm>
          <a:prstGeom prst="cloudCallout">
            <a:avLst>
              <a:gd name="adj1" fmla="val -217056"/>
              <a:gd name="adj2" fmla="val 534375"/>
            </a:avLst>
          </a:prstGeom>
          <a:gradFill rotWithShape="1">
            <a:gsLst>
              <a:gs pos="0">
                <a:srgbClr val="03D4A8"/>
              </a:gs>
              <a:gs pos="25000">
                <a:srgbClr val="21D6E0"/>
              </a:gs>
              <a:gs pos="75000">
                <a:srgbClr val="0087E6"/>
              </a:gs>
              <a:gs pos="100000">
                <a:srgbClr val="005CB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3" name="AutoShape 25"/>
          <p:cNvSpPr>
            <a:spLocks noChangeArrowheads="1"/>
          </p:cNvSpPr>
          <p:nvPr/>
        </p:nvSpPr>
        <p:spPr bwMode="auto">
          <a:xfrm>
            <a:off x="7696200" y="2667000"/>
            <a:ext cx="990600" cy="457200"/>
          </a:xfrm>
          <a:prstGeom prst="cloudCallout">
            <a:avLst>
              <a:gd name="adj1" fmla="val -124838"/>
              <a:gd name="adj2" fmla="val 67708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4" name="AutoShape 26"/>
          <p:cNvSpPr>
            <a:spLocks noChangeArrowheads="1"/>
          </p:cNvSpPr>
          <p:nvPr/>
        </p:nvSpPr>
        <p:spPr bwMode="auto">
          <a:xfrm>
            <a:off x="3276600" y="1295400"/>
            <a:ext cx="1219200" cy="381000"/>
          </a:xfrm>
          <a:prstGeom prst="cloudCallout">
            <a:avLst>
              <a:gd name="adj1" fmla="val -35417"/>
              <a:gd name="adj2" fmla="val 3333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5" name="AutoShape 27"/>
          <p:cNvSpPr>
            <a:spLocks noChangeArrowheads="1"/>
          </p:cNvSpPr>
          <p:nvPr/>
        </p:nvSpPr>
        <p:spPr bwMode="auto">
          <a:xfrm>
            <a:off x="6934200" y="914400"/>
            <a:ext cx="1143000" cy="381000"/>
          </a:xfrm>
          <a:prstGeom prst="cloudCallout">
            <a:avLst>
              <a:gd name="adj1" fmla="val 1528"/>
              <a:gd name="adj2" fmla="val 27500"/>
            </a:avLst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6" name="AutoShape 28"/>
          <p:cNvSpPr>
            <a:spLocks noChangeArrowheads="1"/>
          </p:cNvSpPr>
          <p:nvPr/>
        </p:nvSpPr>
        <p:spPr bwMode="auto">
          <a:xfrm>
            <a:off x="9525000" y="3048000"/>
            <a:ext cx="1143000" cy="457200"/>
          </a:xfrm>
          <a:prstGeom prst="cloudCallout">
            <a:avLst>
              <a:gd name="adj1" fmla="val -121528"/>
              <a:gd name="adj2" fmla="val -382292"/>
            </a:avLst>
          </a:prstGeom>
          <a:gradFill rotWithShape="1">
            <a:gsLst>
              <a:gs pos="0">
                <a:schemeClr val="bg1"/>
              </a:gs>
              <a:gs pos="100000">
                <a:srgbClr val="99CC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endParaRPr lang="en-US"/>
          </a:p>
        </p:txBody>
      </p:sp>
      <p:sp>
        <p:nvSpPr>
          <p:cNvPr id="9238" name="Cloud"/>
          <p:cNvSpPr>
            <a:spLocks noChangeAspect="1" noEditPoints="1" noChangeArrowheads="1"/>
          </p:cNvSpPr>
          <p:nvPr/>
        </p:nvSpPr>
        <p:spPr bwMode="auto">
          <a:xfrm>
            <a:off x="1524000" y="1066800"/>
            <a:ext cx="2057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33CCFF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45" name="Cloud"/>
          <p:cNvSpPr>
            <a:spLocks noChangeAspect="1" noEditPoints="1" noChangeArrowheads="1"/>
          </p:cNvSpPr>
          <p:nvPr/>
        </p:nvSpPr>
        <p:spPr bwMode="auto">
          <a:xfrm>
            <a:off x="4724400" y="762000"/>
            <a:ext cx="1989138" cy="72548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50" name="Cloud"/>
          <p:cNvSpPr>
            <a:spLocks noChangeAspect="1" noEditPoints="1" noChangeArrowheads="1"/>
          </p:cNvSpPr>
          <p:nvPr/>
        </p:nvSpPr>
        <p:spPr bwMode="auto">
          <a:xfrm>
            <a:off x="8678864" y="1524000"/>
            <a:ext cx="1989137" cy="111125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FFFF66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251" name="Cloud"/>
          <p:cNvSpPr>
            <a:spLocks noChangeAspect="1" noEditPoints="1" noChangeArrowheads="1"/>
          </p:cNvSpPr>
          <p:nvPr/>
        </p:nvSpPr>
        <p:spPr bwMode="auto">
          <a:xfrm>
            <a:off x="4800600" y="-228600"/>
            <a:ext cx="2057400" cy="8382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rgbClr val="33CCFF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5486400" y="-457200"/>
            <a:ext cx="303053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9313" name="Group 97"/>
          <p:cNvGrpSpPr>
            <a:grpSpLocks/>
          </p:cNvGrpSpPr>
          <p:nvPr/>
        </p:nvGrpSpPr>
        <p:grpSpPr bwMode="auto">
          <a:xfrm>
            <a:off x="12182856" y="3886201"/>
            <a:ext cx="3505200" cy="1635125"/>
            <a:chOff x="0" y="480"/>
            <a:chExt cx="2208" cy="1030"/>
          </a:xfrm>
        </p:grpSpPr>
        <p:sp>
          <p:nvSpPr>
            <p:cNvPr id="9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9316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1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1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322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2" name="Rectangle 11"/>
          <p:cNvSpPr/>
          <p:nvPr/>
        </p:nvSpPr>
        <p:spPr>
          <a:xfrm>
            <a:off x="1271016" y="5366462"/>
            <a:ext cx="65775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rời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dirty="0"/>
          </a:p>
        </p:txBody>
      </p:sp>
      <p:grpSp>
        <p:nvGrpSpPr>
          <p:cNvPr id="35" name="Group 34"/>
          <p:cNvGrpSpPr>
            <a:grpSpLocks/>
          </p:cNvGrpSpPr>
          <p:nvPr/>
        </p:nvGrpSpPr>
        <p:grpSpPr bwMode="auto">
          <a:xfrm>
            <a:off x="7563171" y="3048236"/>
            <a:ext cx="3505200" cy="1635125"/>
            <a:chOff x="0" y="480"/>
            <a:chExt cx="2208" cy="1030"/>
          </a:xfrm>
        </p:grpSpPr>
        <p:sp>
          <p:nvSpPr>
            <p:cNvPr id="36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7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38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2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3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5" name="Group 44"/>
          <p:cNvGrpSpPr>
            <a:grpSpLocks/>
          </p:cNvGrpSpPr>
          <p:nvPr/>
        </p:nvGrpSpPr>
        <p:grpSpPr bwMode="auto">
          <a:xfrm>
            <a:off x="10668000" y="2792649"/>
            <a:ext cx="3505200" cy="1635125"/>
            <a:chOff x="0" y="480"/>
            <a:chExt cx="2208" cy="1030"/>
          </a:xfrm>
        </p:grpSpPr>
        <p:sp>
          <p:nvSpPr>
            <p:cNvPr id="46" name="Cloud 45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7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48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2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88953778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100"/>
                            </p:stCondLst>
                            <p:childTnLst>
                              <p:par>
                                <p:cTn id="12" presetID="5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600"/>
                            </p:stCondLst>
                            <p:childTnLst>
                              <p:par>
                                <p:cTn id="16" presetID="59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3.7037E-7 C 1.25E-6 -0.04676 -0.10534 -0.08264 -0.23346 -0.08264 C -0.36576 -0.08264 -0.47083 -0.04676 -0.47083 3.7037E-7 C -0.47083 0.04676 -0.57617 0.08264 -0.70846 0.08264 C -0.83685 0.08264 -0.94167 0.04676 -0.94167 3.7037E-7 " pathEditMode="relative" rAng="0" ptsTypes="AAAAA">
                                      <p:cBhvr>
                                        <p:cTn id="17" dur="5000" fill="hold"/>
                                        <p:tgtEl>
                                          <p:spTgt spid="93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083" y="0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5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2.59259E-6 C -2.5E-6 -0.04676 -0.11367 -0.08264 -0.25208 -0.08264 C -0.39479 -0.08264 -0.50833 -0.04676 -0.50833 2.59259E-6 C -0.50833 0.04676 -0.622 0.08264 -0.76471 0.08264 C -0.90325 0.08264 -1.01666 0.04676 -1.01666 2.59259E-6 " pathEditMode="relative" rAng="0" ptsTypes="AAAAA">
                                      <p:cBhvr>
                                        <p:cTn id="19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600"/>
                            </p:stCondLst>
                            <p:childTnLst>
                              <p:par>
                                <p:cTn id="21" presetID="59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1.11111E-6 C 0 -0.04676 -0.11367 -0.08264 -0.25208 -0.08264 C -0.39479 -0.08264 -0.50833 -0.04676 -0.50833 1.11111E-6 C -0.50833 0.04676 -0.62201 0.08264 -0.76471 0.08264 C -0.90326 0.08264 -1.01667 0.04676 -1.01667 1.11111E-6 " pathEditMode="relative" rAng="0" ptsTypes="AAAAA">
                                      <p:cBhvr>
                                        <p:cTn id="22" dur="5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Rectangle 5"/>
          <p:cNvSpPr>
            <a:spLocks noChangeArrowheads="1"/>
          </p:cNvSpPr>
          <p:nvPr/>
        </p:nvSpPr>
        <p:spPr bwMode="auto">
          <a:xfrm>
            <a:off x="2967228" y="2358239"/>
            <a:ext cx="6477000" cy="216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3000" b="1" dirty="0">
                <a:solidFill>
                  <a:srgbClr val="FF0000"/>
                </a:solidFill>
              </a:rPr>
              <a:t>-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altLang="en-US" sz="3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sz="3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73605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671260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6414" y="3736891"/>
            <a:ext cx="16764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>
            <a:grpSpLocks/>
          </p:cNvGrpSpPr>
          <p:nvPr/>
        </p:nvGrpSpPr>
        <p:grpSpPr bwMode="auto">
          <a:xfrm rot="-204545">
            <a:off x="9895858" y="1070017"/>
            <a:ext cx="1920875" cy="4953000"/>
            <a:chOff x="2920" y="85"/>
            <a:chExt cx="3176" cy="4235"/>
          </a:xfrm>
        </p:grpSpPr>
        <p:pic>
          <p:nvPicPr>
            <p:cNvPr id="6" name="Picture 5" descr="tan cay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714034">
              <a:off x="3792" y="-47"/>
              <a:ext cx="1595" cy="18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 descr="cay3">
              <a:hlinkClick r:id="rId6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20" y="960"/>
              <a:ext cx="3176" cy="33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" name="Picture 7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648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6324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6324600"/>
            <a:ext cx="4572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35814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4800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4648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0800" y="60960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791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6324600"/>
            <a:ext cx="4572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6482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9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4038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FLOWR008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440" y="1807384"/>
            <a:ext cx="647700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1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5181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5562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6388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49530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53340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 descr="co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0" y="5943600"/>
            <a:ext cx="457200" cy="53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048000"/>
            <a:ext cx="2286000" cy="17732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2047875"/>
            <a:ext cx="1752600" cy="1360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0" name="Group 29"/>
          <p:cNvGrpSpPr>
            <a:grpSpLocks/>
          </p:cNvGrpSpPr>
          <p:nvPr/>
        </p:nvGrpSpPr>
        <p:grpSpPr bwMode="auto">
          <a:xfrm>
            <a:off x="5551558" y="260387"/>
            <a:ext cx="3505200" cy="1635125"/>
            <a:chOff x="0" y="480"/>
            <a:chExt cx="2208" cy="1030"/>
          </a:xfrm>
        </p:grpSpPr>
        <p:sp>
          <p:nvSpPr>
            <p:cNvPr id="31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33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0" name="Group 39"/>
          <p:cNvGrpSpPr>
            <a:grpSpLocks/>
          </p:cNvGrpSpPr>
          <p:nvPr/>
        </p:nvGrpSpPr>
        <p:grpSpPr bwMode="auto">
          <a:xfrm>
            <a:off x="8656387" y="4800"/>
            <a:ext cx="3505200" cy="1635125"/>
            <a:chOff x="0" y="480"/>
            <a:chExt cx="2208" cy="1030"/>
          </a:xfrm>
        </p:grpSpPr>
        <p:sp>
          <p:nvSpPr>
            <p:cNvPr id="41" name="Cloud 40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42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43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4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2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6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1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13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0" name="Picture 49" descr="nha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0455" y="5456238"/>
            <a:ext cx="1819275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 descr="nha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1" y="3505200"/>
            <a:ext cx="1819275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51" descr="nha2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1" y="2514600"/>
            <a:ext cx="1819275" cy="1358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sun14[1].gif"/>
          <p:cNvPicPr>
            <a:picLocks noChangeAspect="1"/>
          </p:cNvPicPr>
          <p:nvPr/>
        </p:nvPicPr>
        <p:blipFill>
          <a:blip r:embed="rId15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76190">
            <a:off x="2114467" y="-7255"/>
            <a:ext cx="3030538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" name="Rectangle 53"/>
          <p:cNvSpPr/>
          <p:nvPr/>
        </p:nvSpPr>
        <p:spPr>
          <a:xfrm>
            <a:off x="4746887" y="5826252"/>
            <a:ext cx="74147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nhàng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lướt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lánh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Xế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toả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tia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chói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chang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bức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sz="2000" b="1" dirty="0">
              <a:solidFill>
                <a:srgbClr val="000099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9261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-1.27168E-6 C -1.11022E-16 -0.0467 -0.11372 -0.08254 -0.25208 -0.08254 C -0.39479 -0.08254 -0.50833 -0.0467 -0.50833 -1.27168E-6 C -0.50833 0.04671 -0.62205 0.08254 -0.76476 0.08254 C -0.9033 0.08254 -1.01667 0.04671 -1.01667 -1.27168E-6 " pathEditMode="relative" rAng="0" ptsTypes="fffff">
                                      <p:cBhvr>
                                        <p:cTn id="9" dur="5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0"/>
                            </p:stCondLst>
                            <p:childTnLst>
                              <p:par>
                                <p:cTn id="11" presetID="59" presetClass="path" presetSubtype="0" repeatCount="indefinite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-1.27168E-6 C -1.11022E-16 -0.0467 -0.11372 -0.08254 -0.25208 -0.08254 C -0.39479 -0.08254 -0.50833 -0.0467 -0.50833 -1.27168E-6 C -0.50833 0.04671 -0.62205 0.08254 -0.76476 0.08254 C -0.9033 0.08254 -1.01667 0.04671 -1.01667 -1.27168E-6 " pathEditMode="relative" rAng="0" ptsTypes="fffff">
                                      <p:cBhvr>
                                        <p:cTn id="12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3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2857500" y="1981200"/>
            <a:ext cx="6477000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sz="3000" b="1" dirty="0">
                <a:solidFill>
                  <a:srgbClr val="FF0000"/>
                </a:solidFill>
              </a:rPr>
              <a:t>-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9239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6" descr="anh dong 131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8" descr="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1" t="5208" r="40581" b="79167"/>
          <a:stretch>
            <a:fillRect/>
          </a:stretch>
        </p:blipFill>
        <p:spPr bwMode="auto">
          <a:xfrm>
            <a:off x="0" y="0"/>
            <a:ext cx="121920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loud"/>
          <p:cNvSpPr>
            <a:spLocks noChangeAspect="1" noEditPoints="1" noChangeArrowheads="1"/>
          </p:cNvSpPr>
          <p:nvPr/>
        </p:nvSpPr>
        <p:spPr bwMode="auto">
          <a:xfrm>
            <a:off x="8229600" y="1447800"/>
            <a:ext cx="24384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7" name="Cloud"/>
          <p:cNvSpPr>
            <a:spLocks noChangeAspect="1" noEditPoints="1" noChangeArrowheads="1"/>
          </p:cNvSpPr>
          <p:nvPr/>
        </p:nvSpPr>
        <p:spPr bwMode="auto">
          <a:xfrm>
            <a:off x="3048000" y="381000"/>
            <a:ext cx="2514600" cy="8382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8" name="Cloud"/>
          <p:cNvSpPr>
            <a:spLocks noChangeAspect="1" noEditPoints="1" noChangeArrowheads="1"/>
          </p:cNvSpPr>
          <p:nvPr/>
        </p:nvSpPr>
        <p:spPr bwMode="auto">
          <a:xfrm>
            <a:off x="5105400" y="228600"/>
            <a:ext cx="19812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9" name="Cloud"/>
          <p:cNvSpPr>
            <a:spLocks noChangeAspect="1" noEditPoints="1" noChangeArrowheads="1"/>
          </p:cNvSpPr>
          <p:nvPr/>
        </p:nvSpPr>
        <p:spPr bwMode="auto">
          <a:xfrm>
            <a:off x="4191000" y="1219200"/>
            <a:ext cx="25146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0" name="Cloud"/>
          <p:cNvSpPr>
            <a:spLocks noChangeAspect="1" noEditPoints="1" noChangeArrowheads="1"/>
          </p:cNvSpPr>
          <p:nvPr/>
        </p:nvSpPr>
        <p:spPr bwMode="auto">
          <a:xfrm>
            <a:off x="1752600" y="0"/>
            <a:ext cx="21336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1" name="Cloud"/>
          <p:cNvSpPr>
            <a:spLocks noChangeAspect="1" noEditPoints="1" noChangeArrowheads="1"/>
          </p:cNvSpPr>
          <p:nvPr/>
        </p:nvSpPr>
        <p:spPr bwMode="auto">
          <a:xfrm>
            <a:off x="1981200" y="1447800"/>
            <a:ext cx="2819400" cy="1150938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2" name="Cloud"/>
          <p:cNvSpPr>
            <a:spLocks noChangeAspect="1" noEditPoints="1" noChangeArrowheads="1"/>
          </p:cNvSpPr>
          <p:nvPr/>
        </p:nvSpPr>
        <p:spPr bwMode="auto">
          <a:xfrm>
            <a:off x="6858000" y="0"/>
            <a:ext cx="28194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bg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3" name="Cloud"/>
          <p:cNvSpPr>
            <a:spLocks noChangeAspect="1" noEditPoints="1" noChangeArrowheads="1"/>
          </p:cNvSpPr>
          <p:nvPr/>
        </p:nvSpPr>
        <p:spPr bwMode="auto">
          <a:xfrm>
            <a:off x="6172200" y="914400"/>
            <a:ext cx="2514600" cy="6858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accent2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4" name="Cloud"/>
          <p:cNvSpPr>
            <a:spLocks noChangeAspect="1" noEditPoints="1" noChangeArrowheads="1"/>
          </p:cNvSpPr>
          <p:nvPr/>
        </p:nvSpPr>
        <p:spPr bwMode="auto">
          <a:xfrm>
            <a:off x="1905000" y="7620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5" name="Cloud"/>
          <p:cNvSpPr>
            <a:spLocks noChangeAspect="1" noEditPoints="1" noChangeArrowheads="1"/>
          </p:cNvSpPr>
          <p:nvPr/>
        </p:nvSpPr>
        <p:spPr bwMode="auto">
          <a:xfrm>
            <a:off x="1828800" y="28956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6" name="Cloud"/>
          <p:cNvSpPr>
            <a:spLocks noChangeAspect="1" noEditPoints="1" noChangeArrowheads="1"/>
          </p:cNvSpPr>
          <p:nvPr/>
        </p:nvSpPr>
        <p:spPr bwMode="auto">
          <a:xfrm>
            <a:off x="5105400" y="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7" name="Cloud"/>
          <p:cNvSpPr>
            <a:spLocks noChangeAspect="1" noEditPoints="1" noChangeArrowheads="1"/>
          </p:cNvSpPr>
          <p:nvPr/>
        </p:nvSpPr>
        <p:spPr bwMode="auto">
          <a:xfrm>
            <a:off x="7924800" y="2286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8" name="Cloud"/>
          <p:cNvSpPr>
            <a:spLocks noChangeAspect="1" noEditPoints="1" noChangeArrowheads="1"/>
          </p:cNvSpPr>
          <p:nvPr/>
        </p:nvSpPr>
        <p:spPr bwMode="auto">
          <a:xfrm>
            <a:off x="5410200" y="1676400"/>
            <a:ext cx="22860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19" name="Cloud"/>
          <p:cNvSpPr>
            <a:spLocks noChangeAspect="1" noEditPoints="1" noChangeArrowheads="1"/>
          </p:cNvSpPr>
          <p:nvPr/>
        </p:nvSpPr>
        <p:spPr bwMode="auto">
          <a:xfrm>
            <a:off x="8458200" y="28194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20" name="Cloud"/>
          <p:cNvSpPr>
            <a:spLocks noChangeAspect="1" noEditPoints="1" noChangeArrowheads="1"/>
          </p:cNvSpPr>
          <p:nvPr/>
        </p:nvSpPr>
        <p:spPr bwMode="auto">
          <a:xfrm>
            <a:off x="2438400" y="1905000"/>
            <a:ext cx="22860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grpSp>
        <p:nvGrpSpPr>
          <p:cNvPr id="21" name="Group 66"/>
          <p:cNvGrpSpPr>
            <a:grpSpLocks/>
          </p:cNvGrpSpPr>
          <p:nvPr/>
        </p:nvGrpSpPr>
        <p:grpSpPr bwMode="auto">
          <a:xfrm>
            <a:off x="3276600" y="2514600"/>
            <a:ext cx="4343400" cy="1752600"/>
            <a:chOff x="0" y="480"/>
            <a:chExt cx="2208" cy="1030"/>
          </a:xfrm>
        </p:grpSpPr>
        <p:sp>
          <p:nvSpPr>
            <p:cNvPr id="22" name="Cloud 4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" name="Cloud 5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24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31" name="Group 76"/>
          <p:cNvGrpSpPr>
            <a:grpSpLocks/>
          </p:cNvGrpSpPr>
          <p:nvPr/>
        </p:nvGrpSpPr>
        <p:grpSpPr bwMode="auto">
          <a:xfrm>
            <a:off x="8915400" y="762001"/>
            <a:ext cx="3505200" cy="1635125"/>
            <a:chOff x="0" y="480"/>
            <a:chExt cx="2208" cy="1030"/>
          </a:xfrm>
        </p:grpSpPr>
        <p:sp>
          <p:nvSpPr>
            <p:cNvPr id="32" name="Cloud 31"/>
            <p:cNvSpPr/>
            <p:nvPr/>
          </p:nvSpPr>
          <p:spPr>
            <a:xfrm>
              <a:off x="864" y="480"/>
              <a:ext cx="1344" cy="528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" name="Cloud 32"/>
            <p:cNvSpPr/>
            <p:nvPr/>
          </p:nvSpPr>
          <p:spPr>
            <a:xfrm>
              <a:off x="0" y="864"/>
              <a:ext cx="1316" cy="646"/>
            </a:xfrm>
            <a:prstGeom prst="cloud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>
                <a:defRPr/>
              </a:pPr>
              <a:endParaRPr lang="en-US"/>
            </a:p>
          </p:txBody>
        </p:sp>
        <p:pic>
          <p:nvPicPr>
            <p:cNvPr id="34" name="Picture 2" descr="C:\Users\ADMIN\Desktop\14112011.jpg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363858">
              <a:off x="1414" y="497"/>
              <a:ext cx="338" cy="4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5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872" y="624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6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12" y="1008"/>
              <a:ext cx="136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152" y="57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8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714" y="1200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" y="1056"/>
              <a:ext cx="102" cy="1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0" name="Picture 3" descr="C:\Users\ADMIN\Desktop\water-drop-clip-art.jpg"/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432" y="1056"/>
              <a:ext cx="142" cy="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1" name="Cloud"/>
          <p:cNvSpPr>
            <a:spLocks noChangeAspect="1" noEditPoints="1" noChangeArrowheads="1"/>
          </p:cNvSpPr>
          <p:nvPr/>
        </p:nvSpPr>
        <p:spPr bwMode="auto">
          <a:xfrm>
            <a:off x="7620000" y="17526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2" name="Cloud"/>
          <p:cNvSpPr>
            <a:spLocks noChangeAspect="1" noEditPoints="1" noChangeArrowheads="1"/>
          </p:cNvSpPr>
          <p:nvPr/>
        </p:nvSpPr>
        <p:spPr bwMode="auto">
          <a:xfrm>
            <a:off x="3505200" y="838200"/>
            <a:ext cx="2286000" cy="7620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sp>
        <p:nvSpPr>
          <p:cNvPr id="43" name="Cloud"/>
          <p:cNvSpPr>
            <a:spLocks noChangeAspect="1" noEditPoints="1" noChangeArrowheads="1"/>
          </p:cNvSpPr>
          <p:nvPr/>
        </p:nvSpPr>
        <p:spPr bwMode="auto">
          <a:xfrm>
            <a:off x="5715000" y="914400"/>
            <a:ext cx="1828800" cy="609600"/>
          </a:xfrm>
          <a:custGeom>
            <a:avLst/>
            <a:gdLst>
              <a:gd name="T0" fmla="*/ 67 w 21600"/>
              <a:gd name="T1" fmla="*/ 10800 h 21600"/>
              <a:gd name="T2" fmla="*/ 10800 w 21600"/>
              <a:gd name="T3" fmla="*/ 21577 h 21600"/>
              <a:gd name="T4" fmla="*/ 21582 w 21600"/>
              <a:gd name="T5" fmla="*/ 10800 h 21600"/>
              <a:gd name="T6" fmla="*/ 10800 w 21600"/>
              <a:gd name="T7" fmla="*/ 1235 h 21600"/>
              <a:gd name="T8" fmla="*/ 2977 w 21600"/>
              <a:gd name="T9" fmla="*/ 3262 h 21600"/>
              <a:gd name="T10" fmla="*/ 17087 w 21600"/>
              <a:gd name="T11" fmla="*/ 17337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 extrusionOk="0">
                <a:moveTo>
                  <a:pt x="1949" y="7180"/>
                </a:moveTo>
                <a:cubicBezTo>
                  <a:pt x="841" y="7336"/>
                  <a:pt x="0" y="8613"/>
                  <a:pt x="0" y="10137"/>
                </a:cubicBezTo>
                <a:cubicBezTo>
                  <a:pt x="0" y="11192"/>
                  <a:pt x="409" y="12169"/>
                  <a:pt x="1074" y="12702"/>
                </a:cubicBezTo>
                <a:lnTo>
                  <a:pt x="1063" y="12668"/>
                </a:lnTo>
                <a:cubicBezTo>
                  <a:pt x="685" y="13217"/>
                  <a:pt x="475" y="13940"/>
                  <a:pt x="475" y="14691"/>
                </a:cubicBezTo>
                <a:cubicBezTo>
                  <a:pt x="475" y="16325"/>
                  <a:pt x="1451" y="17650"/>
                  <a:pt x="2655" y="17650"/>
                </a:cubicBezTo>
                <a:cubicBezTo>
                  <a:pt x="2739" y="17650"/>
                  <a:pt x="2824" y="17643"/>
                  <a:pt x="2909" y="17629"/>
                </a:cubicBezTo>
                <a:lnTo>
                  <a:pt x="2897" y="17649"/>
                </a:lnTo>
                <a:cubicBezTo>
                  <a:pt x="3585" y="19288"/>
                  <a:pt x="4863" y="20300"/>
                  <a:pt x="6247" y="20300"/>
                </a:cubicBezTo>
                <a:cubicBezTo>
                  <a:pt x="6947" y="20300"/>
                  <a:pt x="7635" y="20039"/>
                  <a:pt x="8235" y="19546"/>
                </a:cubicBezTo>
                <a:lnTo>
                  <a:pt x="8229" y="19550"/>
                </a:lnTo>
                <a:cubicBezTo>
                  <a:pt x="8855" y="20829"/>
                  <a:pt x="9908" y="21597"/>
                  <a:pt x="11036" y="21597"/>
                </a:cubicBezTo>
                <a:cubicBezTo>
                  <a:pt x="12523" y="21597"/>
                  <a:pt x="13836" y="20267"/>
                  <a:pt x="14267" y="18324"/>
                </a:cubicBezTo>
                <a:lnTo>
                  <a:pt x="14270" y="18350"/>
                </a:lnTo>
                <a:cubicBezTo>
                  <a:pt x="14730" y="18740"/>
                  <a:pt x="15260" y="18947"/>
                  <a:pt x="15802" y="18947"/>
                </a:cubicBezTo>
                <a:cubicBezTo>
                  <a:pt x="17390" y="18947"/>
                  <a:pt x="18682" y="17205"/>
                  <a:pt x="18694" y="15045"/>
                </a:cubicBezTo>
                <a:lnTo>
                  <a:pt x="18689" y="15035"/>
                </a:lnTo>
                <a:cubicBezTo>
                  <a:pt x="20357" y="14710"/>
                  <a:pt x="21597" y="12765"/>
                  <a:pt x="21597" y="10472"/>
                </a:cubicBezTo>
                <a:cubicBezTo>
                  <a:pt x="21597" y="9456"/>
                  <a:pt x="21350" y="8469"/>
                  <a:pt x="20896" y="7663"/>
                </a:cubicBezTo>
                <a:lnTo>
                  <a:pt x="20889" y="7661"/>
                </a:lnTo>
                <a:cubicBezTo>
                  <a:pt x="21031" y="7208"/>
                  <a:pt x="21105" y="6721"/>
                  <a:pt x="21105" y="6228"/>
                </a:cubicBezTo>
                <a:cubicBezTo>
                  <a:pt x="21105" y="4588"/>
                  <a:pt x="20299" y="3150"/>
                  <a:pt x="19139" y="2719"/>
                </a:cubicBezTo>
                <a:lnTo>
                  <a:pt x="19148" y="2712"/>
                </a:lnTo>
                <a:cubicBezTo>
                  <a:pt x="18940" y="1142"/>
                  <a:pt x="17933" y="0"/>
                  <a:pt x="16758" y="0"/>
                </a:cubicBezTo>
                <a:cubicBezTo>
                  <a:pt x="16044" y="0"/>
                  <a:pt x="15367" y="426"/>
                  <a:pt x="14905" y="1165"/>
                </a:cubicBezTo>
                <a:lnTo>
                  <a:pt x="14909" y="1170"/>
                </a:lnTo>
                <a:cubicBezTo>
                  <a:pt x="14497" y="432"/>
                  <a:pt x="13855" y="0"/>
                  <a:pt x="13174" y="0"/>
                </a:cubicBezTo>
                <a:cubicBezTo>
                  <a:pt x="12347" y="0"/>
                  <a:pt x="11590" y="637"/>
                  <a:pt x="11221" y="1645"/>
                </a:cubicBezTo>
                <a:lnTo>
                  <a:pt x="11229" y="1694"/>
                </a:lnTo>
                <a:cubicBezTo>
                  <a:pt x="10730" y="1024"/>
                  <a:pt x="10058" y="650"/>
                  <a:pt x="9358" y="650"/>
                </a:cubicBezTo>
                <a:cubicBezTo>
                  <a:pt x="8372" y="650"/>
                  <a:pt x="7466" y="1391"/>
                  <a:pt x="7003" y="2578"/>
                </a:cubicBezTo>
                <a:lnTo>
                  <a:pt x="6995" y="2602"/>
                </a:lnTo>
                <a:cubicBezTo>
                  <a:pt x="6477" y="2189"/>
                  <a:pt x="5888" y="1972"/>
                  <a:pt x="5288" y="1972"/>
                </a:cubicBezTo>
                <a:cubicBezTo>
                  <a:pt x="3423" y="1972"/>
                  <a:pt x="1912" y="4029"/>
                  <a:pt x="1912" y="6567"/>
                </a:cubicBezTo>
                <a:cubicBezTo>
                  <a:pt x="1912" y="6774"/>
                  <a:pt x="1922" y="6981"/>
                  <a:pt x="1942" y="7186"/>
                </a:cubicBezTo>
                <a:close/>
              </a:path>
              <a:path w="21600" h="21600" fill="none" extrusionOk="0">
                <a:moveTo>
                  <a:pt x="1074" y="12702"/>
                </a:moveTo>
                <a:cubicBezTo>
                  <a:pt x="1407" y="12969"/>
                  <a:pt x="1786" y="13110"/>
                  <a:pt x="2172" y="13110"/>
                </a:cubicBezTo>
                <a:cubicBezTo>
                  <a:pt x="2228" y="13110"/>
                  <a:pt x="2285" y="13107"/>
                  <a:pt x="2341" y="13101"/>
                </a:cubicBezTo>
              </a:path>
              <a:path w="21600" h="21600" fill="none" extrusionOk="0">
                <a:moveTo>
                  <a:pt x="2909" y="17629"/>
                </a:moveTo>
                <a:cubicBezTo>
                  <a:pt x="3099" y="17599"/>
                  <a:pt x="3285" y="17535"/>
                  <a:pt x="3463" y="17439"/>
                </a:cubicBezTo>
              </a:path>
              <a:path w="21600" h="21600" fill="none" extrusionOk="0">
                <a:moveTo>
                  <a:pt x="7895" y="18680"/>
                </a:moveTo>
                <a:cubicBezTo>
                  <a:pt x="7983" y="18985"/>
                  <a:pt x="8095" y="19277"/>
                  <a:pt x="8229" y="19550"/>
                </a:cubicBezTo>
              </a:path>
              <a:path w="21600" h="21600" fill="none" extrusionOk="0">
                <a:moveTo>
                  <a:pt x="14267" y="18324"/>
                </a:moveTo>
                <a:cubicBezTo>
                  <a:pt x="14336" y="18013"/>
                  <a:pt x="14380" y="17693"/>
                  <a:pt x="14400" y="17370"/>
                </a:cubicBezTo>
              </a:path>
              <a:path w="21600" h="21600" fill="none" extrusionOk="0">
                <a:moveTo>
                  <a:pt x="18694" y="15045"/>
                </a:moveTo>
                <a:cubicBezTo>
                  <a:pt x="18694" y="15034"/>
                  <a:pt x="18695" y="15024"/>
                  <a:pt x="18695" y="15013"/>
                </a:cubicBezTo>
                <a:cubicBezTo>
                  <a:pt x="18695" y="13508"/>
                  <a:pt x="18063" y="12136"/>
                  <a:pt x="17069" y="11477"/>
                </a:cubicBezTo>
              </a:path>
              <a:path w="21600" h="21600" fill="none" extrusionOk="0">
                <a:moveTo>
                  <a:pt x="20165" y="8999"/>
                </a:moveTo>
                <a:cubicBezTo>
                  <a:pt x="20479" y="8635"/>
                  <a:pt x="20726" y="8177"/>
                  <a:pt x="20889" y="7661"/>
                </a:cubicBezTo>
              </a:path>
              <a:path w="21600" h="21600" fill="none" extrusionOk="0">
                <a:moveTo>
                  <a:pt x="19186" y="3344"/>
                </a:moveTo>
                <a:cubicBezTo>
                  <a:pt x="19186" y="3328"/>
                  <a:pt x="19187" y="3313"/>
                  <a:pt x="19187" y="3297"/>
                </a:cubicBezTo>
                <a:cubicBezTo>
                  <a:pt x="19187" y="3101"/>
                  <a:pt x="19174" y="2905"/>
                  <a:pt x="19148" y="2712"/>
                </a:cubicBezTo>
              </a:path>
              <a:path w="21600" h="21600" fill="none" extrusionOk="0">
                <a:moveTo>
                  <a:pt x="14905" y="1165"/>
                </a:moveTo>
                <a:cubicBezTo>
                  <a:pt x="14754" y="1408"/>
                  <a:pt x="14629" y="1679"/>
                  <a:pt x="14535" y="1971"/>
                </a:cubicBezTo>
              </a:path>
              <a:path w="21600" h="21600" fill="none" extrusionOk="0">
                <a:moveTo>
                  <a:pt x="11221" y="1645"/>
                </a:moveTo>
                <a:cubicBezTo>
                  <a:pt x="11140" y="1866"/>
                  <a:pt x="11080" y="2099"/>
                  <a:pt x="11041" y="2340"/>
                </a:cubicBezTo>
              </a:path>
              <a:path w="21600" h="21600" fill="none" extrusionOk="0">
                <a:moveTo>
                  <a:pt x="7645" y="3276"/>
                </a:moveTo>
                <a:cubicBezTo>
                  <a:pt x="7449" y="3016"/>
                  <a:pt x="7231" y="2790"/>
                  <a:pt x="6995" y="2602"/>
                </a:cubicBezTo>
              </a:path>
              <a:path w="21600" h="21600" fill="none" extrusionOk="0">
                <a:moveTo>
                  <a:pt x="1942" y="7186"/>
                </a:moveTo>
                <a:cubicBezTo>
                  <a:pt x="1966" y="7426"/>
                  <a:pt x="2004" y="7663"/>
                  <a:pt x="2056" y="7895"/>
                </a:cubicBezTo>
              </a:path>
            </a:pathLst>
          </a:custGeom>
          <a:solidFill>
            <a:schemeClr val="tx1"/>
          </a:solidFill>
          <a:ln w="9525">
            <a:solidFill>
              <a:srgbClr val="FFFF66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44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1066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76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1" y="990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1828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1" y="1524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96401" y="19812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0" name="Picture 2" descr="C:\Users\ADMIN\Desktop\14112011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3233738" y="1985963"/>
            <a:ext cx="411162" cy="52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2057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5801" y="1981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1" y="2971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1" y="3810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1" y="1066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1828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1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" name="Rectangle 57"/>
          <p:cNvSpPr/>
          <p:nvPr/>
        </p:nvSpPr>
        <p:spPr>
          <a:xfrm>
            <a:off x="33490" y="4507641"/>
            <a:ext cx="8216281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</a:t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nhảy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nhót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múa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lượn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lạnh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rét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cũng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thấy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rét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xích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gần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khối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đông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đặc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toàn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bé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giọt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nhỏ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li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Bọn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bay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nữa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xà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thấp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dần</a:t>
            </a: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231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9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84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85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6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2500"/>
                            </p:stCondLst>
                            <p:childTnLst>
                              <p:par>
                                <p:cTn id="94" presetID="22" presetClass="entr" presetSubtype="8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500"/>
                            </p:stCondLst>
                            <p:childTnLst>
                              <p:par>
                                <p:cTn id="116" presetID="24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to="" calcmode="lin" valueType="num">
                                      <p:cBhvr>
                                        <p:cTn id="117" dur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120" dur="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21" dur="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22" dur="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23" dur="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2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0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31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32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3" dur="1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0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41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42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3" dur="1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4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0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51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52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3" dur="1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0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61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62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3" dur="1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0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71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72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3" dur="1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0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81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182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3" dur="1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9" presetID="59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022E-16 -1.27168E-6 C -1.11022E-16 -0.0467 -0.11372 -0.08254 -0.25208 -0.08254 C -0.39479 -0.08254 -0.50833 -0.0467 -0.50833 -1.27168E-6 C -0.50833 0.04671 -0.62205 0.08254 -0.76476 0.08254 C -0.9033 0.08254 -1.01667 0.04671 -1.01667 -1.27168E-6 " pathEditMode="relative" rAng="0" ptsTypes="fffff">
                                      <p:cBhvr>
                                        <p:cTn id="190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833" y="0"/>
                                    </p:animMotion>
                                  </p:childTnLst>
                                </p:cTn>
                              </p:par>
                              <p:par>
                                <p:cTn id="191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9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6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98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199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00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1" dur="1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0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7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08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0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3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4" dur="1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215" dur="1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16" dur="1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7" dur="1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3" presetID="5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2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22" presetClass="entr" presetSubtype="8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8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9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0" dur="1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animClr clrSpc="rgb" dir="cw">
                                      <p:cBhvr>
                                        <p:cTn id="231" dur="1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  <p:set>
                                      <p:cBhvr>
                                        <p:cTn id="232" dur="1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3" dur="1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4" grpId="2" animBg="1"/>
      <p:bldP spid="15" grpId="0" animBg="1"/>
      <p:bldP spid="15" grpId="1" animBg="1"/>
      <p:bldP spid="15" grpId="2" animBg="1"/>
      <p:bldP spid="16" grpId="0" animBg="1"/>
      <p:bldP spid="16" grpId="1" animBg="1"/>
      <p:bldP spid="16" grpId="2" animBg="1"/>
      <p:bldP spid="17" grpId="0" animBg="1"/>
      <p:bldP spid="17" grpId="1" animBg="1"/>
      <p:bldP spid="17" grpId="2" animBg="1"/>
      <p:bldP spid="18" grpId="0" animBg="1"/>
      <p:bldP spid="18" grpId="1" animBg="1"/>
      <p:bldP spid="18" grpId="2" animBg="1"/>
      <p:bldP spid="19" grpId="0" animBg="1"/>
      <p:bldP spid="19" grpId="1" animBg="1"/>
      <p:bldP spid="19" grpId="2" animBg="1"/>
      <p:bldP spid="20" grpId="0" animBg="1"/>
      <p:bldP spid="20" grpId="1" animBg="1"/>
      <p:bldP spid="20" grpId="2" animBg="1"/>
      <p:bldP spid="41" grpId="0" animBg="1"/>
      <p:bldP spid="41" grpId="1" animBg="1"/>
      <p:bldP spid="41" grpId="2" animBg="1"/>
      <p:bldP spid="42" grpId="0" animBg="1"/>
      <p:bldP spid="42" grpId="1" animBg="1"/>
      <p:bldP spid="42" grpId="2" animBg="1"/>
      <p:bldP spid="43" grpId="0" animBg="1"/>
      <p:bldP spid="43" grpId="1" animBg="1"/>
      <p:bldP spid="43" grpId="2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857500" y="1981200"/>
            <a:ext cx="6477000" cy="1481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312410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2" name="Picture 2" descr="C:\Users\ADMIN\Desktop\Pictur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33" name="Picture 2" descr="b-0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3734" name="Group 7"/>
          <p:cNvGrpSpPr>
            <a:grpSpLocks/>
          </p:cNvGrpSpPr>
          <p:nvPr/>
        </p:nvGrpSpPr>
        <p:grpSpPr bwMode="auto">
          <a:xfrm>
            <a:off x="1676401" y="0"/>
            <a:ext cx="4379913" cy="1981200"/>
            <a:chOff x="2755669" y="2716921"/>
            <a:chExt cx="3535680" cy="1585336"/>
          </a:xfrm>
        </p:grpSpPr>
        <p:sp>
          <p:nvSpPr>
            <p:cNvPr id="2" name="Cloud 8"/>
            <p:cNvSpPr>
              <a:spLocks noChangeArrowheads="1"/>
            </p:cNvSpPr>
            <p:nvPr/>
          </p:nvSpPr>
          <p:spPr bwMode="auto">
            <a:xfrm>
              <a:off x="4157749" y="2716921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3" name="Cloud 9"/>
            <p:cNvSpPr>
              <a:spLocks noChangeArrowheads="1"/>
            </p:cNvSpPr>
            <p:nvPr/>
          </p:nvSpPr>
          <p:spPr bwMode="auto">
            <a:xfrm>
              <a:off x="2755669" y="3276600"/>
              <a:ext cx="2089373" cy="1025657"/>
            </a:xfrm>
            <a:custGeom>
              <a:avLst/>
              <a:gdLst>
                <a:gd name="T0" fmla="*/ 2087632 w 43200"/>
                <a:gd name="T1" fmla="*/ 512829 h 43200"/>
                <a:gd name="T2" fmla="*/ 1044687 w 43200"/>
                <a:gd name="T3" fmla="*/ 1024565 h 43200"/>
                <a:gd name="T4" fmla="*/ 6481 w 43200"/>
                <a:gd name="T5" fmla="*/ 512829 h 43200"/>
                <a:gd name="T6" fmla="*/ 1044687 w 43200"/>
                <a:gd name="T7" fmla="*/ 58643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grpSp>
        <p:nvGrpSpPr>
          <p:cNvPr id="73737" name="Group 10"/>
          <p:cNvGrpSpPr>
            <a:grpSpLocks/>
          </p:cNvGrpSpPr>
          <p:nvPr/>
        </p:nvGrpSpPr>
        <p:grpSpPr bwMode="auto">
          <a:xfrm>
            <a:off x="6324600" y="0"/>
            <a:ext cx="4114800" cy="1752600"/>
            <a:chOff x="4800600" y="228600"/>
            <a:chExt cx="4114800" cy="1752600"/>
          </a:xfrm>
        </p:grpSpPr>
        <p:sp>
          <p:nvSpPr>
            <p:cNvPr id="12" name="Cloud 11"/>
            <p:cNvSpPr>
              <a:spLocks noChangeArrowheads="1"/>
            </p:cNvSpPr>
            <p:nvPr/>
          </p:nvSpPr>
          <p:spPr bwMode="auto">
            <a:xfrm>
              <a:off x="4800600" y="2286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3" name="Cloud 12"/>
            <p:cNvSpPr>
              <a:spLocks noChangeArrowheads="1"/>
            </p:cNvSpPr>
            <p:nvPr/>
          </p:nvSpPr>
          <p:spPr bwMode="auto">
            <a:xfrm>
              <a:off x="6781800" y="11430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pic>
        <p:nvPicPr>
          <p:cNvPr id="7374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381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1371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6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762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4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533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1" y="1905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4572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1" y="1295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4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1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12954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1" y="13716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1" y="1524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53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2514601" y="114300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loud 8"/>
          <p:cNvSpPr>
            <a:spLocks noChangeArrowheads="1"/>
          </p:cNvSpPr>
          <p:nvPr/>
        </p:nvSpPr>
        <p:spPr bwMode="auto">
          <a:xfrm rot="850354">
            <a:off x="8305800" y="2362200"/>
            <a:ext cx="2643188" cy="1047750"/>
          </a:xfrm>
          <a:custGeom>
            <a:avLst/>
            <a:gdLst>
              <a:gd name="T0" fmla="*/ 2131822 w 43200"/>
              <a:gd name="T1" fmla="*/ 419100 h 43200"/>
              <a:gd name="T2" fmla="*/ 1066800 w 43200"/>
              <a:gd name="T3" fmla="*/ 837307 h 43200"/>
              <a:gd name="T4" fmla="*/ 6618 w 43200"/>
              <a:gd name="T5" fmla="*/ 419100 h 43200"/>
              <a:gd name="T6" fmla="*/ 1066800 w 43200"/>
              <a:gd name="T7" fmla="*/ 47925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1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4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1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50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7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8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1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10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6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6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5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chemeClr val="tx1"/>
          </a:solidFill>
          <a:ln w="25400" algn="ctr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10" name="Cloud 9"/>
          <p:cNvSpPr>
            <a:spLocks noChangeArrowheads="1"/>
          </p:cNvSpPr>
          <p:nvPr/>
        </p:nvSpPr>
        <p:spPr bwMode="auto">
          <a:xfrm rot="850354">
            <a:off x="2209801" y="2438401"/>
            <a:ext cx="2054225" cy="900113"/>
          </a:xfrm>
          <a:custGeom>
            <a:avLst/>
            <a:gdLst>
              <a:gd name="T0" fmla="*/ 2087632 w 43200"/>
              <a:gd name="T1" fmla="*/ 512829 h 43200"/>
              <a:gd name="T2" fmla="*/ 1044687 w 43200"/>
              <a:gd name="T3" fmla="*/ 1024565 h 43200"/>
              <a:gd name="T4" fmla="*/ 6481 w 43200"/>
              <a:gd name="T5" fmla="*/ 512829 h 43200"/>
              <a:gd name="T6" fmla="*/ 1044687 w 43200"/>
              <a:gd name="T7" fmla="*/ 58643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1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4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1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50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7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8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1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10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6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6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5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chemeClr val="tx1"/>
          </a:solidFill>
          <a:ln w="25400" algn="ctr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>
              <a:solidFill>
                <a:schemeClr val="lt1"/>
              </a:solidFill>
            </a:endParaRPr>
          </a:p>
        </p:txBody>
      </p:sp>
      <p:sp>
        <p:nvSpPr>
          <p:cNvPr id="4" name="Cloud 9"/>
          <p:cNvSpPr>
            <a:spLocks noChangeArrowheads="1"/>
          </p:cNvSpPr>
          <p:nvPr/>
        </p:nvSpPr>
        <p:spPr bwMode="auto">
          <a:xfrm>
            <a:off x="4800601" y="2286000"/>
            <a:ext cx="2182813" cy="922338"/>
          </a:xfrm>
          <a:custGeom>
            <a:avLst/>
            <a:gdLst>
              <a:gd name="T0" fmla="*/ 2087632 w 43200"/>
              <a:gd name="T1" fmla="*/ 512829 h 43200"/>
              <a:gd name="T2" fmla="*/ 1044687 w 43200"/>
              <a:gd name="T3" fmla="*/ 1024565 h 43200"/>
              <a:gd name="T4" fmla="*/ 6481 w 43200"/>
              <a:gd name="T5" fmla="*/ 512829 h 43200"/>
              <a:gd name="T6" fmla="*/ 1044687 w 43200"/>
              <a:gd name="T7" fmla="*/ 58643 h 432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5954 w 43200"/>
              <a:gd name="T13" fmla="*/ 6524 h 43200"/>
              <a:gd name="T14" fmla="*/ 34174 w 43200"/>
              <a:gd name="T15" fmla="*/ 34674 h 432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43200" h="43200">
                <a:moveTo>
                  <a:pt x="3900" y="14370"/>
                </a:moveTo>
                <a:lnTo>
                  <a:pt x="3899" y="14370"/>
                </a:lnTo>
                <a:cubicBezTo>
                  <a:pt x="3858" y="13959"/>
                  <a:pt x="3838" y="13545"/>
                  <a:pt x="3838" y="13131"/>
                </a:cubicBezTo>
                <a:cubicBezTo>
                  <a:pt x="3838" y="8055"/>
                  <a:pt x="6861" y="3941"/>
                  <a:pt x="10591" y="3941"/>
                </a:cubicBezTo>
                <a:cubicBezTo>
                  <a:pt x="11791" y="3941"/>
                  <a:pt x="12969" y="4376"/>
                  <a:pt x="14005" y="5201"/>
                </a:cubicBezTo>
                <a:lnTo>
                  <a:pt x="14005" y="5202"/>
                </a:lnTo>
                <a:cubicBezTo>
                  <a:pt x="14930" y="2828"/>
                  <a:pt x="16742" y="1344"/>
                  <a:pt x="18715" y="1344"/>
                </a:cubicBezTo>
                <a:cubicBezTo>
                  <a:pt x="20114" y="1344"/>
                  <a:pt x="21458" y="2093"/>
                  <a:pt x="22456" y="3431"/>
                </a:cubicBezTo>
                <a:lnTo>
                  <a:pt x="22456" y="3432"/>
                </a:lnTo>
                <a:cubicBezTo>
                  <a:pt x="23194" y="1415"/>
                  <a:pt x="24707" y="141"/>
                  <a:pt x="26362" y="141"/>
                </a:cubicBezTo>
                <a:cubicBezTo>
                  <a:pt x="27723" y="141"/>
                  <a:pt x="29007" y="1006"/>
                  <a:pt x="29832" y="2481"/>
                </a:cubicBezTo>
                <a:lnTo>
                  <a:pt x="29832" y="2480"/>
                </a:lnTo>
                <a:cubicBezTo>
                  <a:pt x="30755" y="1002"/>
                  <a:pt x="32110" y="150"/>
                  <a:pt x="33538" y="150"/>
                </a:cubicBezTo>
                <a:cubicBezTo>
                  <a:pt x="35888" y="150"/>
                  <a:pt x="37901" y="2435"/>
                  <a:pt x="38318" y="5575"/>
                </a:cubicBezTo>
                <a:lnTo>
                  <a:pt x="38317" y="5576"/>
                </a:lnTo>
                <a:cubicBezTo>
                  <a:pt x="40639" y="6438"/>
                  <a:pt x="42250" y="9313"/>
                  <a:pt x="42250" y="12594"/>
                </a:cubicBezTo>
                <a:cubicBezTo>
                  <a:pt x="42250" y="13579"/>
                  <a:pt x="42103" y="14554"/>
                  <a:pt x="41818" y="15460"/>
                </a:cubicBezTo>
                <a:lnTo>
                  <a:pt x="41818" y="15459"/>
                </a:lnTo>
                <a:cubicBezTo>
                  <a:pt x="42727" y="17070"/>
                  <a:pt x="43220" y="19044"/>
                  <a:pt x="43220" y="21076"/>
                </a:cubicBezTo>
                <a:cubicBezTo>
                  <a:pt x="43220" y="25663"/>
                  <a:pt x="40741" y="29553"/>
                  <a:pt x="37404" y="30203"/>
                </a:cubicBezTo>
                <a:lnTo>
                  <a:pt x="37403" y="30202"/>
                </a:lnTo>
                <a:cubicBezTo>
                  <a:pt x="37378" y="34523"/>
                  <a:pt x="34795" y="38007"/>
                  <a:pt x="31619" y="38007"/>
                </a:cubicBezTo>
                <a:cubicBezTo>
                  <a:pt x="30535" y="38007"/>
                  <a:pt x="29474" y="37593"/>
                  <a:pt x="28555" y="36813"/>
                </a:cubicBezTo>
                <a:lnTo>
                  <a:pt x="28556" y="36813"/>
                </a:lnTo>
                <a:cubicBezTo>
                  <a:pt x="27694" y="40699"/>
                  <a:pt x="25069" y="43358"/>
                  <a:pt x="22094" y="43358"/>
                </a:cubicBezTo>
                <a:cubicBezTo>
                  <a:pt x="19839" y="43358"/>
                  <a:pt x="17733" y="41821"/>
                  <a:pt x="16480" y="39263"/>
                </a:cubicBezTo>
                <a:lnTo>
                  <a:pt x="16480" y="39264"/>
                </a:lnTo>
                <a:cubicBezTo>
                  <a:pt x="15279" y="40250"/>
                  <a:pt x="13904" y="40771"/>
                  <a:pt x="12503" y="40771"/>
                </a:cubicBezTo>
                <a:cubicBezTo>
                  <a:pt x="9735" y="40771"/>
                  <a:pt x="7180" y="38748"/>
                  <a:pt x="5804" y="35469"/>
                </a:cubicBezTo>
                <a:lnTo>
                  <a:pt x="5803" y="35469"/>
                </a:lnTo>
                <a:cubicBezTo>
                  <a:pt x="5635" y="35496"/>
                  <a:pt x="5465" y="35510"/>
                  <a:pt x="5296" y="35510"/>
                </a:cubicBezTo>
                <a:cubicBezTo>
                  <a:pt x="2888" y="35510"/>
                  <a:pt x="936" y="32860"/>
                  <a:pt x="936" y="29592"/>
                </a:cubicBezTo>
                <a:cubicBezTo>
                  <a:pt x="936" y="28090"/>
                  <a:pt x="1356" y="26644"/>
                  <a:pt x="2112" y="25547"/>
                </a:cubicBezTo>
                <a:lnTo>
                  <a:pt x="2113" y="25547"/>
                </a:lnTo>
                <a:cubicBezTo>
                  <a:pt x="781" y="24481"/>
                  <a:pt x="-36" y="22528"/>
                  <a:pt x="-36" y="20418"/>
                </a:cubicBezTo>
                <a:cubicBezTo>
                  <a:pt x="-36" y="17370"/>
                  <a:pt x="1647" y="14817"/>
                  <a:pt x="3863" y="14504"/>
                </a:cubicBezTo>
                <a:close/>
              </a:path>
              <a:path w="43200" h="43200" fill="none">
                <a:moveTo>
                  <a:pt x="4693" y="26177"/>
                </a:moveTo>
                <a:lnTo>
                  <a:pt x="4693" y="26177"/>
                </a:lnTo>
                <a:cubicBezTo>
                  <a:pt x="4580" y="26189"/>
                  <a:pt x="4468" y="26195"/>
                  <a:pt x="4356" y="26195"/>
                </a:cubicBezTo>
                <a:cubicBezTo>
                  <a:pt x="3584" y="26195"/>
                  <a:pt x="2826" y="25913"/>
                  <a:pt x="2160" y="25379"/>
                </a:cubicBezTo>
                <a:moveTo>
                  <a:pt x="6928" y="34899"/>
                </a:moveTo>
                <a:lnTo>
                  <a:pt x="6927" y="34898"/>
                </a:lnTo>
                <a:cubicBezTo>
                  <a:pt x="6572" y="35091"/>
                  <a:pt x="6200" y="35219"/>
                  <a:pt x="5820" y="35280"/>
                </a:cubicBezTo>
                <a:moveTo>
                  <a:pt x="16478" y="39090"/>
                </a:moveTo>
                <a:lnTo>
                  <a:pt x="16477" y="39090"/>
                </a:lnTo>
                <a:cubicBezTo>
                  <a:pt x="16210" y="38544"/>
                  <a:pt x="15986" y="37960"/>
                  <a:pt x="15809" y="37350"/>
                </a:cubicBezTo>
                <a:moveTo>
                  <a:pt x="28827" y="34751"/>
                </a:moveTo>
                <a:lnTo>
                  <a:pt x="28826" y="34750"/>
                </a:lnTo>
                <a:cubicBezTo>
                  <a:pt x="28787" y="35398"/>
                  <a:pt x="28698" y="36038"/>
                  <a:pt x="28560" y="36660"/>
                </a:cubicBezTo>
                <a:moveTo>
                  <a:pt x="34129" y="22954"/>
                </a:moveTo>
                <a:lnTo>
                  <a:pt x="34128" y="22954"/>
                </a:lnTo>
                <a:cubicBezTo>
                  <a:pt x="36118" y="24271"/>
                  <a:pt x="37381" y="27017"/>
                  <a:pt x="37381" y="30027"/>
                </a:cubicBezTo>
                <a:cubicBezTo>
                  <a:pt x="37381" y="30048"/>
                  <a:pt x="37380" y="30069"/>
                  <a:pt x="37380" y="30090"/>
                </a:cubicBezTo>
                <a:moveTo>
                  <a:pt x="41798" y="15354"/>
                </a:moveTo>
                <a:lnTo>
                  <a:pt x="41798" y="15354"/>
                </a:lnTo>
                <a:cubicBezTo>
                  <a:pt x="41473" y="16386"/>
                  <a:pt x="40978" y="17302"/>
                  <a:pt x="40350" y="18030"/>
                </a:cubicBezTo>
                <a:moveTo>
                  <a:pt x="38324" y="5426"/>
                </a:moveTo>
                <a:lnTo>
                  <a:pt x="38324" y="5425"/>
                </a:lnTo>
                <a:cubicBezTo>
                  <a:pt x="38375" y="5811"/>
                  <a:pt x="38401" y="6202"/>
                  <a:pt x="38401" y="6595"/>
                </a:cubicBezTo>
                <a:cubicBezTo>
                  <a:pt x="38401" y="6626"/>
                  <a:pt x="38400" y="6658"/>
                  <a:pt x="38400" y="6690"/>
                </a:cubicBezTo>
                <a:moveTo>
                  <a:pt x="29078" y="3952"/>
                </a:moveTo>
                <a:lnTo>
                  <a:pt x="29078" y="3952"/>
                </a:lnTo>
                <a:cubicBezTo>
                  <a:pt x="29266" y="3369"/>
                  <a:pt x="29516" y="2826"/>
                  <a:pt x="29820" y="2340"/>
                </a:cubicBezTo>
                <a:moveTo>
                  <a:pt x="22141" y="4720"/>
                </a:moveTo>
                <a:lnTo>
                  <a:pt x="22140" y="4719"/>
                </a:lnTo>
                <a:cubicBezTo>
                  <a:pt x="22217" y="4238"/>
                  <a:pt x="22338" y="3771"/>
                  <a:pt x="22500" y="3330"/>
                </a:cubicBezTo>
                <a:moveTo>
                  <a:pt x="14000" y="5192"/>
                </a:moveTo>
                <a:lnTo>
                  <a:pt x="14000" y="5191"/>
                </a:lnTo>
                <a:cubicBezTo>
                  <a:pt x="14471" y="5568"/>
                  <a:pt x="14908" y="6020"/>
                  <a:pt x="15299" y="6540"/>
                </a:cubicBezTo>
                <a:moveTo>
                  <a:pt x="4127" y="15789"/>
                </a:moveTo>
                <a:lnTo>
                  <a:pt x="4127" y="15788"/>
                </a:lnTo>
                <a:cubicBezTo>
                  <a:pt x="4024" y="15324"/>
                  <a:pt x="3948" y="14850"/>
                  <a:pt x="3900" y="14369"/>
                </a:cubicBezTo>
              </a:path>
            </a:pathLst>
          </a:custGeom>
          <a:solidFill>
            <a:schemeClr val="tx1"/>
          </a:solidFill>
          <a:ln w="25400" algn="ctr">
            <a:solidFill>
              <a:schemeClr val="bg2"/>
            </a:solidFill>
            <a:miter lim="800000"/>
            <a:headEnd/>
            <a:tailEnd/>
          </a:ln>
        </p:spPr>
        <p:txBody>
          <a:bodyPr anchor="ctr"/>
          <a:lstStyle/>
          <a:p>
            <a:pPr>
              <a:defRPr/>
            </a:pPr>
            <a:endParaRPr lang="en-US">
              <a:solidFill>
                <a:schemeClr val="lt1"/>
              </a:solidFill>
            </a:endParaRPr>
          </a:p>
        </p:txBody>
      </p:sp>
      <p:pic>
        <p:nvPicPr>
          <p:cNvPr id="7376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1" y="2667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1" y="25908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1" y="2362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4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3124201" y="251460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2743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1" y="2514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1" y="3276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3768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9144001" y="251460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5864226" y="5641591"/>
            <a:ext cx="6096000" cy="1064009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tia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vạch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ngang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bầu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Rồi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sét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đinh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tai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Gió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thổi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mạnh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Bọn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níu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lấy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giọt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vắt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1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y2mate.com - Âm thanh của sấm sé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94309" y="5641591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8559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3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7373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2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3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100" fill="hold"/>
                                        <p:tgtEl>
                                          <p:spTgt spid="737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2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3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4" dur="100" fill="hold"/>
                                        <p:tgtEl>
                                          <p:spTgt spid="7373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7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6" name="Picture 2" descr="C:\Users\ADMIN\Desktop\Picture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7" name="Picture 2" descr="b-0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400"/>
            <a:ext cx="12192000" cy="345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1563688" y="41276"/>
            <a:ext cx="4379912" cy="2244725"/>
            <a:chOff x="2755669" y="2716921"/>
            <a:chExt cx="3535680" cy="1585336"/>
          </a:xfrm>
        </p:grpSpPr>
        <p:sp>
          <p:nvSpPr>
            <p:cNvPr id="9" name="Cloud 8"/>
            <p:cNvSpPr>
              <a:spLocks noChangeArrowheads="1"/>
            </p:cNvSpPr>
            <p:nvPr/>
          </p:nvSpPr>
          <p:spPr bwMode="auto">
            <a:xfrm>
              <a:off x="4157749" y="2716921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0" name="Cloud 9"/>
            <p:cNvSpPr>
              <a:spLocks noChangeArrowheads="1"/>
            </p:cNvSpPr>
            <p:nvPr/>
          </p:nvSpPr>
          <p:spPr bwMode="auto">
            <a:xfrm>
              <a:off x="2755669" y="3276600"/>
              <a:ext cx="2089373" cy="1025657"/>
            </a:xfrm>
            <a:custGeom>
              <a:avLst/>
              <a:gdLst>
                <a:gd name="T0" fmla="*/ 2087632 w 43200"/>
                <a:gd name="T1" fmla="*/ 512829 h 43200"/>
                <a:gd name="T2" fmla="*/ 1044687 w 43200"/>
                <a:gd name="T3" fmla="*/ 1024565 h 43200"/>
                <a:gd name="T4" fmla="*/ 6481 w 43200"/>
                <a:gd name="T5" fmla="*/ 512829 h 43200"/>
                <a:gd name="T6" fmla="*/ 1044687 w 43200"/>
                <a:gd name="T7" fmla="*/ 58643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grpSp>
        <p:nvGrpSpPr>
          <p:cNvPr id="5" name="Group 10"/>
          <p:cNvGrpSpPr>
            <a:grpSpLocks/>
          </p:cNvGrpSpPr>
          <p:nvPr/>
        </p:nvGrpSpPr>
        <p:grpSpPr bwMode="auto">
          <a:xfrm>
            <a:off x="6324600" y="228600"/>
            <a:ext cx="4114800" cy="1752600"/>
            <a:chOff x="4800600" y="228600"/>
            <a:chExt cx="4114800" cy="1752600"/>
          </a:xfrm>
        </p:grpSpPr>
        <p:sp>
          <p:nvSpPr>
            <p:cNvPr id="12" name="Cloud 11"/>
            <p:cNvSpPr>
              <a:spLocks noChangeArrowheads="1"/>
            </p:cNvSpPr>
            <p:nvPr/>
          </p:nvSpPr>
          <p:spPr bwMode="auto">
            <a:xfrm>
              <a:off x="4800600" y="2286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  <p:sp>
          <p:nvSpPr>
            <p:cNvPr id="13" name="Cloud 12"/>
            <p:cNvSpPr>
              <a:spLocks noChangeArrowheads="1"/>
            </p:cNvSpPr>
            <p:nvPr/>
          </p:nvSpPr>
          <p:spPr bwMode="auto">
            <a:xfrm>
              <a:off x="6781800" y="1143000"/>
              <a:ext cx="2133600" cy="838200"/>
            </a:xfrm>
            <a:custGeom>
              <a:avLst/>
              <a:gdLst>
                <a:gd name="T0" fmla="*/ 2131822 w 43200"/>
                <a:gd name="T1" fmla="*/ 419100 h 43200"/>
                <a:gd name="T2" fmla="*/ 1066800 w 43200"/>
                <a:gd name="T3" fmla="*/ 837307 h 43200"/>
                <a:gd name="T4" fmla="*/ 6618 w 43200"/>
                <a:gd name="T5" fmla="*/ 419100 h 43200"/>
                <a:gd name="T6" fmla="*/ 1066800 w 43200"/>
                <a:gd name="T7" fmla="*/ 47925 h 43200"/>
                <a:gd name="T8" fmla="*/ 0 60000 65536"/>
                <a:gd name="T9" fmla="*/ 5898240 60000 65536"/>
                <a:gd name="T10" fmla="*/ 11796480 60000 65536"/>
                <a:gd name="T11" fmla="*/ 17694720 60000 65536"/>
                <a:gd name="T12" fmla="*/ 5954 w 43200"/>
                <a:gd name="T13" fmla="*/ 6524 h 43200"/>
                <a:gd name="T14" fmla="*/ 34174 w 43200"/>
                <a:gd name="T15" fmla="*/ 34674 h 432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200" h="43200">
                  <a:moveTo>
                    <a:pt x="3900" y="14370"/>
                  </a:moveTo>
                  <a:lnTo>
                    <a:pt x="3899" y="14370"/>
                  </a:lnTo>
                  <a:cubicBezTo>
                    <a:pt x="3858" y="13959"/>
                    <a:pt x="3838" y="13545"/>
                    <a:pt x="3838" y="13131"/>
                  </a:cubicBezTo>
                  <a:cubicBezTo>
                    <a:pt x="3838" y="8055"/>
                    <a:pt x="6861" y="3941"/>
                    <a:pt x="10591" y="3941"/>
                  </a:cubicBezTo>
                  <a:cubicBezTo>
                    <a:pt x="11791" y="3941"/>
                    <a:pt x="12969" y="4376"/>
                    <a:pt x="14005" y="5201"/>
                  </a:cubicBezTo>
                  <a:lnTo>
                    <a:pt x="14005" y="5202"/>
                  </a:lnTo>
                  <a:cubicBezTo>
                    <a:pt x="14930" y="2828"/>
                    <a:pt x="16742" y="1344"/>
                    <a:pt x="18715" y="1344"/>
                  </a:cubicBezTo>
                  <a:cubicBezTo>
                    <a:pt x="20114" y="1344"/>
                    <a:pt x="21458" y="2093"/>
                    <a:pt x="22456" y="3431"/>
                  </a:cubicBezTo>
                  <a:lnTo>
                    <a:pt x="22456" y="3432"/>
                  </a:lnTo>
                  <a:cubicBezTo>
                    <a:pt x="23194" y="1415"/>
                    <a:pt x="24707" y="141"/>
                    <a:pt x="26362" y="141"/>
                  </a:cubicBezTo>
                  <a:cubicBezTo>
                    <a:pt x="27723" y="141"/>
                    <a:pt x="29007" y="1006"/>
                    <a:pt x="29832" y="2481"/>
                  </a:cubicBezTo>
                  <a:lnTo>
                    <a:pt x="29832" y="2480"/>
                  </a:lnTo>
                  <a:cubicBezTo>
                    <a:pt x="30755" y="1002"/>
                    <a:pt x="32110" y="150"/>
                    <a:pt x="33538" y="150"/>
                  </a:cubicBezTo>
                  <a:cubicBezTo>
                    <a:pt x="35888" y="150"/>
                    <a:pt x="37901" y="2435"/>
                    <a:pt x="38318" y="5575"/>
                  </a:cubicBezTo>
                  <a:lnTo>
                    <a:pt x="38317" y="5576"/>
                  </a:lnTo>
                  <a:cubicBezTo>
                    <a:pt x="40639" y="6438"/>
                    <a:pt x="42250" y="9313"/>
                    <a:pt x="42250" y="12594"/>
                  </a:cubicBezTo>
                  <a:cubicBezTo>
                    <a:pt x="42250" y="13579"/>
                    <a:pt x="42103" y="14554"/>
                    <a:pt x="41818" y="15460"/>
                  </a:cubicBezTo>
                  <a:lnTo>
                    <a:pt x="41818" y="15459"/>
                  </a:lnTo>
                  <a:cubicBezTo>
                    <a:pt x="42727" y="17070"/>
                    <a:pt x="43220" y="19044"/>
                    <a:pt x="43220" y="21076"/>
                  </a:cubicBezTo>
                  <a:cubicBezTo>
                    <a:pt x="43220" y="25663"/>
                    <a:pt x="40741" y="29553"/>
                    <a:pt x="37404" y="30203"/>
                  </a:cubicBezTo>
                  <a:lnTo>
                    <a:pt x="37403" y="30202"/>
                  </a:lnTo>
                  <a:cubicBezTo>
                    <a:pt x="37378" y="34523"/>
                    <a:pt x="34795" y="38007"/>
                    <a:pt x="31619" y="38007"/>
                  </a:cubicBezTo>
                  <a:cubicBezTo>
                    <a:pt x="30535" y="38007"/>
                    <a:pt x="29474" y="37593"/>
                    <a:pt x="28555" y="36813"/>
                  </a:cubicBezTo>
                  <a:lnTo>
                    <a:pt x="28556" y="36813"/>
                  </a:lnTo>
                  <a:cubicBezTo>
                    <a:pt x="27694" y="40699"/>
                    <a:pt x="25069" y="43358"/>
                    <a:pt x="22094" y="43358"/>
                  </a:cubicBezTo>
                  <a:cubicBezTo>
                    <a:pt x="19839" y="43358"/>
                    <a:pt x="17733" y="41821"/>
                    <a:pt x="16480" y="39263"/>
                  </a:cubicBezTo>
                  <a:lnTo>
                    <a:pt x="16480" y="39264"/>
                  </a:lnTo>
                  <a:cubicBezTo>
                    <a:pt x="15279" y="40250"/>
                    <a:pt x="13904" y="40771"/>
                    <a:pt x="12503" y="40771"/>
                  </a:cubicBezTo>
                  <a:cubicBezTo>
                    <a:pt x="9735" y="40771"/>
                    <a:pt x="7180" y="38748"/>
                    <a:pt x="5804" y="35469"/>
                  </a:cubicBezTo>
                  <a:lnTo>
                    <a:pt x="5803" y="35469"/>
                  </a:lnTo>
                  <a:cubicBezTo>
                    <a:pt x="5635" y="35496"/>
                    <a:pt x="5465" y="35510"/>
                    <a:pt x="5296" y="35510"/>
                  </a:cubicBezTo>
                  <a:cubicBezTo>
                    <a:pt x="2888" y="35510"/>
                    <a:pt x="936" y="32860"/>
                    <a:pt x="936" y="29592"/>
                  </a:cubicBezTo>
                  <a:cubicBezTo>
                    <a:pt x="936" y="28090"/>
                    <a:pt x="1356" y="26644"/>
                    <a:pt x="2112" y="25547"/>
                  </a:cubicBezTo>
                  <a:lnTo>
                    <a:pt x="2113" y="25547"/>
                  </a:lnTo>
                  <a:cubicBezTo>
                    <a:pt x="781" y="24481"/>
                    <a:pt x="-36" y="22528"/>
                    <a:pt x="-36" y="20418"/>
                  </a:cubicBezTo>
                  <a:cubicBezTo>
                    <a:pt x="-36" y="17370"/>
                    <a:pt x="1647" y="14817"/>
                    <a:pt x="3863" y="14504"/>
                  </a:cubicBezTo>
                  <a:close/>
                </a:path>
                <a:path w="43200" h="43200" fill="none">
                  <a:moveTo>
                    <a:pt x="4693" y="26177"/>
                  </a:moveTo>
                  <a:lnTo>
                    <a:pt x="4693" y="26177"/>
                  </a:lnTo>
                  <a:cubicBezTo>
                    <a:pt x="4580" y="26189"/>
                    <a:pt x="4468" y="26195"/>
                    <a:pt x="4356" y="26195"/>
                  </a:cubicBezTo>
                  <a:cubicBezTo>
                    <a:pt x="3584" y="26195"/>
                    <a:pt x="2826" y="25913"/>
                    <a:pt x="2160" y="25379"/>
                  </a:cubicBezTo>
                  <a:moveTo>
                    <a:pt x="6928" y="34899"/>
                  </a:moveTo>
                  <a:lnTo>
                    <a:pt x="6927" y="34898"/>
                  </a:lnTo>
                  <a:cubicBezTo>
                    <a:pt x="6572" y="35091"/>
                    <a:pt x="6200" y="35219"/>
                    <a:pt x="5820" y="35280"/>
                  </a:cubicBezTo>
                  <a:moveTo>
                    <a:pt x="16478" y="39090"/>
                  </a:moveTo>
                  <a:lnTo>
                    <a:pt x="16477" y="39090"/>
                  </a:lnTo>
                  <a:cubicBezTo>
                    <a:pt x="16210" y="38544"/>
                    <a:pt x="15986" y="37960"/>
                    <a:pt x="15809" y="37350"/>
                  </a:cubicBezTo>
                  <a:moveTo>
                    <a:pt x="28827" y="34751"/>
                  </a:moveTo>
                  <a:lnTo>
                    <a:pt x="28826" y="34750"/>
                  </a:lnTo>
                  <a:cubicBezTo>
                    <a:pt x="28787" y="35398"/>
                    <a:pt x="28698" y="36038"/>
                    <a:pt x="28560" y="36660"/>
                  </a:cubicBezTo>
                  <a:moveTo>
                    <a:pt x="34129" y="22954"/>
                  </a:moveTo>
                  <a:lnTo>
                    <a:pt x="34128" y="22954"/>
                  </a:lnTo>
                  <a:cubicBezTo>
                    <a:pt x="36118" y="24271"/>
                    <a:pt x="37381" y="27017"/>
                    <a:pt x="37381" y="30027"/>
                  </a:cubicBezTo>
                  <a:cubicBezTo>
                    <a:pt x="37381" y="30048"/>
                    <a:pt x="37380" y="30069"/>
                    <a:pt x="37380" y="30090"/>
                  </a:cubicBezTo>
                  <a:moveTo>
                    <a:pt x="41798" y="15354"/>
                  </a:moveTo>
                  <a:lnTo>
                    <a:pt x="41798" y="15354"/>
                  </a:lnTo>
                  <a:cubicBezTo>
                    <a:pt x="41473" y="16386"/>
                    <a:pt x="40978" y="17302"/>
                    <a:pt x="40350" y="18030"/>
                  </a:cubicBezTo>
                  <a:moveTo>
                    <a:pt x="38324" y="5426"/>
                  </a:moveTo>
                  <a:lnTo>
                    <a:pt x="38324" y="5425"/>
                  </a:lnTo>
                  <a:cubicBezTo>
                    <a:pt x="38375" y="5811"/>
                    <a:pt x="38401" y="6202"/>
                    <a:pt x="38401" y="6595"/>
                  </a:cubicBezTo>
                  <a:cubicBezTo>
                    <a:pt x="38401" y="6626"/>
                    <a:pt x="38400" y="6658"/>
                    <a:pt x="38400" y="6690"/>
                  </a:cubicBezTo>
                  <a:moveTo>
                    <a:pt x="29078" y="3952"/>
                  </a:moveTo>
                  <a:lnTo>
                    <a:pt x="29078" y="3952"/>
                  </a:lnTo>
                  <a:cubicBezTo>
                    <a:pt x="29266" y="3369"/>
                    <a:pt x="29516" y="2826"/>
                    <a:pt x="29820" y="2340"/>
                  </a:cubicBezTo>
                  <a:moveTo>
                    <a:pt x="22141" y="4720"/>
                  </a:moveTo>
                  <a:lnTo>
                    <a:pt x="22140" y="4719"/>
                  </a:lnTo>
                  <a:cubicBezTo>
                    <a:pt x="22217" y="4238"/>
                    <a:pt x="22338" y="3771"/>
                    <a:pt x="22500" y="3330"/>
                  </a:cubicBezTo>
                  <a:moveTo>
                    <a:pt x="14000" y="5192"/>
                  </a:moveTo>
                  <a:lnTo>
                    <a:pt x="14000" y="5191"/>
                  </a:lnTo>
                  <a:cubicBezTo>
                    <a:pt x="14471" y="5568"/>
                    <a:pt x="14908" y="6020"/>
                    <a:pt x="15299" y="6540"/>
                  </a:cubicBezTo>
                  <a:moveTo>
                    <a:pt x="4127" y="15789"/>
                  </a:moveTo>
                  <a:lnTo>
                    <a:pt x="4127" y="15788"/>
                  </a:lnTo>
                  <a:cubicBezTo>
                    <a:pt x="4024" y="15324"/>
                    <a:pt x="3948" y="14850"/>
                    <a:pt x="3900" y="14369"/>
                  </a:cubicBezTo>
                </a:path>
              </a:pathLst>
            </a:custGeom>
            <a:solidFill>
              <a:schemeClr val="tx1"/>
            </a:solidFill>
            <a:ln w="25400" algn="ctr">
              <a:solidFill>
                <a:schemeClr val="bg2"/>
              </a:solidFill>
              <a:miter lim="800000"/>
              <a:headEnd/>
              <a:tailEnd/>
            </a:ln>
          </p:spPr>
          <p:txBody>
            <a:bodyPr anchor="ctr"/>
            <a:lstStyle/>
            <a:p>
              <a:pPr>
                <a:defRPr/>
              </a:pPr>
              <a:endParaRPr lang="en-US">
                <a:solidFill>
                  <a:schemeClr val="lt1"/>
                </a:solidFill>
              </a:endParaRPr>
            </a:p>
          </p:txBody>
        </p:sp>
      </p:grpSp>
      <p:pic>
        <p:nvPicPr>
          <p:cNvPr id="1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1" y="381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1" y="13716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6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1" y="762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1" y="1143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1" y="533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1" y="1905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1" y="4572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48801" y="12954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1" y="4572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6801" y="12954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9801" y="1371600"/>
            <a:ext cx="2254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3" descr="C:\Users\ADMIN\Desktop\water-drop-clip-art.jpg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1" y="1524000"/>
            <a:ext cx="161925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Picture 2" descr="C:\Users\ADMIN\Desktop\14112011.jpg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3858">
            <a:off x="2549526" y="1123950"/>
            <a:ext cx="530225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59" name="Picture 27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4953001" y="1219200"/>
            <a:ext cx="1446213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0" name="Picture 28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2057401" y="2286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1" name="Picture 29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7010401" y="762000"/>
            <a:ext cx="1768475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2" name="Picture 30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3657600" y="1246188"/>
            <a:ext cx="933450" cy="1649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3" name="Picture 31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4724401" y="2286000"/>
            <a:ext cx="2112963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4" name="Picture 32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8077201" y="2286000"/>
            <a:ext cx="1768475" cy="312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5" name="Picture 33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6553201" y="2590800"/>
            <a:ext cx="2112963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6" name="Picture 34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2438401" y="2667000"/>
            <a:ext cx="2112963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7" name="Picture 35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3810001" y="13716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8" name="Picture 36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2743201" y="10668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69" name="Picture 37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8229601" y="35814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70" name="Picture 38" descr="621513ozlobi1j4w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04793">
            <a:off x="8839201" y="3657600"/>
            <a:ext cx="1465263" cy="259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79261" y="6133532"/>
            <a:ext cx="619432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nhau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ào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ào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tuôn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xuống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...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Cơn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giông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bắt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000" dirty="0">
                <a:solidFill>
                  <a:schemeClr val="bg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dirty="0">
              <a:solidFill>
                <a:schemeClr val="bg1"/>
              </a:solidFill>
            </a:endParaRPr>
          </a:p>
        </p:txBody>
      </p:sp>
      <p:pic>
        <p:nvPicPr>
          <p:cNvPr id="3" name="y2mate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0982172" y="598669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4666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11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9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0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" dur="1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8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9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0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1" dur="1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2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2" dur="3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3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3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3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8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30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2" presetClass="exit" presetSubtype="4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69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2000"/>
                                        <p:tgtEl>
                                          <p:spTgt spid="696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696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696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2000"/>
                                        <p:tgtEl>
                                          <p:spTgt spid="69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2000"/>
                                        <p:tgtEl>
                                          <p:spTgt spid="69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696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2000"/>
                                        <p:tgtEl>
                                          <p:spTgt spid="696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2000"/>
                                        <p:tgtEl>
                                          <p:spTgt spid="69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69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2000"/>
                                        <p:tgtEl>
                                          <p:spTgt spid="69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2000"/>
                                        <p:tgtEl>
                                          <p:spTgt spid="69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857500" y="1981200"/>
            <a:ext cx="6477000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77838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:\Tranh ảnh dạy học\Hinh nen dep\SLGG_2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/>
          <p:cNvSpPr/>
          <p:nvPr/>
        </p:nvSpPr>
        <p:spPr>
          <a:xfrm>
            <a:off x="2824669" y="2144715"/>
            <a:ext cx="8018542" cy="19389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0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  <a:p>
            <a:pPr algn="ctr">
              <a:defRPr/>
            </a:pPr>
            <a:r>
              <a:rPr lang="en-US" sz="6000" b="1" kern="10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6000" b="1" kern="10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10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6000" b="1" kern="10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10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6000" b="1" kern="10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10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6000" b="1" kern="10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b="1" kern="10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6000" b="1" kern="10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kern="10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6000" b="1" kern="10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4" name="Rectangle 3"/>
          <p:cNvSpPr/>
          <p:nvPr/>
        </p:nvSpPr>
        <p:spPr>
          <a:xfrm>
            <a:off x="4191001" y="580196"/>
            <a:ext cx="5006499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sz="7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591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F:\NEN\mod_article643209_13-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575"/>
            <a:ext cx="12192000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2857500" y="1981201"/>
            <a:ext cx="6477000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ta?</a:t>
            </a:r>
            <a:b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alt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26336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611086" y="1197428"/>
            <a:ext cx="9239793" cy="4616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buFontTx/>
              <a:buNone/>
              <a:defRPr/>
            </a:pPr>
            <a:r>
              <a:rPr lang="vi-VN" sz="3500" b="1" u="sng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GD :</a:t>
            </a:r>
            <a:r>
              <a:rPr lang="vi-VN" sz="3500" dirty="0">
                <a:solidFill>
                  <a:srgbClr val="C00000"/>
                </a:solidFill>
                <a:latin typeface="+mj-lt"/>
              </a:rPr>
              <a:t>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chuyện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muốn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3600" dirty="0">
                <a:latin typeface="+mj-lt"/>
              </a:rPr>
              <a:t>Phải trải qua nhiều quá trình như vậy mới tạo ra được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dirty="0">
                <a:latin typeface="+mj-lt"/>
              </a:rPr>
              <a:t>vì vậy chúng mình phải biết tiết kiệm nước,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vi-VN" sz="3600" dirty="0">
                <a:latin typeface="+mj-lt"/>
              </a:rPr>
              <a:t>không vứt rác xuống sông, kênh mương gây ô nhiễm nguồn nước,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3600" dirty="0">
                <a:latin typeface="+mj-lt"/>
              </a:rPr>
              <a:t> </a:t>
            </a:r>
            <a:r>
              <a:rPr lang="vi-VN" sz="3600" dirty="0">
                <a:latin typeface="+mj-lt"/>
              </a:rPr>
              <a:t>vứt rác đúng nơi quy định, giữ gìn và bảo vệ môi trường.</a:t>
            </a:r>
            <a:endParaRPr lang="en-US" sz="3600" dirty="0">
              <a:latin typeface="+mj-lt"/>
              <a:cs typeface="Times New Roman" panose="02020603050405020304" pitchFamily="18" charset="0"/>
            </a:endParaRPr>
          </a:p>
          <a:p>
            <a:pPr eaLnBrk="1" hangingPunct="1">
              <a:buFontTx/>
              <a:buNone/>
              <a:defRPr/>
            </a:pPr>
            <a:endParaRPr lang="vi-VN" sz="3500" dirty="0">
              <a:solidFill>
                <a:srgbClr val="C0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059552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F:\Tranh ảnh dạy học\Hinh nen dep\SLGG_2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3195304" y="1809930"/>
            <a:ext cx="6946132" cy="258532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4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en-US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</a:p>
          <a:p>
            <a:pPr algn="ctr">
              <a:defRPr/>
            </a:pPr>
            <a:r>
              <a:rPr lang="vi-VN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 cho xem</a:t>
            </a:r>
            <a:r>
              <a:rPr lang="en-US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video</a:t>
            </a:r>
          </a:p>
          <a:p>
            <a:pPr algn="ctr">
              <a:defRPr/>
            </a:pPr>
            <a:r>
              <a:rPr lang="en-US" sz="54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54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endParaRPr lang="en-US" sz="5400" b="1" dirty="0">
              <a:ln w="0"/>
              <a:solidFill>
                <a:srgbClr val="0000FF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91921" y="304801"/>
            <a:ext cx="5006499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7200" b="1" dirty="0">
              <a:ln w="9525">
                <a:solidFill>
                  <a:schemeClr val="bg1"/>
                </a:solidFill>
                <a:prstDash val="solid"/>
              </a:ln>
              <a:solidFill>
                <a:srgbClr val="0000FF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025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ruyện Giọt nước tí xíu  - Truyện cho trẻ mầm non_Tri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318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062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2362200" y="365126"/>
            <a:ext cx="7886700" cy="1325563"/>
          </a:xfrm>
        </p:spPr>
        <p:txBody>
          <a:bodyPr/>
          <a:lstStyle/>
          <a:p>
            <a:pPr eaLnBrk="1" hangingPunct="1"/>
            <a:endParaRPr lang="vi-VN"/>
          </a:p>
        </p:txBody>
      </p:sp>
      <p:pic>
        <p:nvPicPr>
          <p:cNvPr id="40963" name="Picture 2" descr="F:\Tranh ảnh dạy học\Hinh nen dep\SLGG_2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ordArt 6"/>
          <p:cNvSpPr>
            <a:spLocks noChangeArrowheads="1" noChangeShapeType="1" noTextEdit="1"/>
          </p:cNvSpPr>
          <p:nvPr/>
        </p:nvSpPr>
        <p:spPr bwMode="auto">
          <a:xfrm>
            <a:off x="4152900" y="1905000"/>
            <a:ext cx="5429250" cy="2209800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r>
              <a:rPr lang="en-US" sz="5400" b="1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00008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3. Kết thúc</a:t>
            </a:r>
          </a:p>
        </p:txBody>
      </p:sp>
      <p:pic>
        <p:nvPicPr>
          <p:cNvPr id="7" name="HatGapLangTa-TranVietBinh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3276600"/>
            <a:ext cx="228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8926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693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1" descr="D:\anh dong\phongcanh03copy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4" descr="chuc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1676400"/>
            <a:ext cx="8153400" cy="220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8233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Tranh ảnh dạy học\Hinh nen dep\SLGG_200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WordArt 25"/>
          <p:cNvSpPr>
            <a:spLocks noChangeArrowheads="1" noChangeShapeType="1" noTextEdit="1"/>
          </p:cNvSpPr>
          <p:nvPr/>
        </p:nvSpPr>
        <p:spPr bwMode="auto">
          <a:xfrm>
            <a:off x="6019801" y="1863726"/>
            <a:ext cx="3686175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4000" b="1" kern="10">
              <a:ln w="19050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7" name="WordArt 25"/>
          <p:cNvSpPr>
            <a:spLocks noChangeArrowheads="1" noChangeShapeType="1" noTextEdit="1"/>
          </p:cNvSpPr>
          <p:nvPr/>
        </p:nvSpPr>
        <p:spPr bwMode="auto">
          <a:xfrm>
            <a:off x="6019801" y="3138489"/>
            <a:ext cx="3686175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4000" b="1" kern="10">
              <a:ln w="19050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429000" y="2144715"/>
            <a:ext cx="6809878" cy="193899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60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 : </a:t>
            </a:r>
          </a:p>
          <a:p>
            <a:pPr algn="ctr">
              <a:defRPr/>
            </a:pPr>
            <a:r>
              <a:rPr lang="en-US" sz="60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6000" b="1" dirty="0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0"/>
                <a:solidFill>
                  <a:srgbClr val="0000FF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powerpoint</a:t>
            </a:r>
            <a:endParaRPr lang="en-US" sz="6000" b="1" dirty="0">
              <a:ln w="0"/>
              <a:solidFill>
                <a:srgbClr val="0000FF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91001" y="580196"/>
            <a:ext cx="5006499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00FF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311332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011[1]">
            <a:hlinkClick r:id="rId2" action="ppaction://hlinksldjump"/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399" y="2133600"/>
            <a:ext cx="3976577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21042009041.gi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276599"/>
            <a:ext cx="2791968" cy="2322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86" name="WordArt 14"/>
          <p:cNvSpPr>
            <a:spLocks noChangeArrowheads="1" noChangeShapeType="1" noTextEdit="1"/>
          </p:cNvSpPr>
          <p:nvPr/>
        </p:nvSpPr>
        <p:spPr bwMode="auto">
          <a:xfrm>
            <a:off x="2889504" y="1059074"/>
            <a:ext cx="7095744" cy="2217526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nDown">
              <a:avLst>
                <a:gd name="adj" fmla="val 33333"/>
              </a:avLst>
            </a:prstTxWarp>
          </a:bodyPr>
          <a:lstStyle/>
          <a:p>
            <a:r>
              <a:rPr lang="vi-VN" sz="28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Giọt nước tý xíu</a:t>
            </a:r>
            <a:endParaRPr lang="en-US" sz="2800" b="1" kern="1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1786093"/>
      </p:ext>
    </p:extLst>
  </p:cSld>
  <p:clrMapOvr>
    <a:masterClrMapping/>
  </p:clrMapOvr>
  <p:transition advClick="0" advTm="5000"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8.33333E-7 4.44444E-6 C 0.0082 -0.00371 0.00221 0.00092 0.00625 -0.00857 C 0.0082 -0.01297 0.01263 -0.02107 0.01263 -0.02084 C 0.01497 -0.03033 0.0224 -0.03681 0.02852 -0.04237 C 0.03281 -0.04098 0.0375 -0.04098 0.04128 -0.0382 C 0.05534 -0.02801 0.0444 -0.03033 0.05247 -0.02107 C 0.05977 -0.0125 0.06445 -0.01227 0.07292 -0.00857 C 0.08386 -0.01042 0.08919 -0.00926 0.09688 -0.01899 C 0.10638 -0.0169 0.10833 -0.01783 0.11107 -0.00625 C 0.11094 -0.00278 0.10951 0.03819 0.10156 0.04027 C 0.09896 0.04097 0.09622 0.04166 0.09362 0.04236 C 0.09154 0.04375 0.08919 0.0449 0.08737 0.04652 C 0.08607 0.04768 0.08542 0.05 0.08399 0.05069 C 0.07852 0.053 0.06667 0.05509 0.06667 0.05532 C 0.05378 0.05393 0.04727 0.05463 0.03646 0.05069 C 0.0332 0.04953 0.02695 0.04652 0.02695 0.04675 C 0.01419 0.03541 0.02122 0.03888 0.00625 0.03588 C -0.00013 0.0331 -0.00612 0.02963 -0.01263 0.02754 C -0.01758 0.02824 -0.02253 0.02754 -0.02708 0.02963 C -0.02917 0.03055 -0.03008 0.03425 -0.03177 0.03588 C -0.0332 0.03703 -0.03489 0.0375 -0.03646 0.03819 C -0.04388 0.04745 -0.04753 0.05069 -0.05716 0.05069 " pathEditMode="relative" rAng="0" ptsTypes="AAAAAAAAAAAAAAAAAAAAAA">
                                      <p:cBhvr>
                                        <p:cTn id="6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5" y="64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3.125E-6 -7.40741E-7 C 0.00821 -0.0037 0.00222 0.00093 0.00625 -0.00856 C 0.00821 -0.01296 0.01263 -0.02106 0.01263 -0.02083 C 0.01498 -0.03032 0.0224 -0.0368 0.02852 -0.04236 C 0.03282 -0.04097 0.0375 -0.04097 0.04128 -0.03819 C 0.05534 -0.02801 0.0444 -0.03032 0.05248 -0.02106 C 0.05977 -0.0125 0.06446 -0.01227 0.07292 -0.00856 C 0.08386 -0.01042 0.0892 -0.00926 0.09688 -0.01898 C 0.10638 -0.0169 0.10834 -0.01782 0.11107 -0.00625 C 0.11094 -0.00278 0.10951 0.0382 0.10157 0.04028 C 0.09896 0.04097 0.09623 0.04167 0.09362 0.04236 C 0.09154 0.04375 0.0892 0.04491 0.08737 0.04653 C 0.08607 0.04769 0.08542 0.05 0.08399 0.0507 C 0.07852 0.05301 0.06667 0.05509 0.06667 0.05532 C 0.05378 0.05394 0.04727 0.05463 0.03646 0.0507 C 0.03321 0.04954 0.02696 0.04653 0.02696 0.04676 C 0.0142 0.03542 0.02123 0.03889 0.00625 0.03588 C -0.00013 0.0331 -0.00612 0.02963 -0.01263 0.02755 C -0.01757 0.02824 -0.02252 0.02755 -0.02708 0.02963 C -0.02916 0.03056 -0.03007 0.03426 -0.03177 0.03588 C -0.0332 0.03704 -0.03489 0.0375 -0.03646 0.0382 C -0.04388 0.04745 -0.04752 0.0507 -0.05716 0.0507 " pathEditMode="relative" rAng="0" ptsTypes="AAAAAAAAAAAAAAAAAAAAAA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5" y="64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0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8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eaches_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426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 descr="mat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21" t="29184" r="21123" b="30707"/>
          <a:stretch>
            <a:fillRect/>
          </a:stretch>
        </p:blipFill>
        <p:spPr bwMode="auto">
          <a:xfrm>
            <a:off x="-268941" y="1409700"/>
            <a:ext cx="130302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5" descr="mie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34" t="43143" r="55214" b="51389"/>
          <a:stretch>
            <a:fillRect/>
          </a:stretch>
        </p:blipFill>
        <p:spPr bwMode="auto">
          <a:xfrm rot="1039618">
            <a:off x="5713413" y="5183188"/>
            <a:ext cx="8382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2341" y="135404"/>
            <a:ext cx="2362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0" y="253812"/>
            <a:ext cx="739588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giọt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anh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lắm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khắp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ở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ở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br>
              <a:rPr lang="en-US" sz="2000" dirty="0">
                <a:solidFill>
                  <a:srgbClr val="FFC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511343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8" descr="10396111281837ac5fb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5001" r="13750"/>
          <a:stretch>
            <a:fillRect/>
          </a:stretch>
        </p:blipFill>
        <p:spPr bwMode="auto">
          <a:xfrm>
            <a:off x="9296400" y="2667000"/>
            <a:ext cx="13716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21042009041.gi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08" t="42308" r="16347"/>
          <a:stretch>
            <a:fillRect/>
          </a:stretch>
        </p:blipFill>
        <p:spPr bwMode="auto">
          <a:xfrm>
            <a:off x="1752600" y="3200400"/>
            <a:ext cx="1752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21042009041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40001" r="10001"/>
          <a:stretch>
            <a:fillRect/>
          </a:stretch>
        </p:blipFill>
        <p:spPr bwMode="auto">
          <a:xfrm>
            <a:off x="6705600" y="4724400"/>
            <a:ext cx="2895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 descr="21042009041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38461"/>
          <a:stretch>
            <a:fillRect/>
          </a:stretch>
        </p:blipFill>
        <p:spPr bwMode="auto">
          <a:xfrm>
            <a:off x="4191000" y="3276600"/>
            <a:ext cx="2108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5" descr="21042009041.gif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3429000" y="2716214"/>
            <a:ext cx="1447800" cy="94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 descr="21042009041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50" t="45000" r="6250"/>
          <a:stretch>
            <a:fillRect/>
          </a:stretch>
        </p:blipFill>
        <p:spPr bwMode="auto">
          <a:xfrm>
            <a:off x="1524000" y="4343400"/>
            <a:ext cx="22098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2286000" y="17526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7391400" y="8382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5943600" y="4572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6629400" y="28956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5181600" y="46482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5334000" y="19812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 descr="21042009041.gif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99" t="34999" r="10001"/>
          <a:stretch>
            <a:fillRect/>
          </a:stretch>
        </p:blipFill>
        <p:spPr bwMode="auto">
          <a:xfrm>
            <a:off x="4495800" y="381000"/>
            <a:ext cx="152400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21024" y="5793938"/>
            <a:ext cx="767378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buổi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lặng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đuổi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nhấp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nhô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thả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reo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chan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4383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2.5E-6 5.78035E-7 C 0.01076 -0.01364 -0.00556 0.00855 0.00486 -0.01272 C 0.00677 -0.01642 0.01076 -0.01757 0.01285 -0.02127 C 0.01858 -0.03122 0.02083 -0.04023 0.03021 -0.04439 C 0.03281 -0.0437 0.03594 -0.04439 0.03819 -0.04231 C 0.0401 -0.04046 0.03976 -0.0363 0.04132 -0.03376 C 0.04496 -0.02798 0.05191 -0.02312 0.05729 -0.02127 C 0.06233 -0.0222 0.06927 -0.02127 0.07309 -0.02752 C 0.07934 -0.03769 0.07361 -0.03399 0.07778 -0.04439 C 0.08021 -0.05064 0.08785 -0.05156 0.09219 -0.05295 C 0.09479 -0.05226 0.09792 -0.05318 0.1 -0.05087 C 0.1033 -0.04717 0.10104 -0.03214 0.1 -0.0296 C 0.09913 -0.02728 0.0967 -0.02705 0.09531 -0.02543 C 0.09358 -0.02358 0.09271 -0.02012 0.09062 -0.01896 C 0.08663 -0.01642 0.07778 -0.0148 0.07778 -0.0148 C 0.06111 -0.01642 0.04896 -0.0111 0.03976 -0.0296 C 0.03923 -0.03237 0.03941 -0.03561 0.03819 -0.03815 C 0.03559 -0.04324 0.03021 -0.04231 0.02708 -0.04648 " pathEditMode="relative" ptsTypes="fffffffffffffffffA">
                                      <p:cBhvr>
                                        <p:cTn id="6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83333E-6 6.35838E-6 C 0.00817 -0.00369 0.00227 0.00093 0.00626 -0.00855 C 0.00817 -0.01294 0.01268 -0.02103 0.01268 -0.02103 C 0.01494 -0.03028 0.0224 -0.03676 0.02848 -0.04231 C 0.03282 -0.04092 0.03751 -0.04092 0.04133 -0.03814 C 0.05539 -0.02797 0.04445 -0.03028 0.05244 -0.02103 C 0.05973 -0.01248 0.06442 -0.01225 0.07293 -0.00855 C 0.08386 -0.0104 0.08924 -0.00924 0.09688 -0.01895 C 0.10643 -0.01687 0.10834 -0.0178 0.11112 -0.00624 C 0.11095 -0.00277 0.10956 0.03816 0.10157 0.04024 C 0.09897 0.04093 0.09619 0.04163 0.09359 0.04232 C 0.0915 0.04371 0.08924 0.04486 0.08734 0.04648 C 0.08612 0.04764 0.08543 0.04995 0.08404 0.05064 C 0.07848 0.05295 0.06668 0.05504 0.06668 0.05504 C 0.05383 0.05388 0.04723 0.05457 0.03647 0.05064 C 0.03317 0.04949 0.02692 0.04648 0.02692 0.04648 C 0.01424 0.03538 0.02119 0.03885 0.00626 0.03584 C -0.00016 0.03307 -0.00607 0.0296 -0.01266 0.02752 C -0.01753 0.02821 -0.02256 0.02752 -0.02707 0.0296 C -0.02916 0.03053 -0.03003 0.03423 -0.03176 0.03584 C -0.03315 0.037 -0.03489 0.03746 -0.03645 0.03816 C -0.04391 0.04741 -0.04756 0.05064 -0.05711 0.05064 " pathEditMode="relative" ptsTypes="fffffffffffffffffffffA">
                                      <p:cBhvr>
                                        <p:cTn id="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5712 -0.05064 C 0.06528 -0.05434 0.05938 -0.04971 0.06337 -0.05919 C 0.06528 -0.06359 0.06979 -0.07168 0.06979 -0.07145 C 0.07205 -0.08093 0.07951 -0.0874 0.08559 -0.09295 C 0.08993 -0.09156 0.09462 -0.09156 0.09844 -0.08879 C 0.1125 -0.07862 0.10156 -0.08093 0.10955 -0.07168 C 0.11684 -0.06312 0.12153 -0.06289 0.13003 -0.05919 C 0.14097 -0.06104 0.14635 -0.05989 0.15399 -0.0696 C 0.16354 -0.06752 0.16545 -0.06844 0.16823 -0.05688 C 0.16806 -0.05341 0.16667 -0.01249 0.15868 -0.01041 C 0.15608 -0.00971 0.1533 -0.00902 0.15069 -0.00833 C 0.14861 -0.00694 0.14635 -0.00578 0.14444 -0.00416 C 0.14323 -0.00301 0.14253 -0.0007 0.14115 3.00578E-6 C 0.13559 0.00231 0.12378 0.00439 0.12378 0.00462 C 0.11094 0.00323 0.10434 0.00393 0.09358 3.00578E-6 C 0.09028 -0.00116 0.08403 -0.00416 0.08403 -0.00393 C 0.07135 -0.01526 0.0783 -0.01179 0.06337 -0.0148 C 0.05694 -0.01758 0.05104 -0.02104 0.04444 -0.02312 C 0.03958 -0.02243 0.03455 -0.02312 0.03003 -0.02104 C 0.02795 -0.02012 0.02708 -0.01642 0.02535 -0.0148 C 0.02396 -0.01364 0.02222 -0.01318 0.02066 -0.01249 C 0.01319 -0.00324 0.00955 3.00578E-6 0 3.00578E-6 " pathEditMode="relative" rAng="0" ptsTypes="fffffffffffffffffffffA">
                                      <p:cBhvr>
                                        <p:cTn id="10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83333E-6 6.35838E-6 C 0.00817 -0.00369 0.00227 0.00093 0.00626 -0.00855 C 0.00817 -0.01294 0.01268 -0.02103 0.01268 -0.02103 C 0.01494 -0.03028 0.0224 -0.03676 0.02848 -0.04231 C 0.03282 -0.04092 0.03751 -0.04092 0.04133 -0.03814 C 0.05539 -0.02797 0.04445 -0.03028 0.05244 -0.02103 C 0.05973 -0.01248 0.06442 -0.01225 0.07293 -0.00855 C 0.08386 -0.0104 0.08924 -0.00924 0.09688 -0.01895 C 0.10643 -0.01687 0.10834 -0.0178 0.11112 -0.00624 C 0.11095 -0.00277 0.10956 0.03816 0.10157 0.04024 C 0.09897 0.04093 0.09619 0.04163 0.09359 0.04232 C 0.0915 0.04371 0.08924 0.04486 0.08734 0.04648 C 0.08612 0.04764 0.08543 0.04995 0.08404 0.05064 C 0.07848 0.05295 0.06668 0.05504 0.06668 0.05504 C 0.05383 0.05388 0.04723 0.05457 0.03647 0.05064 C 0.03317 0.04949 0.02692 0.04648 0.02692 0.04648 C 0.01424 0.03538 0.02119 0.03885 0.00626 0.03584 C -0.00016 0.03307 -0.00607 0.0296 -0.01266 0.02752 C -0.01753 0.02821 -0.02256 0.02752 -0.02707 0.0296 C -0.02916 0.03053 -0.03003 0.03423 -0.03176 0.03584 C -0.03315 0.037 -0.03489 0.03746 -0.03645 0.03816 C -0.04391 0.04741 -0.04756 0.05064 -0.05711 0.05064 " pathEditMode="relative" ptsTypes="fffffffffffffffffffffA">
                                      <p:cBhvr>
                                        <p:cTn id="1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4878 0.00347 C 0.05694 -0.00023 0.05104 0.00439 0.05503 -0.00509 C 0.05694 -0.00948 0.06146 -0.01757 0.06146 -0.01734 C 0.06372 -0.02682 0.07118 -0.03329 0.07726 -0.03884 C 0.0816 -0.03746 0.08628 -0.03746 0.0901 -0.03468 C 0.10417 -0.02451 0.09323 -0.02682 0.10122 -0.01757 C 0.10851 -0.00902 0.11319 -0.00879 0.1217 -0.00509 C 0.13264 -0.00694 0.13802 -0.00578 0.14566 -0.01549 C 0.15521 -0.01341 0.15712 -0.01433 0.1599 -0.00277 C 0.15972 0.00069 0.15833 0.04162 0.15035 0.0437 C 0.14774 0.04439 0.14497 0.04509 0.14236 0.04578 C 0.14028 0.04717 0.13802 0.04832 0.13611 0.04994 C 0.1349 0.0511 0.1342 0.05341 0.13281 0.05411 C 0.12726 0.05642 0.11545 0.0585 0.11545 0.05873 C 0.1026 0.05734 0.09601 0.05804 0.08524 0.05411 C 0.08194 0.05295 0.07569 0.04994 0.07569 0.05017 C 0.06302 0.03885 0.06997 0.04231 0.05503 0.03931 C 0.04861 0.03653 0.04271 0.03306 0.03611 0.03098 C 0.03125 0.03168 0.02622 0.03098 0.0217 0.03306 C 0.01962 0.03399 0.01875 0.03769 0.01701 0.03931 C 0.01563 0.04046 0.01389 0.04093 0.01233 0.04162 C 0.00486 0.05087 0.00122 0.05411 -0.00833 0.05411 " pathEditMode="relative" rAng="0" ptsTypes="fffffffffffffffffffffA">
                                      <p:cBhvr>
                                        <p:cTn id="14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5.83333E-6 6.35838E-6 C 0.00817 -0.00369 0.00227 0.00093 0.00626 -0.00855 C 0.00817 -0.01294 0.01268 -0.02103 0.01268 -0.02103 C 0.01494 -0.03028 0.0224 -0.03676 0.02848 -0.04231 C 0.03282 -0.04092 0.03751 -0.04092 0.04133 -0.03814 C 0.05539 -0.02797 0.04445 -0.03028 0.05244 -0.02103 C 0.05973 -0.01248 0.06442 -0.01225 0.07293 -0.00855 C 0.08386 -0.0104 0.08924 -0.00924 0.09688 -0.01895 C 0.10643 -0.01687 0.10834 -0.0178 0.11112 -0.00624 C 0.11095 -0.00277 0.10956 0.03816 0.10157 0.04024 C 0.09897 0.04093 0.09619 0.04163 0.09359 0.04232 C 0.0915 0.04371 0.08924 0.04486 0.08734 0.04648 C 0.08612 0.04764 0.08543 0.04995 0.08404 0.05064 C 0.07848 0.05295 0.06668 0.05504 0.06668 0.05504 C 0.05383 0.05388 0.04723 0.05457 0.03647 0.05064 C 0.03317 0.04949 0.02692 0.04648 0.02692 0.04648 C 0.01424 0.03538 0.02119 0.03885 0.00626 0.03584 C -0.00016 0.03307 -0.00607 0.0296 -0.01266 0.02752 C -0.01753 0.02821 -0.02256 0.02752 -0.02707 0.0296 C -0.02916 0.03053 -0.03003 0.03423 -0.03176 0.03584 C -0.03315 0.037 -0.03489 0.03746 -0.03645 0.03816 C -0.04391 0.04741 -0.04756 0.05064 -0.05711 0.05064 " pathEditMode="relative" ptsTypes="fffffffffffffffffffffA">
                                      <p:cBhvr>
                                        <p:cTn id="16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9167 -0.08326 L -0.15833 -0.08326 " pathEditMode="relative" rAng="0" ptsTypes="AA">
                                      <p:cBhvr>
                                        <p:cTn id="18" dur="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00" y="0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125 0.05549 L 0.69584 -0.07769 " pathEditMode="relative" rAng="0" ptsTypes="AA">
                                      <p:cBhvr>
                                        <p:cTn id="20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417" y="-6659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11022E-16 -8.09249E-7 L -0.45 0.01665 " pathEditMode="relative" rAng="0" ptsTypes="AA">
                                      <p:cBhvr>
                                        <p:cTn id="22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00" y="832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64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0416 0.13876 L 0.20417 -0.24977 " pathEditMode="relative" rAng="0" ptsTypes="AA">
                                      <p:cBhvr>
                                        <p:cTn id="24" dur="5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17" y="-19426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5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5695 0.13321 L 0.19305 -0.19981 " pathEditMode="relative" rAng="0" ptsTypes="AA">
                                      <p:cBhvr>
                                        <p:cTn id="26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-16651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10122 -0.17411 C -0.09306 -0.17781 -0.09896 -0.17318 -0.09497 -0.18266 C -0.09306 -0.18705 -0.08854 -0.19515 -0.08854 -0.19492 C -0.08629 -0.2044 -0.07882 -0.21087 -0.07275 -0.21642 C -0.06858 -0.21503 -0.06372 -0.21503 -0.0599 -0.21226 C -0.04584 -0.20208 -0.05677 -0.2044 -0.04879 -0.19515 C -0.0415 -0.18659 -0.03681 -0.18636 -0.0283 -0.18266 C -0.01736 -0.18451 -0.01198 -0.18335 -0.00434 -0.19307 C 0.00521 -0.19099 0.00711 -0.19191 0.00989 -0.18035 C 0.00972 -0.17688 0.00833 -0.13596 0.00034 -0.13388 C -0.00226 -0.13318 -0.00504 -0.13249 -0.00764 -0.13179 C -0.00973 -0.13041 -0.01198 -0.12925 -0.01389 -0.12763 C -0.01511 -0.12648 -0.0158 -0.12416 -0.01719 -0.12347 C -0.02275 -0.12116 -0.03455 -0.11908 -0.03455 -0.11885 C -0.0474 -0.12023 -0.054 -0.11954 -0.06476 -0.12347 C -0.06823 -0.12463 -0.07431 -0.12763 -0.07431 -0.1274 C -0.08698 -0.13873 -0.08004 -0.13526 -0.09497 -0.13827 C -0.10139 -0.14104 -0.10729 -0.14451 -0.11389 -0.14659 C -0.11875 -0.1459 -0.12379 -0.14659 -0.1283 -0.14451 C -0.13039 -0.14359 -0.13125 -0.13989 -0.13299 -0.13827 C -0.13438 -0.13711 -0.13611 -0.13665 -0.13768 -0.13596 C -0.14514 -0.12671 -0.14879 -0.12347 -0.15834 -0.12347 " pathEditMode="relative" rAng="0" ptsTypes="fffffffffffffffffffffA">
                                      <p:cBhvr>
                                        <p:cTn id="2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0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2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4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94444E-6 1.38728E-6 C 0.00816 -0.0037 0.00226 0.00092 0.00625 -0.00856 C 0.00816 -0.01295 0.01267 -0.02104 0.01267 -0.02081 C 0.01493 -0.03029 0.02239 -0.03676 0.02847 -0.04231 C 0.03281 -0.04093 0.0375 -0.04093 0.04132 -0.03815 C 0.05538 -0.02798 0.04444 -0.03029 0.05243 -0.02104 C 0.05972 -0.01249 0.06441 -0.01226 0.07291 -0.00856 C 0.08385 -0.01041 0.08923 -0.00925 0.09687 -0.01896 C 0.10642 -0.01688 0.10833 -0.0178 0.11111 -0.00624 C 0.11094 -0.00278 0.10955 0.03815 0.10156 0.04023 C 0.09896 0.04092 0.09618 0.04162 0.09357 0.04231 C 0.09149 0.0437 0.08923 0.04485 0.08732 0.04647 C 0.08611 0.04763 0.08541 0.04994 0.08403 0.05063 C 0.07847 0.05295 0.06666 0.05503 0.06666 0.05526 C 0.05382 0.05387 0.04722 0.05457 0.03646 0.05063 C 0.03316 0.04948 0.02691 0.04647 0.02691 0.0467 C 0.01423 0.03537 0.02118 0.03884 0.00625 0.03584 C -0.00018 0.03306 -0.00608 0.02959 -0.01268 0.02751 C -0.01754 0.02821 -0.02257 0.02751 -0.02709 0.02959 C -0.02917 0.03052 -0.03004 0.03422 -0.03177 0.03584 C -0.03316 0.03699 -0.0349 0.03746 -0.03646 0.03815 C -0.04393 0.0474 -0.04757 0.05063 -0.05712 0.05063 " pathEditMode="relative" rAng="0" ptsTypes="fffffffffffffffffffffA">
                                      <p:cBhvr>
                                        <p:cTn id="36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47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38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0.00712 0.01457 C 0.01528 0.01087 0.00938 0.01549 0.01337 0.00601 C 0.01528 0.00162 0.01979 -0.00648 0.01979 -0.00624 C 0.02205 -0.01572 0.02951 -0.0222 0.03559 -0.02775 C 0.03993 -0.02636 0.04462 -0.02636 0.04844 -0.02358 C 0.0625 -0.01341 0.05156 -0.01572 0.05955 -0.00648 C 0.06684 0.00208 0.07153 0.00231 0.08003 0.00601 C 0.09097 0.00416 0.09635 0.00532 0.10399 -0.00439 C 0.11354 -0.00231 0.11545 -0.00324 0.11823 0.00832 C 0.11806 0.01179 0.11667 0.05272 0.10868 0.0548 C 0.10608 0.05549 0.1033 0.05618 0.10069 0.05688 C 0.09861 0.05826 0.09635 0.05942 0.09444 0.06104 C 0.09323 0.0622 0.09253 0.06451 0.09115 0.0652 C 0.08559 0.06751 0.07378 0.06959 0.07378 0.06983 C 0.06094 0.06844 0.05434 0.06913 0.04358 0.0652 C 0.04028 0.06405 0.03403 0.06104 0.03403 0.06127 C 0.02135 0.04994 0.0283 0.05341 0.01337 0.0504 C 0.00694 0.04763 0.00104 0.04416 -0.00556 0.04208 C -0.01042 0.04277 -0.01545 0.04208 -0.01997 0.04416 C -0.02205 0.04509 -0.02292 0.04879 -0.02465 0.0504 C -0.02604 0.05156 -0.02778 0.05202 -0.02934 0.05272 C -0.03681 0.06196 -0.04045 0.0652 -0.05 0.0652 " pathEditMode="relative" rAng="0" ptsTypes="fffffffffffffffffffffA">
                                      <p:cBhvr>
                                        <p:cTn id="40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1" y="6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9" name="Picture 10" descr="AVSEQ06 (1)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21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un14[1]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2270" y="282388"/>
            <a:ext cx="2743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71717" y="163505"/>
            <a:ext cx="9453283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Chợt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cất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lên</a:t>
            </a:r>
            <a:r>
              <a:rPr lang="en-US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!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Cháu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? </a:t>
            </a:r>
          </a:p>
          <a:p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Tí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Xíu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ngẩng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khẽ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ạ ?</a:t>
            </a:r>
            <a:br>
              <a:rPr lang="en-US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51674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372</TotalTime>
  <Words>1061</Words>
  <Application>Microsoft Office PowerPoint</Application>
  <PresentationFormat>Widescreen</PresentationFormat>
  <Paragraphs>69</Paragraphs>
  <Slides>45</Slides>
  <Notes>4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0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Administrator</cp:lastModifiedBy>
  <cp:revision>32</cp:revision>
  <dcterms:created xsi:type="dcterms:W3CDTF">2021-04-01T08:47:18Z</dcterms:created>
  <dcterms:modified xsi:type="dcterms:W3CDTF">2025-03-31T08:45:26Z</dcterms:modified>
</cp:coreProperties>
</file>