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2" r:id="rId3"/>
    <p:sldId id="257" r:id="rId4"/>
    <p:sldId id="258" r:id="rId5"/>
    <p:sldId id="259" r:id="rId6"/>
    <p:sldId id="260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0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3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5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1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6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78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8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6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5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5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E9934-7690-4E12-9D74-C009E719DD5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1E68-A0A1-4C98-A76E-2B09916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5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8B2BF-4C10-4FF9-9FA2-3F1330C4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1592215"/>
            <a:ext cx="10515600" cy="1474542"/>
          </a:xfrm>
        </p:spPr>
        <p:txBody>
          <a:bodyPr>
            <a:normAutofit fontScale="90000"/>
          </a:bodyPr>
          <a:lstStyle/>
          <a:p>
            <a:pPr lvl="0" algn="ctr"/>
            <a:br>
              <a:rPr lang="en-US" altLang="vi-VN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vi-VN" b="1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altLang="vi-VN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b="1" dirty="0" err="1">
                <a:latin typeface="Times New Roman" panose="02020603050405020304" charset="0"/>
                <a:cs typeface="Times New Roman" panose="02020603050405020304" charset="0"/>
              </a:rPr>
              <a:t>Mầm</a:t>
            </a:r>
            <a:r>
              <a:rPr lang="en-US" altLang="vi-VN" b="1" dirty="0">
                <a:latin typeface="Times New Roman" panose="02020603050405020304" charset="0"/>
                <a:cs typeface="Times New Roman" panose="02020603050405020304" charset="0"/>
              </a:rPr>
              <a:t> non Ba  Sao</a:t>
            </a:r>
            <a:br>
              <a:rPr lang="en-US" altLang="vi-VN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A30FF7-4FD0-4267-A000-F2600D463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6909B3-2432-48AF-8735-F7E89D5800E4}"/>
              </a:ext>
            </a:extLst>
          </p:cNvPr>
          <p:cNvSpPr/>
          <p:nvPr/>
        </p:nvSpPr>
        <p:spPr>
          <a:xfrm>
            <a:off x="1420837" y="1617785"/>
            <a:ext cx="8929236" cy="56784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khoa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học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đón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tết</a:t>
            </a:r>
            <a:endParaRPr lang="en-US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5 - 6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Thùy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Dung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NĂM HỌC 2024-2025</a:t>
            </a:r>
          </a:p>
          <a:p>
            <a:pPr algn="ctr"/>
            <a:endParaRPr lang="en-US" sz="5400" b="1" dirty="0">
              <a:ln w="0"/>
              <a:solidFill>
                <a:srgbClr val="67518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BFD260-CAE6-44DA-8C8D-EABFF5B09036}"/>
              </a:ext>
            </a:extLst>
          </p:cNvPr>
          <p:cNvSpPr/>
          <p:nvPr/>
        </p:nvSpPr>
        <p:spPr>
          <a:xfrm>
            <a:off x="647114" y="253218"/>
            <a:ext cx="98553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vi-VN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ỜNG MẦM NON BA SAO</a:t>
            </a:r>
          </a:p>
        </p:txBody>
      </p:sp>
    </p:spTree>
    <p:extLst>
      <p:ext uri="{BB962C8B-B14F-4D97-AF65-F5344CB8AC3E}">
        <p14:creationId xmlns:p14="http://schemas.microsoft.com/office/powerpoint/2010/main" val="144358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convert.com - Nhạc thiếu nhi  Sắp đến tết rồi  Terrabook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0" end="605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677" y="98474"/>
            <a:ext cx="11873132" cy="6344529"/>
          </a:xfrm>
          <a:prstGeom prst="rect">
            <a:avLst/>
          </a:prstGeom>
        </p:spPr>
      </p:pic>
      <p:pic>
        <p:nvPicPr>
          <p:cNvPr id="3" name="9convert.com - Sắp Đến Tết Rồi  Nhạc Tết Thiếu Nh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6519.3125"/>
                  <p14:fade in="2000" out="6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0758" y="5370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2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1" y="3550817"/>
            <a:ext cx="4879879" cy="2942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91" y="440748"/>
            <a:ext cx="4879879" cy="2846676"/>
          </a:xfrm>
          <a:prstGeom prst="rect">
            <a:avLst/>
          </a:prstGeom>
        </p:spPr>
      </p:pic>
      <p:pic>
        <p:nvPicPr>
          <p:cNvPr id="1030" name="Picture 6" descr="Sở Văn hóa Thể thao Du lịch Đồng Thá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01" y="3550817"/>
            <a:ext cx="5108493" cy="29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hững kiêng kị trong đêm giao thừa Tết Đinh Dậ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01" y="440748"/>
            <a:ext cx="5108493" cy="28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convert.com - Rộn ràng không khí mua sắm Tết   Tin Tức VTV24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1971606" cy="62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chợ Tết nổi tiếng - Báo VnExpress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36565" cy="3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ổ chức “Chợ Tết Công đoàn năm 2025” để chăm lo đoàn viên, người lao độ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438" y="0"/>
            <a:ext cx="5647496" cy="3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ndo và chặng đường tái định nghĩa chợ Tết online cho dân mạ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434" y="3505200"/>
            <a:ext cx="5936565" cy="294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72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ong tục gói bánh chưng ngày Tết cổ truyền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6" y="72952"/>
            <a:ext cx="5775766" cy="321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âm ngũ quả miền Bắc gồm những gì? Cách bày mâm ngũ quả miền Bắ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7" y="3596481"/>
            <a:ext cx="5775766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âm Ngũ Quả Ngày Tết 2024: Ý Nghĩa, Cách Bày Theo Truyền Thống | Nguyễn Kim  Bl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49" y="3785861"/>
            <a:ext cx="5360886" cy="27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449" y="72951"/>
            <a:ext cx="5360886" cy="32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5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i chúc Tết họ hàng cần lưu ý những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6" y="263237"/>
            <a:ext cx="5289261" cy="297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50+ lời chúc Tết 2025 ý nghĩa tới ông bà, người cao tuổ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960011" cy="324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ừng tuổi - nét đẹp đầu năm m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6" y="3519625"/>
            <a:ext cx="5289262" cy="299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p 10 địa điểm chơi Tết Tân Sửu 2021 ở Sài Gò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72713"/>
            <a:ext cx="5960011" cy="30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545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44</Words>
  <Application>Microsoft Office PowerPoint</Application>
  <PresentationFormat>Widescreen</PresentationFormat>
  <Paragraphs>9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 Trường Mầm non Ba  Sao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Administrator</cp:lastModifiedBy>
  <cp:revision>9</cp:revision>
  <dcterms:created xsi:type="dcterms:W3CDTF">2024-12-30T09:43:19Z</dcterms:created>
  <dcterms:modified xsi:type="dcterms:W3CDTF">2025-03-31T07:28:09Z</dcterms:modified>
</cp:coreProperties>
</file>