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</p:sldMasterIdLst>
  <p:notesMasterIdLst>
    <p:notesMasterId r:id="rId37"/>
  </p:notesMasterIdLst>
  <p:sldIdLst>
    <p:sldId id="394" r:id="rId3"/>
    <p:sldId id="433" r:id="rId4"/>
    <p:sldId id="404" r:id="rId5"/>
    <p:sldId id="395" r:id="rId6"/>
    <p:sldId id="397" r:id="rId7"/>
    <p:sldId id="398" r:id="rId8"/>
    <p:sldId id="399" r:id="rId9"/>
    <p:sldId id="400" r:id="rId10"/>
    <p:sldId id="401" r:id="rId11"/>
    <p:sldId id="402" r:id="rId12"/>
    <p:sldId id="422" r:id="rId13"/>
    <p:sldId id="429" r:id="rId14"/>
    <p:sldId id="403" r:id="rId15"/>
    <p:sldId id="410" r:id="rId16"/>
    <p:sldId id="409" r:id="rId17"/>
    <p:sldId id="423" r:id="rId18"/>
    <p:sldId id="411" r:id="rId19"/>
    <p:sldId id="415" r:id="rId20"/>
    <p:sldId id="431" r:id="rId21"/>
    <p:sldId id="432" r:id="rId22"/>
    <p:sldId id="368" r:id="rId23"/>
    <p:sldId id="369" r:id="rId24"/>
    <p:sldId id="370" r:id="rId25"/>
    <p:sldId id="389" r:id="rId26"/>
    <p:sldId id="430" r:id="rId27"/>
    <p:sldId id="405" r:id="rId28"/>
    <p:sldId id="406" r:id="rId29"/>
    <p:sldId id="407" r:id="rId30"/>
    <p:sldId id="372" r:id="rId31"/>
    <p:sldId id="374" r:id="rId32"/>
    <p:sldId id="424" r:id="rId33"/>
    <p:sldId id="392" r:id="rId34"/>
    <p:sldId id="420" r:id="rId35"/>
    <p:sldId id="311" r:id="rId36"/>
  </p:sldIdLst>
  <p:sldSz cx="9144000" cy="6858000" type="screen4x3"/>
  <p:notesSz cx="6735763" cy="9869488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68" d="100"/>
          <a:sy n="68" d="100"/>
        </p:scale>
        <p:origin x="145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5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4.jpeg"/><Relationship Id="rId2" Type="http://schemas.openxmlformats.org/officeDocument/2006/relationships/tags" Target="../tags/tag39.xml"/><Relationship Id="rId16" Type="http://schemas.openxmlformats.org/officeDocument/2006/relationships/image" Target="../media/image8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3.jpeg"/><Relationship Id="rId5" Type="http://schemas.openxmlformats.org/officeDocument/2006/relationships/tags" Target="../tags/tag42.xml"/><Relationship Id="rId15" Type="http://schemas.openxmlformats.org/officeDocument/2006/relationships/image" Target="../media/image7.png"/><Relationship Id="rId10" Type="http://schemas.openxmlformats.org/officeDocument/2006/relationships/image" Target="../media/image2.jpeg"/><Relationship Id="rId4" Type="http://schemas.openxmlformats.org/officeDocument/2006/relationships/tags" Target="../tags/tag41.xml"/><Relationship Id="rId9" Type="http://schemas.openxmlformats.org/officeDocument/2006/relationships/image" Target="../media/image1.jpeg"/><Relationship Id="rId1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3" Type="http://schemas.openxmlformats.org/officeDocument/2006/relationships/tags" Target="../tags/tag66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2.jpeg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tags" Target="../tags/tag92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0.jpeg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18.jpg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19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2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18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0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19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33.xml"/><Relationship Id="rId7" Type="http://schemas.openxmlformats.org/officeDocument/2006/relationships/image" Target="../media/image21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5.jpeg"/><Relationship Id="rId5" Type="http://schemas.openxmlformats.org/officeDocument/2006/relationships/tags" Target="../tags/tag140.xml"/><Relationship Id="rId10" Type="http://schemas.openxmlformats.org/officeDocument/2006/relationships/image" Target="../media/image24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7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18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6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3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4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5.jpeg"/><Relationship Id="rId5" Type="http://schemas.openxmlformats.org/officeDocument/2006/relationships/tags" Target="../tags/tag180.xml"/><Relationship Id="rId10" Type="http://schemas.openxmlformats.org/officeDocument/2006/relationships/image" Target="../media/image3.jpeg"/><Relationship Id="rId4" Type="http://schemas.openxmlformats.org/officeDocument/2006/relationships/tags" Target="../tags/tag179.xml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39.jpg"/><Relationship Id="rId5" Type="http://schemas.openxmlformats.org/officeDocument/2006/relationships/tags" Target="../tags/tag186.xml"/><Relationship Id="rId10" Type="http://schemas.openxmlformats.org/officeDocument/2006/relationships/image" Target="../media/image38.jpg"/><Relationship Id="rId4" Type="http://schemas.openxmlformats.org/officeDocument/2006/relationships/tags" Target="../tags/tag185.xml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3.jpeg"/><Relationship Id="rId5" Type="http://schemas.openxmlformats.org/officeDocument/2006/relationships/tags" Target="../tags/tag192.xml"/><Relationship Id="rId10" Type="http://schemas.openxmlformats.org/officeDocument/2006/relationships/image" Target="../media/image42.jpeg"/><Relationship Id="rId4" Type="http://schemas.openxmlformats.org/officeDocument/2006/relationships/tags" Target="../tags/tag191.xml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3" Type="http://schemas.openxmlformats.org/officeDocument/2006/relationships/tags" Target="../tags/tag196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18.jpg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0" Type="http://schemas.openxmlformats.org/officeDocument/2006/relationships/tags" Target="../tags/tag213.xml"/><Relationship Id="rId29" Type="http://schemas.openxmlformats.org/officeDocument/2006/relationships/tags" Target="../tags/tag222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3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7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7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1.jpeg"/><Relationship Id="rId2" Type="http://schemas.openxmlformats.org/officeDocument/2006/relationships/tags" Target="../tags/tag235.xml"/><Relationship Id="rId16" Type="http://schemas.openxmlformats.org/officeDocument/2006/relationships/image" Target="../media/image18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3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8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4.xml"/><Relationship Id="rId7" Type="http://schemas.openxmlformats.org/officeDocument/2006/relationships/image" Target="../media/image49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3" Type="http://schemas.openxmlformats.org/officeDocument/2006/relationships/tags" Target="../tags/tag268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4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3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7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6.jpeg"/><Relationship Id="rId5" Type="http://schemas.openxmlformats.org/officeDocument/2006/relationships/tags" Target="../tags/tag302.xml"/><Relationship Id="rId10" Type="http://schemas.openxmlformats.org/officeDocument/2006/relationships/image" Target="../media/image55.png"/><Relationship Id="rId4" Type="http://schemas.openxmlformats.org/officeDocument/2006/relationships/tags" Target="../tags/tag301.xml"/><Relationship Id="rId9" Type="http://schemas.openxmlformats.org/officeDocument/2006/relationships/image" Target="../media/image18.jpg"/><Relationship Id="rId1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DA8BCA-0628-40EB-8960-CFDE17D3B4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35" y="0"/>
            <a:ext cx="910132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2DE24-2B42-41D5-923E-630123346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41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3203848" y="429309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457451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87824" y="5323590"/>
            <a:ext cx="3908648" cy="13495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364088" y="5373216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229200"/>
            <a:ext cx="4724400" cy="16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301208"/>
            <a:ext cx="4829175" cy="125199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2231</TotalTime>
  <Words>854</Words>
  <Application>Microsoft Office PowerPoint</Application>
  <PresentationFormat>On-screen Show (4:3)</PresentationFormat>
  <Paragraphs>140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.VnAvant</vt:lpstr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Administrator</cp:lastModifiedBy>
  <cp:revision>400</cp:revision>
  <cp:lastPrinted>2021-12-01T23:34:43Z</cp:lastPrinted>
  <dcterms:created xsi:type="dcterms:W3CDTF">2008-09-15T14:04:11Z</dcterms:created>
  <dcterms:modified xsi:type="dcterms:W3CDTF">2025-03-31T04:11:17Z</dcterms:modified>
</cp:coreProperties>
</file>