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588" r:id="rId2"/>
    <p:sldId id="399" r:id="rId3"/>
    <p:sldId id="284" r:id="rId4"/>
    <p:sldId id="268" r:id="rId5"/>
    <p:sldId id="589" r:id="rId6"/>
    <p:sldId id="392" r:id="rId7"/>
    <p:sldId id="269" r:id="rId8"/>
    <p:sldId id="394" r:id="rId9"/>
    <p:sldId id="258" r:id="rId10"/>
    <p:sldId id="395" r:id="rId11"/>
    <p:sldId id="259" r:id="rId12"/>
    <p:sldId id="396" r:id="rId13"/>
    <p:sldId id="260" r:id="rId14"/>
    <p:sldId id="397" r:id="rId15"/>
    <p:sldId id="261" r:id="rId16"/>
    <p:sldId id="400" r:id="rId17"/>
    <p:sldId id="262" r:id="rId18"/>
    <p:sldId id="398" r:id="rId19"/>
    <p:sldId id="263" r:id="rId20"/>
    <p:sldId id="590" r:id="rId21"/>
    <p:sldId id="591" r:id="rId22"/>
    <p:sldId id="283" r:id="rId23"/>
    <p:sldId id="592" r:id="rId24"/>
    <p:sldId id="271" r:id="rId25"/>
    <p:sldId id="272" r:id="rId26"/>
    <p:sldId id="275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DF245-E369-4C0B-BEDC-B027F0609F3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635C8-B8DE-47F6-A3AD-7375573B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3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E4EB-786B-44F1-B076-C9113E05B2A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1.png"/><Relationship Id="rId3" Type="http://schemas.openxmlformats.org/officeDocument/2006/relationships/image" Target="../media/image13.sv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34.png"/><Relationship Id="rId5" Type="http://schemas.openxmlformats.org/officeDocument/2006/relationships/image" Target="../media/image17.png"/><Relationship Id="rId10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32.png"/><Relationship Id="rId1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8.sv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4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openxmlformats.org/officeDocument/2006/relationships/image" Target="../media/image18.svg"/><Relationship Id="rId4" Type="http://schemas.openxmlformats.org/officeDocument/2006/relationships/image" Target="../media/image38.svg"/><Relationship Id="rId9" Type="http://schemas.openxmlformats.org/officeDocument/2006/relationships/image" Target="../media/image17.png"/><Relationship Id="rId14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18" Type="http://schemas.openxmlformats.org/officeDocument/2006/relationships/image" Target="../media/image49.png"/><Relationship Id="rId3" Type="http://schemas.openxmlformats.org/officeDocument/2006/relationships/image" Target="../media/image13.svg"/><Relationship Id="rId7" Type="http://schemas.openxmlformats.org/officeDocument/2006/relationships/image" Target="../media/image23.png"/><Relationship Id="rId12" Type="http://schemas.openxmlformats.org/officeDocument/2006/relationships/image" Target="../media/image26.svg"/><Relationship Id="rId17" Type="http://schemas.openxmlformats.org/officeDocument/2006/relationships/image" Target="../media/image29.png"/><Relationship Id="rId2" Type="http://schemas.openxmlformats.org/officeDocument/2006/relationships/image" Target="../media/image12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25.png"/><Relationship Id="rId5" Type="http://schemas.openxmlformats.org/officeDocument/2006/relationships/image" Target="../media/image47.png"/><Relationship Id="rId15" Type="http://schemas.openxmlformats.org/officeDocument/2006/relationships/image" Target="../media/image34.png"/><Relationship Id="rId10" Type="http://schemas.openxmlformats.org/officeDocument/2006/relationships/image" Target="../media/image18.svg"/><Relationship Id="rId19" Type="http://schemas.openxmlformats.org/officeDocument/2006/relationships/image" Target="../media/image50.svg"/><Relationship Id="rId4" Type="http://schemas.openxmlformats.org/officeDocument/2006/relationships/image" Target="../media/image46.png"/><Relationship Id="rId9" Type="http://schemas.openxmlformats.org/officeDocument/2006/relationships/image" Target="../media/image17.png"/><Relationship Id="rId1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18" Type="http://schemas.openxmlformats.org/officeDocument/2006/relationships/image" Target="../media/image50.svg"/><Relationship Id="rId3" Type="http://schemas.openxmlformats.org/officeDocument/2006/relationships/image" Target="../media/image13.svg"/><Relationship Id="rId7" Type="http://schemas.openxmlformats.org/officeDocument/2006/relationships/image" Target="../media/image23.png"/><Relationship Id="rId12" Type="http://schemas.openxmlformats.org/officeDocument/2006/relationships/image" Target="../media/image26.svg"/><Relationship Id="rId17" Type="http://schemas.openxmlformats.org/officeDocument/2006/relationships/image" Target="../media/image49.png"/><Relationship Id="rId2" Type="http://schemas.openxmlformats.org/officeDocument/2006/relationships/image" Target="../media/image12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25.png"/><Relationship Id="rId5" Type="http://schemas.openxmlformats.org/officeDocument/2006/relationships/image" Target="../media/image47.png"/><Relationship Id="rId15" Type="http://schemas.openxmlformats.org/officeDocument/2006/relationships/image" Target="../media/image34.png"/><Relationship Id="rId10" Type="http://schemas.openxmlformats.org/officeDocument/2006/relationships/image" Target="../media/image18.svg"/><Relationship Id="rId4" Type="http://schemas.openxmlformats.org/officeDocument/2006/relationships/image" Target="../media/image46.png"/><Relationship Id="rId9" Type="http://schemas.openxmlformats.org/officeDocument/2006/relationships/image" Target="../media/image17.png"/><Relationship Id="rId14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5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microsoft.com/office/2007/relationships/media" Target="../media/media4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svg"/><Relationship Id="rId10" Type="http://schemas.openxmlformats.org/officeDocument/2006/relationships/image" Target="../media/image4.gif"/><Relationship Id="rId19" Type="http://schemas.openxmlformats.org/officeDocument/2006/relationships/image" Target="../media/image28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53" name="Group 20">
            <a:extLst>
              <a:ext uri="{FF2B5EF4-FFF2-40B4-BE49-F238E27FC236}">
                <a16:creationId xmlns:a16="http://schemas.microsoft.com/office/drawing/2014/main" id="{977C50CE-17A5-169B-8363-87145A61D05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288000" cy="10287000"/>
            <a:chOff x="-29" y="-10"/>
            <a:chExt cx="5789" cy="4359"/>
          </a:xfrm>
        </p:grpSpPr>
        <p:pic>
          <p:nvPicPr>
            <p:cNvPr id="82954" name="Picture 21" descr="Animate">
              <a:extLst>
                <a:ext uri="{FF2B5EF4-FFF2-40B4-BE49-F238E27FC236}">
                  <a16:creationId xmlns:a16="http://schemas.microsoft.com/office/drawing/2014/main" id="{BE12EB3E-9A0B-DE72-9EB2-C8B16ED954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-2161" y="2132"/>
              <a:ext cx="4294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5" name="Picture 22" descr="Animate">
              <a:extLst>
                <a:ext uri="{FF2B5EF4-FFF2-40B4-BE49-F238E27FC236}">
                  <a16:creationId xmlns:a16="http://schemas.microsoft.com/office/drawing/2014/main" id="{670C65C1-050D-24B6-ACC5-98C19F11DC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320"/>
              <a:ext cx="576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6" name="Picture 23" descr="Animate">
              <a:extLst>
                <a:ext uri="{FF2B5EF4-FFF2-40B4-BE49-F238E27FC236}">
                  <a16:creationId xmlns:a16="http://schemas.microsoft.com/office/drawing/2014/main" id="{D184496C-6CA5-621D-3BBF-BDE5EA476C8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99" y="2126"/>
              <a:ext cx="4294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7" name="Picture 24" descr="Animate">
              <a:extLst>
                <a:ext uri="{FF2B5EF4-FFF2-40B4-BE49-F238E27FC236}">
                  <a16:creationId xmlns:a16="http://schemas.microsoft.com/office/drawing/2014/main" id="{5CB169BB-154B-913E-C5DA-2999368F5F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 descr="Hình ảnh Nền động Vật Hoang Dã, động Vật Hoang Dã Vector Nền Và Tập Tin Tải  về Miễn Phí | Pngtree">
            <a:extLst>
              <a:ext uri="{FF2B5EF4-FFF2-40B4-BE49-F238E27FC236}">
                <a16:creationId xmlns:a16="http://schemas.microsoft.com/office/drawing/2014/main" id="{F7D0A6F0-404D-4B82-ADB1-1D53C8996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2" y="126214"/>
            <a:ext cx="18106352" cy="100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E6663A0-B5DE-4D46-9C68-2B4196542E1A}"/>
              </a:ext>
            </a:extLst>
          </p:cNvPr>
          <p:cNvSpPr/>
          <p:nvPr/>
        </p:nvSpPr>
        <p:spPr>
          <a:xfrm>
            <a:off x="3733800" y="342900"/>
            <a:ext cx="1173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PHÒNG GIÁO DỤC VÀ ĐÀO TẠO HUYỆN KIM BẢNG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TRƯỜNG MẦM NON THỊ TRẤN BA SAO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5A2504-F509-4071-872C-FAB947533EB2}"/>
              </a:ext>
            </a:extLst>
          </p:cNvPr>
          <p:cNvSpPr/>
          <p:nvPr/>
        </p:nvSpPr>
        <p:spPr>
          <a:xfrm>
            <a:off x="609600" y="2552700"/>
            <a:ext cx="17129584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Loan</a:t>
            </a:r>
          </a:p>
          <a:p>
            <a:pPr algn="just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2F36A3-D80F-473F-A83A-A93081EDD394}"/>
              </a:ext>
            </a:extLst>
          </p:cNvPr>
          <p:cNvCxnSpPr/>
          <p:nvPr/>
        </p:nvCxnSpPr>
        <p:spPr>
          <a:xfrm>
            <a:off x="990600" y="68438"/>
            <a:ext cx="441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DEB346-4B9E-4380-9BE1-8994158081C3}"/>
              </a:ext>
            </a:extLst>
          </p:cNvPr>
          <p:cNvCxnSpPr>
            <a:cxnSpLocks/>
          </p:cNvCxnSpPr>
          <p:nvPr/>
        </p:nvCxnSpPr>
        <p:spPr>
          <a:xfrm>
            <a:off x="7467600" y="1409700"/>
            <a:ext cx="4495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6">
            <a:extLst>
              <a:ext uri="{FF2B5EF4-FFF2-40B4-BE49-F238E27FC236}">
                <a16:creationId xmlns:a16="http://schemas.microsoft.com/office/drawing/2014/main" id="{F93131D5-736A-4EF7-9494-585F6F4D4F27}"/>
              </a:ext>
            </a:extLst>
          </p:cNvPr>
          <p:cNvSpPr/>
          <p:nvPr/>
        </p:nvSpPr>
        <p:spPr>
          <a:xfrm>
            <a:off x="3513384" y="7905934"/>
            <a:ext cx="3954216" cy="2441728"/>
          </a:xfrm>
          <a:custGeom>
            <a:avLst/>
            <a:gdLst/>
            <a:ahLst/>
            <a:cxnLst/>
            <a:rect l="l" t="t" r="r" b="b"/>
            <a:pathLst>
              <a:path w="3954216" h="2441728">
                <a:moveTo>
                  <a:pt x="0" y="0"/>
                </a:moveTo>
                <a:lnTo>
                  <a:pt x="3954216" y="0"/>
                </a:lnTo>
                <a:lnTo>
                  <a:pt x="3954216" y="2441728"/>
                </a:lnTo>
                <a:lnTo>
                  <a:pt x="0" y="244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1136E95C-EA0F-48E4-9C08-ED6488EA055C}"/>
              </a:ext>
            </a:extLst>
          </p:cNvPr>
          <p:cNvSpPr/>
          <p:nvPr/>
        </p:nvSpPr>
        <p:spPr>
          <a:xfrm>
            <a:off x="11946283" y="7921774"/>
            <a:ext cx="3954216" cy="2441728"/>
          </a:xfrm>
          <a:custGeom>
            <a:avLst/>
            <a:gdLst/>
            <a:ahLst/>
            <a:cxnLst/>
            <a:rect l="l" t="t" r="r" b="b"/>
            <a:pathLst>
              <a:path w="3954216" h="2441728">
                <a:moveTo>
                  <a:pt x="0" y="0"/>
                </a:moveTo>
                <a:lnTo>
                  <a:pt x="3954216" y="0"/>
                </a:lnTo>
                <a:lnTo>
                  <a:pt x="3954216" y="2441728"/>
                </a:lnTo>
                <a:lnTo>
                  <a:pt x="0" y="244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7C43223B-33BB-49A2-A89B-B839D24785F3}"/>
              </a:ext>
            </a:extLst>
          </p:cNvPr>
          <p:cNvSpPr/>
          <p:nvPr/>
        </p:nvSpPr>
        <p:spPr>
          <a:xfrm>
            <a:off x="7947051" y="7905934"/>
            <a:ext cx="3954216" cy="2441728"/>
          </a:xfrm>
          <a:custGeom>
            <a:avLst/>
            <a:gdLst/>
            <a:ahLst/>
            <a:cxnLst/>
            <a:rect l="l" t="t" r="r" b="b"/>
            <a:pathLst>
              <a:path w="3954216" h="2441728">
                <a:moveTo>
                  <a:pt x="0" y="0"/>
                </a:moveTo>
                <a:lnTo>
                  <a:pt x="3954216" y="0"/>
                </a:lnTo>
                <a:lnTo>
                  <a:pt x="3954216" y="2441728"/>
                </a:lnTo>
                <a:lnTo>
                  <a:pt x="0" y="244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1" name="Picture 9">
            <a:extLst>
              <a:ext uri="{FF2B5EF4-FFF2-40B4-BE49-F238E27FC236}">
                <a16:creationId xmlns:a16="http://schemas.microsoft.com/office/drawing/2014/main" id="{5B50B493-C34B-4CE9-95C2-8E61E6B64E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10205" y="-400560"/>
            <a:ext cx="3116147" cy="31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17529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181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080654" y="1562100"/>
            <a:ext cx="14311746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</p:spTree>
    <p:extLst>
      <p:ext uri="{BB962C8B-B14F-4D97-AF65-F5344CB8AC3E}">
        <p14:creationId xmlns:p14="http://schemas.microsoft.com/office/powerpoint/2010/main" val="50884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0372" y="-419100"/>
            <a:ext cx="18470916" cy="11526479"/>
          </a:xfrm>
          <a:custGeom>
            <a:avLst/>
            <a:gdLst/>
            <a:ahLst/>
            <a:cxnLst/>
            <a:rect l="l" t="t" r="r" b="b"/>
            <a:pathLst>
              <a:path w="18501432" h="12326579">
                <a:moveTo>
                  <a:pt x="0" y="0"/>
                </a:moveTo>
                <a:lnTo>
                  <a:pt x="18501432" y="0"/>
                </a:lnTo>
                <a:lnTo>
                  <a:pt x="18501432" y="12326579"/>
                </a:lnTo>
                <a:lnTo>
                  <a:pt x="0" y="12326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00833" y="4079033"/>
            <a:ext cx="4426032" cy="4574710"/>
          </a:xfrm>
          <a:custGeom>
            <a:avLst/>
            <a:gdLst/>
            <a:ahLst/>
            <a:cxnLst/>
            <a:rect l="l" t="t" r="r" b="b"/>
            <a:pathLst>
              <a:path w="4426032" h="4574710">
                <a:moveTo>
                  <a:pt x="0" y="0"/>
                </a:moveTo>
                <a:lnTo>
                  <a:pt x="4426033" y="0"/>
                </a:lnTo>
                <a:lnTo>
                  <a:pt x="4426033" y="4574710"/>
                </a:lnTo>
                <a:lnTo>
                  <a:pt x="0" y="457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969535" y="5635930"/>
            <a:ext cx="2289765" cy="3017813"/>
          </a:xfrm>
          <a:custGeom>
            <a:avLst/>
            <a:gdLst/>
            <a:ahLst/>
            <a:cxnLst/>
            <a:rect l="l" t="t" r="r" b="b"/>
            <a:pathLst>
              <a:path w="2289765" h="3017813">
                <a:moveTo>
                  <a:pt x="2289765" y="0"/>
                </a:moveTo>
                <a:lnTo>
                  <a:pt x="0" y="0"/>
                </a:lnTo>
                <a:lnTo>
                  <a:pt x="0" y="3017813"/>
                </a:lnTo>
                <a:lnTo>
                  <a:pt x="2289765" y="3017813"/>
                </a:lnTo>
                <a:lnTo>
                  <a:pt x="228976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54021" y="5819487"/>
            <a:ext cx="3946295" cy="1331875"/>
          </a:xfrm>
          <a:custGeom>
            <a:avLst/>
            <a:gdLst/>
            <a:ahLst/>
            <a:cxnLst/>
            <a:rect l="l" t="t" r="r" b="b"/>
            <a:pathLst>
              <a:path w="3946295" h="1331875">
                <a:moveTo>
                  <a:pt x="0" y="0"/>
                </a:moveTo>
                <a:lnTo>
                  <a:pt x="3946295" y="0"/>
                </a:lnTo>
                <a:lnTo>
                  <a:pt x="3946295" y="1331875"/>
                </a:lnTo>
                <a:lnTo>
                  <a:pt x="0" y="1331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78497" y="3884316"/>
            <a:ext cx="9322336" cy="2482072"/>
          </a:xfrm>
          <a:custGeom>
            <a:avLst/>
            <a:gdLst/>
            <a:ahLst/>
            <a:cxnLst/>
            <a:rect l="l" t="t" r="r" b="b"/>
            <a:pathLst>
              <a:path w="9322336" h="2482072">
                <a:moveTo>
                  <a:pt x="0" y="0"/>
                </a:moveTo>
                <a:lnTo>
                  <a:pt x="9322336" y="0"/>
                </a:lnTo>
                <a:lnTo>
                  <a:pt x="9322336" y="2482072"/>
                </a:lnTo>
                <a:lnTo>
                  <a:pt x="0" y="24820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70372" y="1485900"/>
            <a:ext cx="5155174" cy="4999525"/>
          </a:xfrm>
          <a:custGeom>
            <a:avLst/>
            <a:gdLst/>
            <a:ahLst/>
            <a:cxnLst/>
            <a:rect l="l" t="t" r="r" b="b"/>
            <a:pathLst>
              <a:path w="5155174" h="4723429">
                <a:moveTo>
                  <a:pt x="0" y="0"/>
                </a:moveTo>
                <a:lnTo>
                  <a:pt x="5155174" y="0"/>
                </a:lnTo>
                <a:lnTo>
                  <a:pt x="5155174" y="4723429"/>
                </a:lnTo>
                <a:lnTo>
                  <a:pt x="0" y="4723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91858" y="3030036"/>
            <a:ext cx="3995386" cy="4114800"/>
          </a:xfrm>
          <a:custGeom>
            <a:avLst/>
            <a:gdLst/>
            <a:ahLst/>
            <a:cxnLst/>
            <a:rect l="l" t="t" r="r" b="b"/>
            <a:pathLst>
              <a:path w="3995386" h="4114800">
                <a:moveTo>
                  <a:pt x="0" y="0"/>
                </a:moveTo>
                <a:lnTo>
                  <a:pt x="3995386" y="0"/>
                </a:lnTo>
                <a:lnTo>
                  <a:pt x="39953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20065" y="4686300"/>
            <a:ext cx="4535359" cy="5415354"/>
          </a:xfrm>
          <a:custGeom>
            <a:avLst/>
            <a:gdLst/>
            <a:ahLst/>
            <a:cxnLst/>
            <a:rect l="l" t="t" r="r" b="b"/>
            <a:pathLst>
              <a:path w="4535359" h="5415354">
                <a:moveTo>
                  <a:pt x="4535359" y="0"/>
                </a:moveTo>
                <a:lnTo>
                  <a:pt x="0" y="0"/>
                </a:lnTo>
                <a:lnTo>
                  <a:pt x="0" y="5415353"/>
                </a:lnTo>
                <a:lnTo>
                  <a:pt x="4535359" y="5415353"/>
                </a:lnTo>
                <a:lnTo>
                  <a:pt x="453535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181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080655" y="1562100"/>
            <a:ext cx="13238170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ra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7500" dirty="0"/>
          </a:p>
        </p:txBody>
      </p:sp>
    </p:spTree>
    <p:extLst>
      <p:ext uri="{BB962C8B-B14F-4D97-AF65-F5344CB8AC3E}">
        <p14:creationId xmlns:p14="http://schemas.microsoft.com/office/powerpoint/2010/main" val="10783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32" y="0"/>
            <a:ext cx="18288000" cy="13215661"/>
          </a:xfrm>
          <a:custGeom>
            <a:avLst/>
            <a:gdLst/>
            <a:ahLst/>
            <a:cxnLst/>
            <a:rect l="l" t="t" r="r" b="b"/>
            <a:pathLst>
              <a:path w="18288000" h="14018491">
                <a:moveTo>
                  <a:pt x="0" y="0"/>
                </a:moveTo>
                <a:lnTo>
                  <a:pt x="18288000" y="0"/>
                </a:lnTo>
                <a:lnTo>
                  <a:pt x="18288000" y="14018491"/>
                </a:lnTo>
                <a:lnTo>
                  <a:pt x="0" y="140184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63" b="-3874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3630" y="3277754"/>
            <a:ext cx="4878580" cy="6429759"/>
          </a:xfrm>
          <a:custGeom>
            <a:avLst/>
            <a:gdLst/>
            <a:ahLst/>
            <a:cxnLst/>
            <a:rect l="l" t="t" r="r" b="b"/>
            <a:pathLst>
              <a:path w="4878580" h="6429759">
                <a:moveTo>
                  <a:pt x="0" y="0"/>
                </a:moveTo>
                <a:lnTo>
                  <a:pt x="4878579" y="0"/>
                </a:lnTo>
                <a:lnTo>
                  <a:pt x="4878579" y="6429759"/>
                </a:lnTo>
                <a:lnTo>
                  <a:pt x="0" y="6429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14899" y="2479065"/>
            <a:ext cx="3811650" cy="6586005"/>
          </a:xfrm>
          <a:custGeom>
            <a:avLst/>
            <a:gdLst/>
            <a:ahLst/>
            <a:cxnLst/>
            <a:rect l="l" t="t" r="r" b="b"/>
            <a:pathLst>
              <a:path w="3811650" h="6586005">
                <a:moveTo>
                  <a:pt x="0" y="0"/>
                </a:moveTo>
                <a:lnTo>
                  <a:pt x="3811651" y="0"/>
                </a:lnTo>
                <a:lnTo>
                  <a:pt x="3811651" y="6586005"/>
                </a:lnTo>
                <a:lnTo>
                  <a:pt x="0" y="6586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181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914400" y="1333500"/>
            <a:ext cx="14097000" cy="5522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8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78079-BAE3-45CE-A4EA-72E77C04B9E9}"/>
              </a:ext>
            </a:extLst>
          </p:cNvPr>
          <p:cNvSpPr txBox="1"/>
          <p:nvPr/>
        </p:nvSpPr>
        <p:spPr>
          <a:xfrm>
            <a:off x="3276600" y="3162300"/>
            <a:ext cx="876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bới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500" dirty="0"/>
          </a:p>
        </p:txBody>
      </p:sp>
    </p:spTree>
    <p:extLst>
      <p:ext uri="{BB962C8B-B14F-4D97-AF65-F5344CB8AC3E}">
        <p14:creationId xmlns:p14="http://schemas.microsoft.com/office/powerpoint/2010/main" val="12384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8288000" cy="10270236"/>
          </a:xfrm>
          <a:custGeom>
            <a:avLst/>
            <a:gdLst/>
            <a:ahLst/>
            <a:cxnLst/>
            <a:rect l="l" t="t" r="r" b="b"/>
            <a:pathLst>
              <a:path w="17617101" h="14018491">
                <a:moveTo>
                  <a:pt x="0" y="0"/>
                </a:moveTo>
                <a:lnTo>
                  <a:pt x="17617101" y="0"/>
                </a:lnTo>
                <a:lnTo>
                  <a:pt x="17617101" y="14018491"/>
                </a:lnTo>
                <a:lnTo>
                  <a:pt x="0" y="140184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63" r="-3808" b="-3874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42463" y="6511423"/>
            <a:ext cx="6045797" cy="3604807"/>
          </a:xfrm>
          <a:custGeom>
            <a:avLst/>
            <a:gdLst/>
            <a:ahLst/>
            <a:cxnLst/>
            <a:rect l="l" t="t" r="r" b="b"/>
            <a:pathLst>
              <a:path w="6045797" h="3604807">
                <a:moveTo>
                  <a:pt x="0" y="0"/>
                </a:moveTo>
                <a:lnTo>
                  <a:pt x="6045798" y="0"/>
                </a:lnTo>
                <a:lnTo>
                  <a:pt x="6045798" y="3604807"/>
                </a:lnTo>
                <a:lnTo>
                  <a:pt x="0" y="3604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0899" y="2429602"/>
            <a:ext cx="5380014" cy="7090628"/>
          </a:xfrm>
          <a:custGeom>
            <a:avLst/>
            <a:gdLst/>
            <a:ahLst/>
            <a:cxnLst/>
            <a:rect l="l" t="t" r="r" b="b"/>
            <a:pathLst>
              <a:path w="5380014" h="7090628">
                <a:moveTo>
                  <a:pt x="0" y="0"/>
                </a:moveTo>
                <a:lnTo>
                  <a:pt x="5380014" y="0"/>
                </a:lnTo>
                <a:lnTo>
                  <a:pt x="5380014" y="7090628"/>
                </a:lnTo>
                <a:lnTo>
                  <a:pt x="0" y="7090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15554" y="2301194"/>
            <a:ext cx="7114193" cy="7347445"/>
          </a:xfrm>
          <a:custGeom>
            <a:avLst/>
            <a:gdLst/>
            <a:ahLst/>
            <a:cxnLst/>
            <a:rect l="l" t="t" r="r" b="b"/>
            <a:pathLst>
              <a:path w="7114193" h="7347445">
                <a:moveTo>
                  <a:pt x="0" y="0"/>
                </a:moveTo>
                <a:lnTo>
                  <a:pt x="7114193" y="0"/>
                </a:lnTo>
                <a:lnTo>
                  <a:pt x="7114193" y="7347445"/>
                </a:lnTo>
                <a:lnTo>
                  <a:pt x="0" y="734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14870" y="7369353"/>
            <a:ext cx="4342406" cy="1888947"/>
          </a:xfrm>
          <a:custGeom>
            <a:avLst/>
            <a:gdLst/>
            <a:ahLst/>
            <a:cxnLst/>
            <a:rect l="l" t="t" r="r" b="b"/>
            <a:pathLst>
              <a:path w="4342406" h="1888947">
                <a:moveTo>
                  <a:pt x="0" y="0"/>
                </a:moveTo>
                <a:lnTo>
                  <a:pt x="4342407" y="0"/>
                </a:lnTo>
                <a:lnTo>
                  <a:pt x="4342407" y="1888947"/>
                </a:lnTo>
                <a:lnTo>
                  <a:pt x="0" y="18889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181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914400" y="1714500"/>
            <a:ext cx="14706600" cy="55626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8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78079-BAE3-45CE-A4EA-72E77C04B9E9}"/>
              </a:ext>
            </a:extLst>
          </p:cNvPr>
          <p:cNvSpPr txBox="1"/>
          <p:nvPr/>
        </p:nvSpPr>
        <p:spPr>
          <a:xfrm>
            <a:off x="3276600" y="3162300"/>
            <a:ext cx="876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500" dirty="0"/>
          </a:p>
        </p:txBody>
      </p:sp>
    </p:spTree>
    <p:extLst>
      <p:ext uri="{BB962C8B-B14F-4D97-AF65-F5344CB8AC3E}">
        <p14:creationId xmlns:p14="http://schemas.microsoft.com/office/powerpoint/2010/main" val="304426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3731491"/>
            <a:ext cx="18288000" cy="14018491"/>
          </a:xfrm>
          <a:custGeom>
            <a:avLst/>
            <a:gdLst/>
            <a:ahLst/>
            <a:cxnLst/>
            <a:rect l="l" t="t" r="r" b="b"/>
            <a:pathLst>
              <a:path w="17617101" h="14018491">
                <a:moveTo>
                  <a:pt x="0" y="0"/>
                </a:moveTo>
                <a:lnTo>
                  <a:pt x="17617101" y="0"/>
                </a:lnTo>
                <a:lnTo>
                  <a:pt x="17617101" y="14018491"/>
                </a:lnTo>
                <a:lnTo>
                  <a:pt x="0" y="140184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63" r="-3808" b="-3874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72503" y="6418138"/>
            <a:ext cx="6041576" cy="3604807"/>
          </a:xfrm>
          <a:custGeom>
            <a:avLst/>
            <a:gdLst/>
            <a:ahLst/>
            <a:cxnLst/>
            <a:rect l="l" t="t" r="r" b="b"/>
            <a:pathLst>
              <a:path w="6041576" h="3604807">
                <a:moveTo>
                  <a:pt x="0" y="0"/>
                </a:moveTo>
                <a:lnTo>
                  <a:pt x="6041575" y="0"/>
                </a:lnTo>
                <a:lnTo>
                  <a:pt x="6041575" y="3604806"/>
                </a:lnTo>
                <a:lnTo>
                  <a:pt x="0" y="3604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10892" y="7693787"/>
            <a:ext cx="3414785" cy="1485432"/>
          </a:xfrm>
          <a:custGeom>
            <a:avLst/>
            <a:gdLst/>
            <a:ahLst/>
            <a:cxnLst/>
            <a:rect l="l" t="t" r="r" b="b"/>
            <a:pathLst>
              <a:path w="3414785" h="1485432">
                <a:moveTo>
                  <a:pt x="0" y="0"/>
                </a:moveTo>
                <a:lnTo>
                  <a:pt x="3414785" y="0"/>
                </a:lnTo>
                <a:lnTo>
                  <a:pt x="3414785" y="1485431"/>
                </a:lnTo>
                <a:lnTo>
                  <a:pt x="0" y="14854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93290" y="2593213"/>
            <a:ext cx="3811650" cy="6586005"/>
          </a:xfrm>
          <a:custGeom>
            <a:avLst/>
            <a:gdLst/>
            <a:ahLst/>
            <a:cxnLst/>
            <a:rect l="l" t="t" r="r" b="b"/>
            <a:pathLst>
              <a:path w="3811650" h="6586005">
                <a:moveTo>
                  <a:pt x="0" y="0"/>
                </a:moveTo>
                <a:lnTo>
                  <a:pt x="3811651" y="0"/>
                </a:lnTo>
                <a:lnTo>
                  <a:pt x="3811651" y="6586005"/>
                </a:lnTo>
                <a:lnTo>
                  <a:pt x="0" y="6586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980634" y="2992572"/>
            <a:ext cx="4130582" cy="5443930"/>
          </a:xfrm>
          <a:custGeom>
            <a:avLst/>
            <a:gdLst/>
            <a:ahLst/>
            <a:cxnLst/>
            <a:rect l="l" t="t" r="r" b="b"/>
            <a:pathLst>
              <a:path w="4130582" h="5443930">
                <a:moveTo>
                  <a:pt x="4130582" y="0"/>
                </a:moveTo>
                <a:lnTo>
                  <a:pt x="0" y="0"/>
                </a:lnTo>
                <a:lnTo>
                  <a:pt x="0" y="5443930"/>
                </a:lnTo>
                <a:lnTo>
                  <a:pt x="4130582" y="5443930"/>
                </a:lnTo>
                <a:lnTo>
                  <a:pt x="413058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39218" y="4379292"/>
            <a:ext cx="255578" cy="515018"/>
          </a:xfrm>
          <a:custGeom>
            <a:avLst/>
            <a:gdLst/>
            <a:ahLst/>
            <a:cxnLst/>
            <a:rect l="l" t="t" r="r" b="b"/>
            <a:pathLst>
              <a:path w="255578" h="515018">
                <a:moveTo>
                  <a:pt x="0" y="0"/>
                </a:moveTo>
                <a:lnTo>
                  <a:pt x="255578" y="0"/>
                </a:lnTo>
                <a:lnTo>
                  <a:pt x="255578" y="515018"/>
                </a:lnTo>
                <a:lnTo>
                  <a:pt x="0" y="5150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14855" y="5065065"/>
            <a:ext cx="379941" cy="649472"/>
          </a:xfrm>
          <a:custGeom>
            <a:avLst/>
            <a:gdLst/>
            <a:ahLst/>
            <a:cxnLst/>
            <a:rect l="l" t="t" r="r" b="b"/>
            <a:pathLst>
              <a:path w="379941" h="649472">
                <a:moveTo>
                  <a:pt x="0" y="0"/>
                </a:moveTo>
                <a:lnTo>
                  <a:pt x="379941" y="0"/>
                </a:lnTo>
                <a:lnTo>
                  <a:pt x="379941" y="649472"/>
                </a:lnTo>
                <a:lnTo>
                  <a:pt x="0" y="6494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35573"/>
            <a:ext cx="18288000" cy="10287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" y="252042"/>
            <a:ext cx="16642080" cy="1737096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35573"/>
            <a:ext cx="18491200" cy="1042257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600200" y="1485900"/>
            <a:ext cx="13252025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39AF50-1FD0-4A82-A903-F90F098DCA66}"/>
              </a:ext>
            </a:extLst>
          </p:cNvPr>
          <p:cNvSpPr/>
          <p:nvPr/>
        </p:nvSpPr>
        <p:spPr>
          <a:xfrm>
            <a:off x="2760502" y="3156569"/>
            <a:ext cx="11319124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</p:spTree>
    <p:extLst>
      <p:ext uri="{BB962C8B-B14F-4D97-AF65-F5344CB8AC3E}">
        <p14:creationId xmlns:p14="http://schemas.microsoft.com/office/powerpoint/2010/main" val="17238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08" y="1"/>
            <a:ext cx="18251505" cy="10287000"/>
          </a:xfrm>
          <a:custGeom>
            <a:avLst/>
            <a:gdLst/>
            <a:ahLst/>
            <a:cxnLst/>
            <a:rect l="l" t="t" r="r" b="b"/>
            <a:pathLst>
              <a:path w="18501432" h="12326579">
                <a:moveTo>
                  <a:pt x="0" y="0"/>
                </a:moveTo>
                <a:lnTo>
                  <a:pt x="18501432" y="0"/>
                </a:lnTo>
                <a:lnTo>
                  <a:pt x="18501432" y="12326579"/>
                </a:lnTo>
                <a:lnTo>
                  <a:pt x="0" y="12326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300" y="1638300"/>
            <a:ext cx="4838700" cy="4082113"/>
          </a:xfrm>
          <a:custGeom>
            <a:avLst/>
            <a:gdLst/>
            <a:ahLst/>
            <a:cxnLst/>
            <a:rect l="l" t="t" r="r" b="b"/>
            <a:pathLst>
              <a:path w="5475192" h="5688511">
                <a:moveTo>
                  <a:pt x="0" y="0"/>
                </a:moveTo>
                <a:lnTo>
                  <a:pt x="5475192" y="0"/>
                </a:lnTo>
                <a:lnTo>
                  <a:pt x="5475192" y="5688511"/>
                </a:lnTo>
                <a:lnTo>
                  <a:pt x="0" y="5688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3734" y="4932234"/>
            <a:ext cx="10653874" cy="5354766"/>
          </a:xfrm>
          <a:custGeom>
            <a:avLst/>
            <a:gdLst/>
            <a:ahLst/>
            <a:cxnLst/>
            <a:rect l="l" t="t" r="r" b="b"/>
            <a:pathLst>
              <a:path w="12666602" h="5964818">
                <a:moveTo>
                  <a:pt x="0" y="0"/>
                </a:moveTo>
                <a:lnTo>
                  <a:pt x="12666602" y="0"/>
                </a:lnTo>
                <a:lnTo>
                  <a:pt x="12666602" y="5964817"/>
                </a:lnTo>
                <a:lnTo>
                  <a:pt x="0" y="59648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69801" y="6003256"/>
            <a:ext cx="2611343" cy="1838957"/>
          </a:xfrm>
          <a:custGeom>
            <a:avLst/>
            <a:gdLst/>
            <a:ahLst/>
            <a:cxnLst/>
            <a:rect l="l" t="t" r="r" b="b"/>
            <a:pathLst>
              <a:path w="2611343" h="4512040">
                <a:moveTo>
                  <a:pt x="0" y="0"/>
                </a:moveTo>
                <a:lnTo>
                  <a:pt x="2611343" y="0"/>
                </a:lnTo>
                <a:lnTo>
                  <a:pt x="2611343" y="4512040"/>
                </a:lnTo>
                <a:lnTo>
                  <a:pt x="0" y="4512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469235" y="6081775"/>
            <a:ext cx="4229769" cy="2982832"/>
          </a:xfrm>
          <a:custGeom>
            <a:avLst/>
            <a:gdLst/>
            <a:ahLst/>
            <a:cxnLst/>
            <a:rect l="l" t="t" r="r" b="b"/>
            <a:pathLst>
              <a:path w="4229769" h="5574654">
                <a:moveTo>
                  <a:pt x="4229769" y="0"/>
                </a:moveTo>
                <a:lnTo>
                  <a:pt x="0" y="0"/>
                </a:lnTo>
                <a:lnTo>
                  <a:pt x="0" y="5574655"/>
                </a:lnTo>
                <a:lnTo>
                  <a:pt x="4229769" y="5574655"/>
                </a:lnTo>
                <a:lnTo>
                  <a:pt x="422976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70351" y="8358279"/>
            <a:ext cx="2825965" cy="1928721"/>
          </a:xfrm>
          <a:custGeom>
            <a:avLst/>
            <a:gdLst/>
            <a:ahLst/>
            <a:cxnLst/>
            <a:rect l="l" t="t" r="r" b="b"/>
            <a:pathLst>
              <a:path w="2825965" h="1928721">
                <a:moveTo>
                  <a:pt x="0" y="0"/>
                </a:moveTo>
                <a:lnTo>
                  <a:pt x="2825965" y="0"/>
                </a:lnTo>
                <a:lnTo>
                  <a:pt x="2825965" y="1928721"/>
                </a:lnTo>
                <a:lnTo>
                  <a:pt x="0" y="19287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300" y="6911038"/>
            <a:ext cx="1828800" cy="555498"/>
          </a:xfrm>
          <a:custGeom>
            <a:avLst/>
            <a:gdLst/>
            <a:ahLst/>
            <a:cxnLst/>
            <a:rect l="l" t="t" r="r" b="b"/>
            <a:pathLst>
              <a:path w="1828800" h="555498">
                <a:moveTo>
                  <a:pt x="0" y="0"/>
                </a:moveTo>
                <a:lnTo>
                  <a:pt x="1828800" y="0"/>
                </a:lnTo>
                <a:lnTo>
                  <a:pt x="1828800" y="555498"/>
                </a:lnTo>
                <a:lnTo>
                  <a:pt x="0" y="5554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84" y="8657268"/>
            <a:ext cx="1021116" cy="310164"/>
          </a:xfrm>
          <a:custGeom>
            <a:avLst/>
            <a:gdLst/>
            <a:ahLst/>
            <a:cxnLst/>
            <a:rect l="l" t="t" r="r" b="b"/>
            <a:pathLst>
              <a:path w="1021116" h="310164">
                <a:moveTo>
                  <a:pt x="0" y="0"/>
                </a:moveTo>
                <a:lnTo>
                  <a:pt x="1021116" y="0"/>
                </a:lnTo>
                <a:lnTo>
                  <a:pt x="1021116" y="310164"/>
                </a:lnTo>
                <a:lnTo>
                  <a:pt x="0" y="3101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2762" y="2019299"/>
            <a:ext cx="6215238" cy="4891737"/>
          </a:xfrm>
          <a:custGeom>
            <a:avLst/>
            <a:gdLst/>
            <a:ahLst/>
            <a:cxnLst/>
            <a:rect l="l" t="t" r="r" b="b"/>
            <a:pathLst>
              <a:path w="6215238" h="6400998">
                <a:moveTo>
                  <a:pt x="0" y="0"/>
                </a:moveTo>
                <a:lnTo>
                  <a:pt x="6215238" y="0"/>
                </a:lnTo>
                <a:lnTo>
                  <a:pt x="6215238" y="6400999"/>
                </a:lnTo>
                <a:lnTo>
                  <a:pt x="0" y="64009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98478" y="5720413"/>
            <a:ext cx="6953026" cy="2645401"/>
          </a:xfrm>
          <a:custGeom>
            <a:avLst/>
            <a:gdLst/>
            <a:ahLst/>
            <a:cxnLst/>
            <a:rect l="l" t="t" r="r" b="b"/>
            <a:pathLst>
              <a:path w="7780592" h="2645401">
                <a:moveTo>
                  <a:pt x="0" y="0"/>
                </a:moveTo>
                <a:lnTo>
                  <a:pt x="7780592" y="0"/>
                </a:lnTo>
                <a:lnTo>
                  <a:pt x="7780592" y="2645401"/>
                </a:lnTo>
                <a:lnTo>
                  <a:pt x="0" y="264540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21258" y="4993082"/>
            <a:ext cx="4397301" cy="4705283"/>
          </a:xfrm>
          <a:custGeom>
            <a:avLst/>
            <a:gdLst/>
            <a:ahLst/>
            <a:cxnLst/>
            <a:rect l="l" t="t" r="r" b="b"/>
            <a:pathLst>
              <a:path w="4397301" h="4705283">
                <a:moveTo>
                  <a:pt x="0" y="0"/>
                </a:moveTo>
                <a:lnTo>
                  <a:pt x="4397302" y="0"/>
                </a:lnTo>
                <a:lnTo>
                  <a:pt x="4397302" y="4705283"/>
                </a:lnTo>
                <a:lnTo>
                  <a:pt x="0" y="47052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18173"/>
          </a:xfrm>
          <a:prstGeom prst="rect">
            <a:avLst/>
          </a:prstGeom>
        </p:spPr>
      </p:pic>
      <p:pic>
        <p:nvPicPr>
          <p:cNvPr id="3" name="loan">
            <a:hlinkClick r:id="" action="ppaction://media"/>
            <a:extLst>
              <a:ext uri="{FF2B5EF4-FFF2-40B4-BE49-F238E27FC236}">
                <a16:creationId xmlns:a16="http://schemas.microsoft.com/office/drawing/2014/main" id="{D9BE9A7B-ED41-4869-964A-6DA155EF6D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8287" y="9618662"/>
            <a:ext cx="685800" cy="639763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71C5D34-1CA4-4E46-8417-4BECEA98C9FA}"/>
              </a:ext>
            </a:extLst>
          </p:cNvPr>
          <p:cNvSpPr/>
          <p:nvPr/>
        </p:nvSpPr>
        <p:spPr>
          <a:xfrm>
            <a:off x="2109787" y="1943100"/>
            <a:ext cx="14097000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7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0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181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066800" y="1562100"/>
            <a:ext cx="14401800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8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78079-BAE3-45CE-A4EA-72E77C04B9E9}"/>
              </a:ext>
            </a:extLst>
          </p:cNvPr>
          <p:cNvSpPr txBox="1"/>
          <p:nvPr/>
        </p:nvSpPr>
        <p:spPr>
          <a:xfrm>
            <a:off x="4038600" y="2742843"/>
            <a:ext cx="876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500" dirty="0"/>
          </a:p>
        </p:txBody>
      </p:sp>
    </p:spTree>
    <p:extLst>
      <p:ext uri="{BB962C8B-B14F-4D97-AF65-F5344CB8AC3E}">
        <p14:creationId xmlns:p14="http://schemas.microsoft.com/office/powerpoint/2010/main" val="361902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08" y="1"/>
            <a:ext cx="18251505" cy="10287000"/>
          </a:xfrm>
          <a:custGeom>
            <a:avLst/>
            <a:gdLst/>
            <a:ahLst/>
            <a:cxnLst/>
            <a:rect l="l" t="t" r="r" b="b"/>
            <a:pathLst>
              <a:path w="18501432" h="12326579">
                <a:moveTo>
                  <a:pt x="0" y="0"/>
                </a:moveTo>
                <a:lnTo>
                  <a:pt x="18501432" y="0"/>
                </a:lnTo>
                <a:lnTo>
                  <a:pt x="18501432" y="12326579"/>
                </a:lnTo>
                <a:lnTo>
                  <a:pt x="0" y="12326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300" y="1638300"/>
            <a:ext cx="4838700" cy="4082113"/>
          </a:xfrm>
          <a:custGeom>
            <a:avLst/>
            <a:gdLst/>
            <a:ahLst/>
            <a:cxnLst/>
            <a:rect l="l" t="t" r="r" b="b"/>
            <a:pathLst>
              <a:path w="5475192" h="5688511">
                <a:moveTo>
                  <a:pt x="0" y="0"/>
                </a:moveTo>
                <a:lnTo>
                  <a:pt x="5475192" y="0"/>
                </a:lnTo>
                <a:lnTo>
                  <a:pt x="5475192" y="5688511"/>
                </a:lnTo>
                <a:lnTo>
                  <a:pt x="0" y="5688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3734" y="4932234"/>
            <a:ext cx="10653874" cy="5354766"/>
          </a:xfrm>
          <a:custGeom>
            <a:avLst/>
            <a:gdLst/>
            <a:ahLst/>
            <a:cxnLst/>
            <a:rect l="l" t="t" r="r" b="b"/>
            <a:pathLst>
              <a:path w="12666602" h="5964818">
                <a:moveTo>
                  <a:pt x="0" y="0"/>
                </a:moveTo>
                <a:lnTo>
                  <a:pt x="12666602" y="0"/>
                </a:lnTo>
                <a:lnTo>
                  <a:pt x="12666602" y="5964817"/>
                </a:lnTo>
                <a:lnTo>
                  <a:pt x="0" y="59648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69801" y="6003256"/>
            <a:ext cx="2611343" cy="1838957"/>
          </a:xfrm>
          <a:custGeom>
            <a:avLst/>
            <a:gdLst/>
            <a:ahLst/>
            <a:cxnLst/>
            <a:rect l="l" t="t" r="r" b="b"/>
            <a:pathLst>
              <a:path w="2611343" h="4512040">
                <a:moveTo>
                  <a:pt x="0" y="0"/>
                </a:moveTo>
                <a:lnTo>
                  <a:pt x="2611343" y="0"/>
                </a:lnTo>
                <a:lnTo>
                  <a:pt x="2611343" y="4512040"/>
                </a:lnTo>
                <a:lnTo>
                  <a:pt x="0" y="4512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469235" y="6081775"/>
            <a:ext cx="4229769" cy="2982832"/>
          </a:xfrm>
          <a:custGeom>
            <a:avLst/>
            <a:gdLst/>
            <a:ahLst/>
            <a:cxnLst/>
            <a:rect l="l" t="t" r="r" b="b"/>
            <a:pathLst>
              <a:path w="4229769" h="5574654">
                <a:moveTo>
                  <a:pt x="4229769" y="0"/>
                </a:moveTo>
                <a:lnTo>
                  <a:pt x="0" y="0"/>
                </a:lnTo>
                <a:lnTo>
                  <a:pt x="0" y="5574655"/>
                </a:lnTo>
                <a:lnTo>
                  <a:pt x="4229769" y="5574655"/>
                </a:lnTo>
                <a:lnTo>
                  <a:pt x="422976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70351" y="8358279"/>
            <a:ext cx="2825965" cy="1928721"/>
          </a:xfrm>
          <a:custGeom>
            <a:avLst/>
            <a:gdLst/>
            <a:ahLst/>
            <a:cxnLst/>
            <a:rect l="l" t="t" r="r" b="b"/>
            <a:pathLst>
              <a:path w="2825965" h="1928721">
                <a:moveTo>
                  <a:pt x="0" y="0"/>
                </a:moveTo>
                <a:lnTo>
                  <a:pt x="2825965" y="0"/>
                </a:lnTo>
                <a:lnTo>
                  <a:pt x="2825965" y="1928721"/>
                </a:lnTo>
                <a:lnTo>
                  <a:pt x="0" y="19287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300" y="6911038"/>
            <a:ext cx="1828800" cy="555498"/>
          </a:xfrm>
          <a:custGeom>
            <a:avLst/>
            <a:gdLst/>
            <a:ahLst/>
            <a:cxnLst/>
            <a:rect l="l" t="t" r="r" b="b"/>
            <a:pathLst>
              <a:path w="1828800" h="555498">
                <a:moveTo>
                  <a:pt x="0" y="0"/>
                </a:moveTo>
                <a:lnTo>
                  <a:pt x="1828800" y="0"/>
                </a:lnTo>
                <a:lnTo>
                  <a:pt x="1828800" y="555498"/>
                </a:lnTo>
                <a:lnTo>
                  <a:pt x="0" y="5554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84" y="8657268"/>
            <a:ext cx="1021116" cy="310164"/>
          </a:xfrm>
          <a:custGeom>
            <a:avLst/>
            <a:gdLst/>
            <a:ahLst/>
            <a:cxnLst/>
            <a:rect l="l" t="t" r="r" b="b"/>
            <a:pathLst>
              <a:path w="1021116" h="310164">
                <a:moveTo>
                  <a:pt x="0" y="0"/>
                </a:moveTo>
                <a:lnTo>
                  <a:pt x="1021116" y="0"/>
                </a:lnTo>
                <a:lnTo>
                  <a:pt x="1021116" y="310164"/>
                </a:lnTo>
                <a:lnTo>
                  <a:pt x="0" y="3101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2762" y="2019299"/>
            <a:ext cx="6215238" cy="4891737"/>
          </a:xfrm>
          <a:custGeom>
            <a:avLst/>
            <a:gdLst/>
            <a:ahLst/>
            <a:cxnLst/>
            <a:rect l="l" t="t" r="r" b="b"/>
            <a:pathLst>
              <a:path w="6215238" h="6400998">
                <a:moveTo>
                  <a:pt x="0" y="0"/>
                </a:moveTo>
                <a:lnTo>
                  <a:pt x="6215238" y="0"/>
                </a:lnTo>
                <a:lnTo>
                  <a:pt x="6215238" y="6400999"/>
                </a:lnTo>
                <a:lnTo>
                  <a:pt x="0" y="64009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21258" y="4993082"/>
            <a:ext cx="4397301" cy="4705283"/>
          </a:xfrm>
          <a:custGeom>
            <a:avLst/>
            <a:gdLst/>
            <a:ahLst/>
            <a:cxnLst/>
            <a:rect l="l" t="t" r="r" b="b"/>
            <a:pathLst>
              <a:path w="4397301" h="4705283">
                <a:moveTo>
                  <a:pt x="0" y="0"/>
                </a:moveTo>
                <a:lnTo>
                  <a:pt x="4397302" y="0"/>
                </a:lnTo>
                <a:lnTo>
                  <a:pt x="4397302" y="4705283"/>
                </a:lnTo>
                <a:lnTo>
                  <a:pt x="0" y="47052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2729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181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080654" y="1562100"/>
            <a:ext cx="14159345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282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181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09600" y="1485900"/>
            <a:ext cx="15454746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con”</a:t>
            </a:r>
          </a:p>
        </p:txBody>
      </p:sp>
      <p:pic>
        <p:nvPicPr>
          <p:cNvPr id="4" name="đàn vịt con">
            <a:hlinkClick r:id="" action="ppaction://media"/>
            <a:extLst>
              <a:ext uri="{FF2B5EF4-FFF2-40B4-BE49-F238E27FC236}">
                <a16:creationId xmlns:a16="http://schemas.microsoft.com/office/drawing/2014/main" id="{DFFC2E8F-49A1-4EA2-8EC3-768E2B390A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61" end="1232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181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080654" y="1562100"/>
            <a:ext cx="14235545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khấu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endParaRPr lang="en-US" sz="7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ền truyện">
            <a:hlinkClick r:id="" action="ppaction://media"/>
            <a:extLst>
              <a:ext uri="{FF2B5EF4-FFF2-40B4-BE49-F238E27FC236}">
                <a16:creationId xmlns:a16="http://schemas.microsoft.com/office/drawing/2014/main" id="{24F7308F-264F-4403-8D8D-2EC0878284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9723437"/>
            <a:ext cx="533400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293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35573"/>
            <a:ext cx="18288000" cy="10287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" y="252042"/>
            <a:ext cx="16642080" cy="1737096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35573"/>
            <a:ext cx="18491200" cy="1042257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600200" y="1485900"/>
            <a:ext cx="13252025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2607270"/>
            <a:ext cx="118575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 err="1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Hoạt</a:t>
            </a:r>
            <a:r>
              <a:rPr lang="en-US" sz="7500" b="1" dirty="0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7500" b="1" dirty="0" err="1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động</a:t>
            </a:r>
            <a:r>
              <a:rPr lang="en-US" sz="7500" b="1" dirty="0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3: </a:t>
            </a:r>
            <a:r>
              <a:rPr lang="en-US" sz="7500" b="1" dirty="0" err="1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Trò</a:t>
            </a:r>
            <a:r>
              <a:rPr lang="en-US" sz="7500" b="1" dirty="0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7500" b="1" dirty="0" err="1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chơi</a:t>
            </a:r>
            <a:r>
              <a:rPr lang="en-US" sz="7500" b="1" dirty="0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</a:p>
          <a:p>
            <a:pPr algn="ctr"/>
            <a:r>
              <a:rPr lang="en-US" sz="7500" b="1" dirty="0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“</a:t>
            </a:r>
            <a:r>
              <a:rPr lang="en-US" sz="7500" b="1" dirty="0" err="1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Tìm</a:t>
            </a:r>
            <a:r>
              <a:rPr lang="en-US" sz="7500" b="1" dirty="0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7500" b="1" dirty="0" err="1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nhanh</a:t>
            </a:r>
            <a:r>
              <a:rPr lang="en-US" sz="7500" b="1" dirty="0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7500" b="1" dirty="0" err="1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chọn</a:t>
            </a:r>
            <a:r>
              <a:rPr lang="en-US" sz="7500" b="1" dirty="0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7500" b="1" dirty="0" err="1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đúng</a:t>
            </a:r>
            <a:r>
              <a:rPr lang="en-US" sz="7500" b="1" dirty="0">
                <a:solidFill>
                  <a:srgbClr val="7030A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”</a:t>
            </a:r>
          </a:p>
        </p:txBody>
      </p:sp>
      <p:pic>
        <p:nvPicPr>
          <p:cNvPr id="2" name="vịt v">
            <a:hlinkClick r:id="" action="ppaction://media"/>
            <a:extLst>
              <a:ext uri="{FF2B5EF4-FFF2-40B4-BE49-F238E27FC236}">
                <a16:creationId xmlns:a16="http://schemas.microsoft.com/office/drawing/2014/main" id="{D835DC38-5AAC-4121-9BF5-C0E6747297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01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8861202"/>
            <a:ext cx="609600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9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0244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4825" y="3467100"/>
            <a:ext cx="14249400" cy="1292662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thi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DanGaCon-VA_7rb">
            <a:hlinkClick r:id="" action="ppaction://media"/>
            <a:extLst>
              <a:ext uri="{FF2B5EF4-FFF2-40B4-BE49-F238E27FC236}">
                <a16:creationId xmlns:a16="http://schemas.microsoft.com/office/drawing/2014/main" id="{690C68CB-D566-40EE-956E-F8CDC37BC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" y="0"/>
            <a:ext cx="18288000" cy="103181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348581" y="1790700"/>
            <a:ext cx="14097000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7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ickenDance-Dangcapnhat_n86k">
            <a:hlinkClick r:id="" action="ppaction://media"/>
            <a:extLst>
              <a:ext uri="{FF2B5EF4-FFF2-40B4-BE49-F238E27FC236}">
                <a16:creationId xmlns:a16="http://schemas.microsoft.com/office/drawing/2014/main" id="{61F2FD26-CE5F-477F-B66D-4435DC771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1" end="125080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1590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35573"/>
            <a:ext cx="18288000" cy="10287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" y="252042"/>
            <a:ext cx="16642080" cy="1737096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50087"/>
            <a:ext cx="18491200" cy="1042257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203200" y="1120590"/>
            <a:ext cx="15725775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7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181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28600" y="1257300"/>
            <a:ext cx="15087600" cy="55626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884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ền truyện">
            <a:hlinkClick r:id="" action="ppaction://media"/>
            <a:extLst>
              <a:ext uri="{FF2B5EF4-FFF2-40B4-BE49-F238E27FC236}">
                <a16:creationId xmlns:a16="http://schemas.microsoft.com/office/drawing/2014/main" id="{00D726C0-C0B2-4E96-98E8-0ED3B2BB6F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895600" y="9799637"/>
            <a:ext cx="609600" cy="487363"/>
          </a:xfrm>
          <a:prstGeom prst="rect">
            <a:avLst/>
          </a:prstGeom>
        </p:spPr>
      </p:pic>
      <p:pic>
        <p:nvPicPr>
          <p:cNvPr id="3" name="nền truyện">
            <a:hlinkClick r:id="" action="ppaction://media"/>
            <a:extLst>
              <a:ext uri="{FF2B5EF4-FFF2-40B4-BE49-F238E27FC236}">
                <a16:creationId xmlns:a16="http://schemas.microsoft.com/office/drawing/2014/main" id="{E520193E-6400-47DA-86EA-23D4D1ADC2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3400" y="9775824"/>
            <a:ext cx="533400" cy="792163"/>
          </a:xfrm>
          <a:prstGeom prst="rect">
            <a:avLst/>
          </a:prstGeom>
        </p:spPr>
      </p:pic>
      <p:pic>
        <p:nvPicPr>
          <p:cNvPr id="5" name="hạnh">
            <a:hlinkClick r:id="" action="ppaction://media"/>
            <a:extLst>
              <a:ext uri="{FF2B5EF4-FFF2-40B4-BE49-F238E27FC236}">
                <a16:creationId xmlns:a16="http://schemas.microsoft.com/office/drawing/2014/main" id="{089EE887-A636-46B5-8F59-6C140831D91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135" end="2499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6717"/>
            <a:ext cx="18288000" cy="102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29268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181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905000" y="1409700"/>
            <a:ext cx="13480625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7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7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5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1817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828800" y="1638300"/>
            <a:ext cx="13238170" cy="5141319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21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881486"/>
            <a:ext cx="18288000" cy="3405514"/>
          </a:xfrm>
          <a:custGeom>
            <a:avLst/>
            <a:gdLst/>
            <a:ahLst/>
            <a:cxnLst/>
            <a:rect l="l" t="t" r="r" b="b"/>
            <a:pathLst>
              <a:path w="18288000" h="3405514">
                <a:moveTo>
                  <a:pt x="0" y="0"/>
                </a:moveTo>
                <a:lnTo>
                  <a:pt x="18288000" y="0"/>
                </a:lnTo>
                <a:lnTo>
                  <a:pt x="18288000" y="3405514"/>
                </a:lnTo>
                <a:lnTo>
                  <a:pt x="0" y="3405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6374" b="-1166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179040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51832" y="5143500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12854" y="6845947"/>
            <a:ext cx="2289765" cy="3017813"/>
          </a:xfrm>
          <a:custGeom>
            <a:avLst/>
            <a:gdLst/>
            <a:ahLst/>
            <a:cxnLst/>
            <a:rect l="l" t="t" r="r" b="b"/>
            <a:pathLst>
              <a:path w="2289765" h="3017813">
                <a:moveTo>
                  <a:pt x="0" y="0"/>
                </a:moveTo>
                <a:lnTo>
                  <a:pt x="2289766" y="0"/>
                </a:lnTo>
                <a:lnTo>
                  <a:pt x="2289766" y="3017812"/>
                </a:lnTo>
                <a:lnTo>
                  <a:pt x="0" y="30178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89198" y="2751126"/>
            <a:ext cx="1600200" cy="5973222"/>
          </a:xfrm>
          <a:custGeom>
            <a:avLst/>
            <a:gdLst/>
            <a:ahLst/>
            <a:cxnLst/>
            <a:rect l="l" t="t" r="r" b="b"/>
            <a:pathLst>
              <a:path w="3463809" h="6255185">
                <a:moveTo>
                  <a:pt x="0" y="0"/>
                </a:moveTo>
                <a:lnTo>
                  <a:pt x="3463808" y="0"/>
                </a:lnTo>
                <a:lnTo>
                  <a:pt x="3463808" y="6255185"/>
                </a:lnTo>
                <a:lnTo>
                  <a:pt x="0" y="62551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55812" y="5150460"/>
            <a:ext cx="4748909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10205" y="-400560"/>
            <a:ext cx="3116147" cy="3116147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flipH="1">
            <a:off x="1074990" y="6462396"/>
            <a:ext cx="3661903" cy="3784913"/>
          </a:xfrm>
          <a:custGeom>
            <a:avLst/>
            <a:gdLst/>
            <a:ahLst/>
            <a:cxnLst/>
            <a:rect l="l" t="t" r="r" b="b"/>
            <a:pathLst>
              <a:path w="3661903" h="3784913">
                <a:moveTo>
                  <a:pt x="3661904" y="0"/>
                </a:moveTo>
                <a:lnTo>
                  <a:pt x="0" y="0"/>
                </a:lnTo>
                <a:lnTo>
                  <a:pt x="0" y="3784913"/>
                </a:lnTo>
                <a:lnTo>
                  <a:pt x="3661904" y="3784913"/>
                </a:lnTo>
                <a:lnTo>
                  <a:pt x="3661904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64570" y="33888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72766" y="4564997"/>
            <a:ext cx="1717695" cy="2967939"/>
          </a:xfrm>
          <a:custGeom>
            <a:avLst/>
            <a:gdLst/>
            <a:ahLst/>
            <a:cxnLst/>
            <a:rect l="l" t="t" r="r" b="b"/>
            <a:pathLst>
              <a:path w="1717695" h="2967939">
                <a:moveTo>
                  <a:pt x="0" y="0"/>
                </a:moveTo>
                <a:lnTo>
                  <a:pt x="1717695" y="0"/>
                </a:lnTo>
                <a:lnTo>
                  <a:pt x="1717695" y="2967940"/>
                </a:lnTo>
                <a:lnTo>
                  <a:pt x="0" y="2967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48517" y="9426598"/>
            <a:ext cx="1281058" cy="874322"/>
          </a:xfrm>
          <a:custGeom>
            <a:avLst/>
            <a:gdLst/>
            <a:ahLst/>
            <a:cxnLst/>
            <a:rect l="l" t="t" r="r" b="b"/>
            <a:pathLst>
              <a:path w="1281058" h="874322">
                <a:moveTo>
                  <a:pt x="0" y="0"/>
                </a:moveTo>
                <a:lnTo>
                  <a:pt x="1281058" y="0"/>
                </a:lnTo>
                <a:lnTo>
                  <a:pt x="1281058" y="874322"/>
                </a:lnTo>
                <a:lnTo>
                  <a:pt x="0" y="874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643337" y="9308261"/>
            <a:ext cx="1828800" cy="555498"/>
          </a:xfrm>
          <a:custGeom>
            <a:avLst/>
            <a:gdLst/>
            <a:ahLst/>
            <a:cxnLst/>
            <a:rect l="l" t="t" r="r" b="b"/>
            <a:pathLst>
              <a:path w="1828800" h="555498">
                <a:moveTo>
                  <a:pt x="0" y="0"/>
                </a:moveTo>
                <a:lnTo>
                  <a:pt x="1828800" y="0"/>
                </a:lnTo>
                <a:lnTo>
                  <a:pt x="1828800" y="555498"/>
                </a:lnTo>
                <a:lnTo>
                  <a:pt x="0" y="5554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489046" y="9426598"/>
            <a:ext cx="1828800" cy="555498"/>
          </a:xfrm>
          <a:custGeom>
            <a:avLst/>
            <a:gdLst/>
            <a:ahLst/>
            <a:cxnLst/>
            <a:rect l="l" t="t" r="r" b="b"/>
            <a:pathLst>
              <a:path w="1828800" h="555498">
                <a:moveTo>
                  <a:pt x="0" y="0"/>
                </a:moveTo>
                <a:lnTo>
                  <a:pt x="1828800" y="0"/>
                </a:lnTo>
                <a:lnTo>
                  <a:pt x="1828800" y="555498"/>
                </a:lnTo>
                <a:lnTo>
                  <a:pt x="0" y="5554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681915" y="8306494"/>
            <a:ext cx="1828800" cy="555498"/>
          </a:xfrm>
          <a:custGeom>
            <a:avLst/>
            <a:gdLst/>
            <a:ahLst/>
            <a:cxnLst/>
            <a:rect l="l" t="t" r="r" b="b"/>
            <a:pathLst>
              <a:path w="1828800" h="555498">
                <a:moveTo>
                  <a:pt x="0" y="0"/>
                </a:moveTo>
                <a:lnTo>
                  <a:pt x="1828800" y="0"/>
                </a:lnTo>
                <a:lnTo>
                  <a:pt x="1828800" y="555498"/>
                </a:lnTo>
                <a:lnTo>
                  <a:pt x="0" y="5554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182600" y="6977745"/>
            <a:ext cx="5968574" cy="3166798"/>
          </a:xfrm>
          <a:custGeom>
            <a:avLst/>
            <a:gdLst/>
            <a:ahLst/>
            <a:cxnLst/>
            <a:rect l="l" t="t" r="r" b="b"/>
            <a:pathLst>
              <a:path w="8750338" h="3166798">
                <a:moveTo>
                  <a:pt x="0" y="0"/>
                </a:moveTo>
                <a:lnTo>
                  <a:pt x="8750338" y="0"/>
                </a:lnTo>
                <a:lnTo>
                  <a:pt x="8750338" y="3166799"/>
                </a:lnTo>
                <a:lnTo>
                  <a:pt x="0" y="316679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1187" r="-8970" b="-1187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186</Words>
  <Application>Microsoft Office PowerPoint</Application>
  <PresentationFormat>Custom</PresentationFormat>
  <Paragraphs>37</Paragraphs>
  <Slides>26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Times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Thêm tiêu đề</dc:title>
  <dc:creator>Admin</dc:creator>
  <cp:lastModifiedBy>Administrator</cp:lastModifiedBy>
  <cp:revision>75</cp:revision>
  <dcterms:created xsi:type="dcterms:W3CDTF">2006-08-16T00:00:00Z</dcterms:created>
  <dcterms:modified xsi:type="dcterms:W3CDTF">2025-03-31T02:47:41Z</dcterms:modified>
  <dc:identifier>DAGS-LLL85Y</dc:identifier>
</cp:coreProperties>
</file>