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6" r:id="rId3"/>
    <p:sldId id="265" r:id="rId4"/>
    <p:sldId id="263" r:id="rId5"/>
    <p:sldId id="269" r:id="rId6"/>
    <p:sldId id="270" r:id="rId7"/>
    <p:sldId id="271" r:id="rId8"/>
    <p:sldId id="272" r:id="rId9"/>
    <p:sldId id="262" r:id="rId10"/>
    <p:sldId id="260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4D46C7-3A62-4119-BD14-2E59B2D8FD81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E099-508E-4705-8689-E865A5536AD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C231-4DC1-4062-99AA-5D552C8A835D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36985-471C-41E1-B71A-F01FE0B36687}" type="slidenum">
              <a:rPr lang="en-US" altLang="vi-VN"/>
              <a:pPr/>
              <a:t>10</a:t>
            </a:fld>
            <a:endParaRPr lang="en-US" altLang="vi-V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85D90-6C36-4898-99C2-C03B5DAA4A7F}" type="slidenum">
              <a:rPr lang="en-US" altLang="vi-VN"/>
              <a:pPr/>
              <a:t>11</a:t>
            </a:fld>
            <a:endParaRPr lang="en-US" altLang="vi-VN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D0445-65B2-4F72-BEF3-BEE8BC841F53}" type="slidenum">
              <a:rPr lang="en-US" altLang="vi-VN"/>
              <a:pPr/>
              <a:t>12</a:t>
            </a:fld>
            <a:endParaRPr lang="en-US" altLang="vi-VN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35266-FA35-4802-872E-9727D497661A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0BC39-9340-40D2-B639-4D959B4EDC03}" type="slidenum">
              <a:rPr lang="en-US" altLang="vi-VN"/>
              <a:pPr/>
              <a:t>3</a:t>
            </a:fld>
            <a:endParaRPr lang="en-US" altLang="vi-VN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CD882-46FF-4E52-BA87-79648671CEBF}" type="slidenum">
              <a:rPr lang="en-US" altLang="vi-VN"/>
              <a:pPr/>
              <a:t>4</a:t>
            </a:fld>
            <a:endParaRPr lang="en-US" altLang="vi-VN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11D66-6D29-424C-9070-67EBAC64A28F}" type="slidenum">
              <a:rPr lang="en-US" altLang="vi-VN"/>
              <a:pPr/>
              <a:t>5</a:t>
            </a:fld>
            <a:endParaRPr lang="en-US" altLang="vi-V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4C8F5-CB6F-41A8-A4C5-B53DAC927E9B}" type="slidenum">
              <a:rPr lang="en-US" altLang="vi-VN"/>
              <a:pPr/>
              <a:t>6</a:t>
            </a:fld>
            <a:endParaRPr lang="en-US" altLang="vi-V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04C12-1A99-4895-A336-B56524114507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FCEB9-4878-490A-99EF-7250E0537EC3}" type="slidenum">
              <a:rPr lang="en-US" altLang="vi-VN"/>
              <a:pPr/>
              <a:t>8</a:t>
            </a:fld>
            <a:endParaRPr lang="en-US" altLang="vi-V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C7E46-2B46-40B4-8185-9D6790794991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44757-4140-48D1-9747-4042A3B138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9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89CED-48A8-45A7-AA49-33B143B2A1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067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53476-C78E-4B56-A7C5-D622EB47CE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64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6DB8-DC1C-4C7E-B57A-37DF97C40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61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ECA7-AC05-4D4F-A8FE-347FD4D0ED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9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11C6-BA87-4DAE-8A41-1A1D31F2FA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56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363B-CD9A-4D42-964E-63828B26C1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11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6E76B-B6E1-406E-BE46-39D5BDCDD3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32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82976-D2F3-436E-B53A-70480C342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892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DB034-4825-4180-A076-E7B14BA103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255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A96D-A903-4D29-A940-DA06BCE69F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799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E2F31E-BB8D-4DDA-8792-EE0DB67A799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6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TRƯỜNG MẦM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NON TT BA SAO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6858000" cy="1655762"/>
          </a:xfrm>
        </p:spPr>
        <p:txBody>
          <a:bodyPr/>
          <a:lstStyle/>
          <a:p>
            <a:r>
              <a:rPr lang="vi-VN" b="1" dirty="0"/>
              <a:t>Lĩnh vực: Phát triển ngôn ngữ</a:t>
            </a:r>
          </a:p>
          <a:p>
            <a:r>
              <a:rPr lang="vi-VN" b="1" dirty="0"/>
              <a:t>Chủ đề: Trường mầm non</a:t>
            </a:r>
          </a:p>
          <a:p>
            <a:r>
              <a:rPr lang="vi-VN" b="1" dirty="0"/>
              <a:t>Đề tài: Truyện “Món quà của cô giáo</a:t>
            </a:r>
          </a:p>
          <a:p>
            <a:r>
              <a:rPr lang="vi-VN" b="1" dirty="0"/>
              <a:t>Người thực hiện: Phạm Thị Tuyến</a:t>
            </a:r>
          </a:p>
          <a:p>
            <a:r>
              <a:rPr lang="vi-VN" b="1" dirty="0"/>
              <a:t>Lớp: Mẫu giáo C4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</Words>
  <Application>Microsoft Office PowerPoint</Application>
  <PresentationFormat>On-screen Show (4:3)</PresentationFormat>
  <Paragraphs>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54</cp:revision>
  <dcterms:created xsi:type="dcterms:W3CDTF">2009-06-14T10:18:10Z</dcterms:created>
  <dcterms:modified xsi:type="dcterms:W3CDTF">2025-03-31T02:46:07Z</dcterms:modified>
</cp:coreProperties>
</file>