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313" r:id="rId3"/>
    <p:sldId id="256" r:id="rId4"/>
    <p:sldId id="258" r:id="rId5"/>
    <p:sldId id="312" r:id="rId6"/>
    <p:sldId id="315" r:id="rId7"/>
    <p:sldId id="317" r:id="rId8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3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792" y="72"/>
      </p:cViewPr>
      <p:guideLst>
        <p:guide orient="horz" pos="2198"/>
        <p:guide pos="3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3680"/>
            <a:ext cx="911034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7" name="Picture 9" descr="Picture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3344">
            <a:off x="1586150" y="4034483"/>
            <a:ext cx="800100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94" y="2913460"/>
            <a:ext cx="1495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81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952" y="907878"/>
            <a:ext cx="14954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82" name="WordArt 14"/>
          <p:cNvSpPr>
            <a:spLocks noChangeArrowheads="1" noChangeShapeType="1" noTextEdit="1"/>
          </p:cNvSpPr>
          <p:nvPr/>
        </p:nvSpPr>
        <p:spPr bwMode="auto">
          <a:xfrm>
            <a:off x="4038600" y="990600"/>
            <a:ext cx="3914140" cy="5803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700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altLang="en-US" sz="2700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nhánh</a:t>
            </a:r>
            <a:r>
              <a:rPr lang="en-US" sz="2700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700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Cô giáo của em</a:t>
            </a:r>
          </a:p>
        </p:txBody>
      </p:sp>
      <p:pic>
        <p:nvPicPr>
          <p:cNvPr id="5130" name="Picture 15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5600700"/>
            <a:ext cx="514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1437005" y="1905000"/>
            <a:ext cx="9227185" cy="47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“ Bàn tay cô giáo”</a:t>
            </a: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3614420" y="3086735"/>
            <a:ext cx="4939665" cy="144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Tuyến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TT </a:t>
            </a:r>
            <a:r>
              <a:rPr lang="vi-VN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Sao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6530" y="473075"/>
            <a:ext cx="9501505" cy="5750560"/>
          </a:xfrm>
          <a:prstGeom prst="rect">
            <a:avLst/>
          </a:prstGeom>
          <a:noFill/>
        </p:spPr>
        <p:txBody>
          <a:bodyPr wrap="square" lIns="68580" tIns="34290" rIns="68580" bIns="34290">
            <a:prstTxWarp prst="textArchUp">
              <a:avLst>
                <a:gd name="adj" fmla="val 10807528"/>
              </a:avLst>
            </a:prstTxWarp>
            <a:spAutoFit/>
          </a:bodyPr>
          <a:lstStyle/>
          <a:p>
            <a:pPr algn="ctr"/>
            <a:endParaRPr lang="vi-VN" altLang="en-US" sz="3100" dirty="0">
              <a:solidFill>
                <a:srgbClr val="FF0000"/>
              </a:solidFill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4" descr="Untitled-1-copy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85165" y="-75565"/>
            <a:ext cx="13883005" cy="7074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981835" y="5715000"/>
            <a:ext cx="10494010" cy="1332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8000" b="1">
                <a:solidFill>
                  <a:schemeClr val="tx1"/>
                </a:solidFill>
              </a:rPr>
              <a:t>Thơ: Bàn tay cô giáo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endParaRPr lang="en-US" dirty="0"/>
          </a:p>
        </p:txBody>
      </p:sp>
      <p:sp>
        <p:nvSpPr>
          <p:cNvPr id="4098" name="Rectangle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4" descr="Untitled-1-copy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9982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AutoShape 6"/>
          <p:cNvSpPr/>
          <p:nvPr/>
        </p:nvSpPr>
        <p:spPr>
          <a:xfrm>
            <a:off x="6781800" y="152400"/>
            <a:ext cx="3581400" cy="2667000"/>
          </a:xfrm>
          <a:prstGeom prst="cloudCallout">
            <a:avLst>
              <a:gd name="adj1" fmla="val -65250"/>
              <a:gd name="adj2" fmla="val -946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101" name="Picture 5" descr="tet-nguyenhh-dan-4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52400"/>
            <a:ext cx="2362200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en-US" dirty="0"/>
          </a:p>
        </p:txBody>
      </p:sp>
      <p:sp>
        <p:nvSpPr>
          <p:cNvPr id="512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dirty="0"/>
          </a:p>
        </p:txBody>
      </p:sp>
      <p:pic>
        <p:nvPicPr>
          <p:cNvPr id="5123" name="Picture 4" descr="Untitled-2-copy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" y="0"/>
            <a:ext cx="1088072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be-trai"/>
          <p:cNvPicPr>
            <a:picLocks noChangeAspect="1"/>
          </p:cNvPicPr>
          <p:nvPr/>
        </p:nvPicPr>
        <p:blipFill>
          <a:blip r:embed="rId3">
            <a:lum bright="6000" contrast="12000"/>
          </a:blip>
          <a:stretch>
            <a:fillRect/>
          </a:stretch>
        </p:blipFill>
        <p:spPr>
          <a:xfrm>
            <a:off x="7764463" y="2971800"/>
            <a:ext cx="2293937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7" descr="ferrari california cartoon car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5157788"/>
            <a:ext cx="1066800" cy="709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33" name="Group 13"/>
          <p:cNvGrpSpPr/>
          <p:nvPr/>
        </p:nvGrpSpPr>
        <p:grpSpPr>
          <a:xfrm>
            <a:off x="3886200" y="76200"/>
            <a:ext cx="2438400" cy="2286000"/>
            <a:chOff x="1488" y="48"/>
            <a:chExt cx="1536" cy="1440"/>
          </a:xfrm>
        </p:grpSpPr>
        <p:sp>
          <p:nvSpPr>
            <p:cNvPr id="5127" name="AutoShape 9"/>
            <p:cNvSpPr/>
            <p:nvPr/>
          </p:nvSpPr>
          <p:spPr>
            <a:xfrm>
              <a:off x="1488" y="48"/>
              <a:ext cx="1536" cy="1440"/>
            </a:xfrm>
            <a:prstGeom prst="cloudCallout">
              <a:avLst>
                <a:gd name="adj1" fmla="val 25324"/>
                <a:gd name="adj2" fmla="val 71875"/>
              </a:avLst>
            </a:prstGeom>
            <a:gradFill rotWithShape="1">
              <a:gsLst>
                <a:gs pos="0">
                  <a:srgbClr val="FFFFCC"/>
                </a:gs>
                <a:gs pos="50000">
                  <a:srgbClr val="FFCCFF"/>
                </a:gs>
                <a:gs pos="100000">
                  <a:srgbClr val="FFFFCC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5128" name="Picture 10" descr="Untitled-5 copy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0" y="192"/>
              <a:ext cx="1035" cy="110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32" name="Group 12"/>
          <p:cNvGrpSpPr/>
          <p:nvPr/>
        </p:nvGrpSpPr>
        <p:grpSpPr>
          <a:xfrm>
            <a:off x="7696200" y="152400"/>
            <a:ext cx="2438400" cy="2286000"/>
            <a:chOff x="3888" y="96"/>
            <a:chExt cx="1536" cy="1440"/>
          </a:xfrm>
        </p:grpSpPr>
        <p:sp>
          <p:nvSpPr>
            <p:cNvPr id="5130" name="AutoShape 8"/>
            <p:cNvSpPr/>
            <p:nvPr/>
          </p:nvSpPr>
          <p:spPr>
            <a:xfrm>
              <a:off x="3888" y="96"/>
              <a:ext cx="1536" cy="1440"/>
            </a:xfrm>
            <a:prstGeom prst="cloudCallout">
              <a:avLst>
                <a:gd name="adj1" fmla="val -44338"/>
                <a:gd name="adj2" fmla="val 63611"/>
              </a:avLst>
            </a:prstGeom>
            <a:gradFill rotWithShape="1">
              <a:gsLst>
                <a:gs pos="0">
                  <a:srgbClr val="FFFFCC"/>
                </a:gs>
                <a:gs pos="50000">
                  <a:srgbClr val="FFCCFF"/>
                </a:gs>
                <a:gs pos="100000">
                  <a:srgbClr val="FFFFCC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5131" name="Picture 11" descr="Untitled-4 copy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32" y="128"/>
              <a:ext cx="1214" cy="131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8.33333E-7 6.01156E-6 C 0.00208 0.01157 0.00365 0.00949 0.00955 0.01688 C 0.01146 0.00417 0.01111 0.00995 0.01111 6.01156E-6 " pathEditMode="relative" ptsTypes="ffA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6050" y="-184785"/>
            <a:ext cx="12567285" cy="697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94615"/>
            <a:ext cx="11577320" cy="676338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" y="4953000"/>
            <a:ext cx="3315970" cy="173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2065"/>
            <a:ext cx="12046585" cy="6891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SharingVN.Net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SVN-Team</dc:creator>
  <cp:lastModifiedBy>Administrator</cp:lastModifiedBy>
  <cp:revision>42</cp:revision>
  <dcterms:created xsi:type="dcterms:W3CDTF">2011-09-06T04:35:00Z</dcterms:created>
  <dcterms:modified xsi:type="dcterms:W3CDTF">2025-03-31T02:45:01Z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7FDE85CF0FD54A0BB3DFE0F517DF2505</vt:lpwstr>
  </property>
  <property fmtid="{D5CDD505-2E9C-101B-9397-08002B2CF9AE}" pid="3" name="KSOProductBuildVer">
    <vt:lpwstr>1033-12.2.0.13306</vt:lpwstr>
  </property>
</Properties>
</file>