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4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1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4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3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0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9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3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244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309" y="0"/>
            <a:ext cx="9126071" cy="219187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TT BA SAO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1309" y="2891118"/>
            <a:ext cx="9144000" cy="1655762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“Chia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06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4E2F8-F112-98A9-5F6E-2F29E0DF3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420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“Em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6" name="em choi du">
            <a:hlinkClick r:id="" action="ppaction://media"/>
            <a:extLst>
              <a:ext uri="{FF2B5EF4-FFF2-40B4-BE49-F238E27FC236}">
                <a16:creationId xmlns:a16="http://schemas.microsoft.com/office/drawing/2014/main" id="{0AA57AA6-4166-2BBD-F4D7-874892F02C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9950" y="1825625"/>
            <a:ext cx="7912100" cy="4351338"/>
          </a:xfrm>
        </p:spPr>
      </p:pic>
    </p:spTree>
    <p:extLst>
      <p:ext uri="{BB962C8B-B14F-4D97-AF65-F5344CB8AC3E}">
        <p14:creationId xmlns:p14="http://schemas.microsoft.com/office/powerpoint/2010/main" val="12584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8E6A8-9D3C-A74C-DA4F-6E9F2E63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4401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</p:txBody>
      </p:sp>
      <p:pic>
        <p:nvPicPr>
          <p:cNvPr id="1026" name="Picture 2" descr="Kho bỏ sỉ đồ chơi trẻ em giá rẻ- nguồn hàng đồ chơi trẻ em tận gốc">
            <a:extLst>
              <a:ext uri="{FF2B5EF4-FFF2-40B4-BE49-F238E27FC236}">
                <a16:creationId xmlns:a16="http://schemas.microsoft.com/office/drawing/2014/main" id="{5D98F0D5-C67F-B1EA-1CCD-9ECF687A1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19" y="508309"/>
            <a:ext cx="2981446" cy="495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ấu bông">
            <a:extLst>
              <a:ext uri="{FF2B5EF4-FFF2-40B4-BE49-F238E27FC236}">
                <a16:creationId xmlns:a16="http://schemas.microsoft.com/office/drawing/2014/main" id="{F636522D-762B-8B4F-C224-DF5A303A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24" y="508309"/>
            <a:ext cx="2777923" cy="495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quả bóng màu xanh">
            <a:extLst>
              <a:ext uri="{FF2B5EF4-FFF2-40B4-BE49-F238E27FC236}">
                <a16:creationId xmlns:a16="http://schemas.microsoft.com/office/drawing/2014/main" id="{37F3531F-FF7B-B901-D68E-A749C036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807" y="1759352"/>
            <a:ext cx="3842796" cy="370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8668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30264-8294-F293-FD36-5F9FD9FD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1967"/>
            <a:ext cx="10515600" cy="78603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863B23-7D13-9AA5-FC02-3A47BE3D4CE4}"/>
              </a:ext>
            </a:extLst>
          </p:cNvPr>
          <p:cNvSpPr txBox="1"/>
          <p:nvPr/>
        </p:nvSpPr>
        <p:spPr>
          <a:xfrm>
            <a:off x="3049138" y="747975"/>
            <a:ext cx="60937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052" name="Picture 4" descr="Image result for ô tô màu vàng">
            <a:extLst>
              <a:ext uri="{FF2B5EF4-FFF2-40B4-BE49-F238E27FC236}">
                <a16:creationId xmlns:a16="http://schemas.microsoft.com/office/drawing/2014/main" id="{9D19F65A-906E-F68C-7B44-3F5AF11335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44" y="1747777"/>
            <a:ext cx="9745884" cy="402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441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8AF4-B39A-5D25-1365-EED0E83D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ho bỏ sỉ đồ chơi trẻ em giá rẻ- nguồn hàng đồ chơi trẻ em tận gốc">
            <a:extLst>
              <a:ext uri="{FF2B5EF4-FFF2-40B4-BE49-F238E27FC236}">
                <a16:creationId xmlns:a16="http://schemas.microsoft.com/office/drawing/2014/main" id="{EE5A785E-BC69-987C-78CE-1F7694DC09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582" y="1446836"/>
            <a:ext cx="9271322" cy="48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145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7E746-2515-A47B-CC8D-17F0127F6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chia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C61F7C-C07C-E61A-B407-E9F5105C4C96}"/>
              </a:ext>
            </a:extLst>
          </p:cNvPr>
          <p:cNvCxnSpPr/>
          <p:nvPr/>
        </p:nvCxnSpPr>
        <p:spPr>
          <a:xfrm>
            <a:off x="3518704" y="245383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4" descr="Bài Thơ Chia Đồ Chơi: Nội Dung + Hình Ảnh + Giáo Án Trọn Bộ">
            <a:extLst>
              <a:ext uri="{FF2B5EF4-FFF2-40B4-BE49-F238E27FC236}">
                <a16:creationId xmlns:a16="http://schemas.microsoft.com/office/drawing/2014/main" id="{1C9F7547-9CF8-90FD-EEA7-B0C0E999D2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4D9179-CA50-A590-8D3D-324FC8B0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62" y="1527857"/>
            <a:ext cx="10358377" cy="410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0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3D89C-5D7E-F9B8-F34E-05E6D2753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550863-8334-376B-D877-529F0004B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674" y="1516284"/>
            <a:ext cx="9086126" cy="471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45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CC02-6BBC-9A37-28D6-6525AE82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DiNhaTreBeat-Beat-11247989">
            <a:hlinkClick r:id="" action="ppaction://media"/>
            <a:extLst>
              <a:ext uri="{FF2B5EF4-FFF2-40B4-BE49-F238E27FC236}">
                <a16:creationId xmlns:a16="http://schemas.microsoft.com/office/drawing/2014/main" id="{B826E2A8-EDDA-BDCC-A652-1B23D57FC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7584" y="3269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74</Words>
  <Application>Microsoft Office PowerPoint</Application>
  <PresentationFormat>Widescreen</PresentationFormat>
  <Paragraphs>13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TRƯỜNG MẦM NON TT BA SAO </vt:lpstr>
      <vt:lpstr>Bài hát: “Em chơi đu”</vt:lpstr>
      <vt:lpstr>Nhận biết đồ chơi trong lớp</vt:lpstr>
      <vt:lpstr>Ô tô đẹp</vt:lpstr>
      <vt:lpstr>Búp bê xinh</vt:lpstr>
      <vt:lpstr>Em chia cho bạn</vt:lpstr>
      <vt:lpstr>Không chơi một mình</vt:lpstr>
      <vt:lpstr>Bài hát “Đi nhà trẻ”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ĐIỆN TỬ CHỦ ĐỀ: CÁC CÔ CÁC BÁC TRONG NHÀ TRẺ</dc:title>
  <dc:creator>Admin</dc:creator>
  <cp:lastModifiedBy>Administrator</cp:lastModifiedBy>
  <cp:revision>49</cp:revision>
  <dcterms:created xsi:type="dcterms:W3CDTF">2021-09-29T12:19:08Z</dcterms:created>
  <dcterms:modified xsi:type="dcterms:W3CDTF">2025-03-31T02:01:49Z</dcterms:modified>
</cp:coreProperties>
</file>