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3" r:id="rId4"/>
    <p:sldId id="26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648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64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0150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54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39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20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491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4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737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573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6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CE877-E280-4DE0-AC3E-FE47EFA090C6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CBCA0-6A05-4A8C-A5A7-F89FE84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824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gif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9244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1309" y="0"/>
            <a:ext cx="9126071" cy="2191870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MNTT BA SAO</a:t>
            </a:r>
            <a:b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1309" y="2891118"/>
            <a:ext cx="9144000" cy="1655762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306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49F31-9E96-EAB1-6395-BF1B6D135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4961F7-5266-D6E8-879D-158947E1A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4" y="101600"/>
            <a:ext cx="11974286" cy="6756400"/>
          </a:xfrm>
        </p:spPr>
      </p:pic>
    </p:spTree>
    <p:extLst>
      <p:ext uri="{BB962C8B-B14F-4D97-AF65-F5344CB8AC3E}">
        <p14:creationId xmlns:p14="http://schemas.microsoft.com/office/powerpoint/2010/main" val="373362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754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4800" y="731520"/>
            <a:ext cx="3409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thơ gì?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0842" y="2104345"/>
            <a:ext cx="2533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thơ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con gì?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2290" y="3682053"/>
            <a:ext cx="392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 vàng bơi như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303260-A507-E71F-12EB-57E632F5530E}"/>
              </a:ext>
            </a:extLst>
          </p:cNvPr>
          <p:cNvSpPr txBox="1"/>
          <p:nvPr/>
        </p:nvSpPr>
        <p:spPr>
          <a:xfrm>
            <a:off x="304800" y="5332438"/>
            <a:ext cx="3928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Cá vàng bơi ở đâu?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F0658E-5170-0E21-7036-DB1F2637E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0" y="453894"/>
            <a:ext cx="7810208" cy="595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0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6D670-2D87-6024-04A1-A1FFE18D8E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057" y="365125"/>
            <a:ext cx="7678058" cy="1274989"/>
          </a:xfrm>
        </p:spPr>
        <p:txBody>
          <a:bodyPr/>
          <a:lstStyle/>
          <a:p>
            <a:pPr algn="ctr"/>
            <a:r>
              <a:rPr lang="en-US">
                <a:solidFill>
                  <a:srgbClr val="FF0000"/>
                </a:solidFill>
              </a:rPr>
              <a:t>VĐTN: “Cá vàng bơi”</a:t>
            </a:r>
          </a:p>
        </p:txBody>
      </p:sp>
      <p:pic>
        <p:nvPicPr>
          <p:cNvPr id="4" name="cá vàng bơi">
            <a:hlinkClick r:id="" action="ppaction://media"/>
            <a:extLst>
              <a:ext uri="{FF2B5EF4-FFF2-40B4-BE49-F238E27FC236}">
                <a16:creationId xmlns:a16="http://schemas.microsoft.com/office/drawing/2014/main" id="{4EB95ABB-CB83-DBE1-22AD-E9572A18CB87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572" y="3652157"/>
            <a:ext cx="609600" cy="60960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97E46C-D941-9B55-E913-89B4FC0C4A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200" y="1886856"/>
            <a:ext cx="10363199" cy="497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0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60</Words>
  <Application>Microsoft Office PowerPoint</Application>
  <PresentationFormat>Widescreen</PresentationFormat>
  <Paragraphs>10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Office Theme</vt:lpstr>
      <vt:lpstr>TRƯỜNG MNTT BA SAO </vt:lpstr>
      <vt:lpstr>PowerPoint Presentation</vt:lpstr>
      <vt:lpstr>PowerPoint Presentation</vt:lpstr>
      <vt:lpstr>VĐTN: “Cá vàng bơi”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ĐIỆN TỬ CHỦ ĐỀ: CÁC CÔ CÁC BÁC TRONG NHÀ TRẺ</dc:title>
  <dc:creator>Admin</dc:creator>
  <cp:lastModifiedBy>Administrator</cp:lastModifiedBy>
  <cp:revision>40</cp:revision>
  <dcterms:created xsi:type="dcterms:W3CDTF">2021-09-29T12:19:08Z</dcterms:created>
  <dcterms:modified xsi:type="dcterms:W3CDTF">2025-03-31T02:00:48Z</dcterms:modified>
</cp:coreProperties>
</file>