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E877-E280-4DE0-AC3E-FE47EFA090C6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BCA0-6A05-4A8C-A5A7-F89FE84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E877-E280-4DE0-AC3E-FE47EFA090C6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BCA0-6A05-4A8C-A5A7-F89FE84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E877-E280-4DE0-AC3E-FE47EFA090C6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BCA0-6A05-4A8C-A5A7-F89FE84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1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E877-E280-4DE0-AC3E-FE47EFA090C6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BCA0-6A05-4A8C-A5A7-F89FE84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E877-E280-4DE0-AC3E-FE47EFA090C6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BCA0-6A05-4A8C-A5A7-F89FE84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3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E877-E280-4DE0-AC3E-FE47EFA090C6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BCA0-6A05-4A8C-A5A7-F89FE84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E877-E280-4DE0-AC3E-FE47EFA090C6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BCA0-6A05-4A8C-A5A7-F89FE84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9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E877-E280-4DE0-AC3E-FE47EFA090C6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BCA0-6A05-4A8C-A5A7-F89FE84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E877-E280-4DE0-AC3E-FE47EFA090C6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BCA0-6A05-4A8C-A5A7-F89FE84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3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E877-E280-4DE0-AC3E-FE47EFA090C6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BCA0-6A05-4A8C-A5A7-F89FE84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7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E877-E280-4DE0-AC3E-FE47EFA090C6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BCA0-6A05-4A8C-A5A7-F89FE84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E877-E280-4DE0-AC3E-FE47EFA090C6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CBCA0-6A05-4A8C-A5A7-F89FE84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244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1309" y="0"/>
            <a:ext cx="9126071" cy="219187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TT BA SAO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1309" y="2891118"/>
            <a:ext cx="9144000" cy="1655762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Vũ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4E2F8-F112-98A9-5F6E-2F29E0DF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42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videoplayback">
            <a:hlinkClick r:id="" action="ppaction://media"/>
            <a:extLst>
              <a:ext uri="{FF2B5EF4-FFF2-40B4-BE49-F238E27FC236}">
                <a16:creationId xmlns:a16="http://schemas.microsoft.com/office/drawing/2014/main" id="{7339E58D-176C-A48D-6289-A9BFC733F13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199" y="1555845"/>
            <a:ext cx="10515599" cy="4621118"/>
          </a:xfrm>
        </p:spPr>
      </p:pic>
    </p:spTree>
    <p:extLst>
      <p:ext uri="{BB962C8B-B14F-4D97-AF65-F5344CB8AC3E}">
        <p14:creationId xmlns:p14="http://schemas.microsoft.com/office/powerpoint/2010/main" val="12584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E6A8-9D3C-A74C-DA4F-6E9F2E63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4401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endParaRPr lang="en-US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6D9B2EB-1E08-979F-BC22-A2378EE4B5EF}"/>
              </a:ext>
            </a:extLst>
          </p:cNvPr>
          <p:cNvSpPr/>
          <p:nvPr/>
        </p:nvSpPr>
        <p:spPr>
          <a:xfrm>
            <a:off x="3985145" y="900455"/>
            <a:ext cx="3698544" cy="3275463"/>
          </a:xfrm>
          <a:prstGeom prst="flowChartConnector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9078BD-A9ED-75DD-4B51-12E60CEB7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08"/>
            <a:ext cx="10515600" cy="465706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668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264-8294-F293-FD36-5F9FD9FD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1967"/>
            <a:ext cx="10515600" cy="786033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C57AF-1147-5257-0EBC-BA33BF503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182" y="1485574"/>
            <a:ext cx="10515600" cy="42191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CA1888A-E169-C468-7667-DB1BF43EF027}"/>
              </a:ext>
            </a:extLst>
          </p:cNvPr>
          <p:cNvSpPr/>
          <p:nvPr/>
        </p:nvSpPr>
        <p:spPr>
          <a:xfrm>
            <a:off x="4026090" y="1852777"/>
            <a:ext cx="3835019" cy="367966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863B23-7D13-9AA5-FC02-3A47BE3D4CE4}"/>
              </a:ext>
            </a:extLst>
          </p:cNvPr>
          <p:cNvSpPr txBox="1"/>
          <p:nvPr/>
        </p:nvSpPr>
        <p:spPr>
          <a:xfrm>
            <a:off x="3049138" y="747975"/>
            <a:ext cx="6093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6441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8AF4-B39A-5D25-1365-EED0E83D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A9A19-62BC-A89E-6BE9-29CA2A7BB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5C923BF-382B-9C8A-73D0-A92F1BD26F3F}"/>
              </a:ext>
            </a:extLst>
          </p:cNvPr>
          <p:cNvSpPr/>
          <p:nvPr/>
        </p:nvSpPr>
        <p:spPr>
          <a:xfrm>
            <a:off x="1473957" y="2306472"/>
            <a:ext cx="2947917" cy="286603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45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E746-2515-A47B-CC8D-17F0127F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C25F4-5E47-9570-7F83-1C8D563EC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405F0C1-D9BA-A699-BE8D-60FCD5F535E5}"/>
              </a:ext>
            </a:extLst>
          </p:cNvPr>
          <p:cNvSpPr/>
          <p:nvPr/>
        </p:nvSpPr>
        <p:spPr>
          <a:xfrm>
            <a:off x="3775246" y="2315795"/>
            <a:ext cx="3889611" cy="3370997"/>
          </a:xfrm>
          <a:prstGeom prst="flowChartConnector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C61F7C-C07C-E61A-B407-E9F5105C4C96}"/>
              </a:ext>
            </a:extLst>
          </p:cNvPr>
          <p:cNvCxnSpPr/>
          <p:nvPr/>
        </p:nvCxnSpPr>
        <p:spPr>
          <a:xfrm>
            <a:off x="3518704" y="24538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000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3D89C-5D7E-F9B8-F34E-05E6D275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1: </a:t>
            </a:r>
            <a:r>
              <a:rPr lang="en-US" dirty="0" err="1"/>
              <a:t>Lăn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1FB2EA-55EC-C9C7-95C8-EB9585629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592" y="2547890"/>
            <a:ext cx="295681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45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2618-99B9-1BE4-F318-08A096E5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3C59D4-E90D-BED2-0DA4-B45FBFB106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19" y="1608880"/>
            <a:ext cx="2352251" cy="22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ong Ho Hinh Tron. Size: 176 x 185. Source: vati.vn">
            <a:extLst>
              <a:ext uri="{FF2B5EF4-FFF2-40B4-BE49-F238E27FC236}">
                <a16:creationId xmlns:a16="http://schemas.microsoft.com/office/drawing/2014/main" id="{D64F14D2-E354-066F-8D7C-E2DDD5B2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35" y="1365814"/>
            <a:ext cx="2352252" cy="24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i Dia hinh Tron. Size: 131 x 104. Source: thcslytutrongst.edu.vn">
            <a:extLst>
              <a:ext uri="{FF2B5EF4-FFF2-40B4-BE49-F238E27FC236}">
                <a16:creationId xmlns:a16="http://schemas.microsoft.com/office/drawing/2014/main" id="{8F395065-8188-FEAB-8730-4A403BAB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012" y="1608879"/>
            <a:ext cx="2352251" cy="22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ánh Sinh Nhật Hình Bông Hoa">
            <a:extLst>
              <a:ext uri="{FF2B5EF4-FFF2-40B4-BE49-F238E27FC236}">
                <a16:creationId xmlns:a16="http://schemas.microsoft.com/office/drawing/2014/main" id="{882FC75C-10F0-DEFF-C206-F4F215B51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70" y="4281187"/>
            <a:ext cx="2118167" cy="20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anh quy dong xu hinh tron">
            <a:extLst>
              <a:ext uri="{FF2B5EF4-FFF2-40B4-BE49-F238E27FC236}">
                <a16:creationId xmlns:a16="http://schemas.microsoft.com/office/drawing/2014/main" id="{3A1EE4DD-D933-873F-3DCA-A4C5FC306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49" y="4264488"/>
            <a:ext cx="2352252" cy="20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6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9CC02-6BBC-9A37-28D6-6525AE82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VĐTN: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Quả Bóng Tròn Tròn - Bé Bảo Trân _ Nhạc Thiếu Nhi Vui Nhộn, 4K.mp3">
            <a:hlinkClick r:id="" action="ppaction://media"/>
            <a:extLst>
              <a:ext uri="{FF2B5EF4-FFF2-40B4-BE49-F238E27FC236}">
                <a16:creationId xmlns:a16="http://schemas.microsoft.com/office/drawing/2014/main" id="{D852B5AF-FC32-1F59-15C5-D6D903D612DC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45" y="236746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9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81</Words>
  <Application>Microsoft Office PowerPoint</Application>
  <PresentationFormat>Widescreen</PresentationFormat>
  <Paragraphs>14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TRƯỜNG MẦM NON TT BA SAO </vt:lpstr>
      <vt:lpstr>Bài hát: “Hình tròn của bé”</vt:lpstr>
      <vt:lpstr>Hình tròn</vt:lpstr>
      <vt:lpstr>Hình tròn màu đỏ</vt:lpstr>
      <vt:lpstr>Hình tròn có lăn được không?</vt:lpstr>
      <vt:lpstr>Vì sao hình tròn lăn được?</vt:lpstr>
      <vt:lpstr>Trò chơi 1: Lăn hình </vt:lpstr>
      <vt:lpstr>Trò chơi 2: Ai tinh mắt</vt:lpstr>
      <vt:lpstr>VĐTN: Bài “Quả bóng”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ĐIỆN TỬ CHỦ ĐỀ: CÁC CÔ CÁC BÁC TRONG NHÀ TRẺ</dc:title>
  <dc:creator>Admin</dc:creator>
  <cp:lastModifiedBy>Administrator</cp:lastModifiedBy>
  <cp:revision>46</cp:revision>
  <dcterms:created xsi:type="dcterms:W3CDTF">2021-09-29T12:19:08Z</dcterms:created>
  <dcterms:modified xsi:type="dcterms:W3CDTF">2025-03-31T02:02:14Z</dcterms:modified>
</cp:coreProperties>
</file>