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9" r:id="rId4"/>
    <p:sldId id="270" r:id="rId5"/>
    <p:sldId id="268" r:id="rId6"/>
    <p:sldId id="267" r:id="rId7"/>
    <p:sldId id="272" r:id="rId8"/>
    <p:sldId id="274" r:id="rId9"/>
    <p:sldId id="273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4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1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9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3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CE877-E280-4DE0-AC3E-FE47EFA090C6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244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309" y="0"/>
            <a:ext cx="9126071" cy="219187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BA SAO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13" y="2891118"/>
            <a:ext cx="11632557" cy="1655762"/>
          </a:xfrm>
        </p:spPr>
        <p:txBody>
          <a:bodyPr>
            <a:noAutofit/>
          </a:bodyPr>
          <a:lstStyle/>
          <a:p>
            <a:pPr algn="l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l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6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A7525-D15C-9D54-AC4C-78D3454A5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F491-19C0-FDD7-1A52-48ECCFAF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vi-VN" sz="3500" b="1" dirty="0">
                <a:latin typeface="+mj-lt"/>
              </a:rPr>
              <a:t>Cô giới thiệu tên trò chơi, cách chơi và luật chơi của trò chơi “Thi xem đội nào nhanh”</a:t>
            </a:r>
          </a:p>
          <a:p>
            <a:endParaRPr lang="vi-VN" sz="3500" b="1" dirty="0">
              <a:latin typeface="+mj-lt"/>
            </a:endParaRPr>
          </a:p>
          <a:p>
            <a:r>
              <a:rPr lang="vi-VN" sz="3500" b="1" dirty="0">
                <a:latin typeface="+mj-lt"/>
              </a:rPr>
              <a:t>Cách chơi: Cho trẻ làm 2 đội và yêu cầu 2 đội chạy lên lấy viên nam châm và gắn vào các hình ảnh có trong nội dung câu chuyện “ chuyến du lịch của chú  gà trống choai”. Sau 1 bản nhạc đội nào gắn được nhiều kết quả đúng đội đó dành chiến thắng.</a:t>
            </a:r>
          </a:p>
          <a:p>
            <a:r>
              <a:rPr lang="vi-VN" sz="3500" b="1" dirty="0">
                <a:latin typeface="+mj-lt"/>
              </a:rPr>
              <a:t>Luật chơi: 1 bạn lên chỉ gắn một hình ảnh sau đó về cuối hàng đứng</a:t>
            </a:r>
          </a:p>
          <a:p>
            <a:endParaRPr lang="vi-VN" sz="3500" b="1" dirty="0">
              <a:latin typeface="+mj-lt"/>
            </a:endParaRPr>
          </a:p>
          <a:p>
            <a:endParaRPr lang="vi-VN" sz="3500" b="1" dirty="0">
              <a:latin typeface="+mj-lt"/>
            </a:endParaRPr>
          </a:p>
          <a:p>
            <a:r>
              <a:rPr lang="vi-VN" sz="3500" b="1" dirty="0">
                <a:latin typeface="+mj-lt"/>
              </a:rPr>
              <a:t>Tổ chức cho trẻ chơi 1 – 2 lần</a:t>
            </a:r>
          </a:p>
          <a:p>
            <a:r>
              <a:rPr lang="vi-VN" sz="3500" b="1" dirty="0">
                <a:latin typeface="+mj-lt"/>
              </a:rPr>
              <a:t>Kiểm tra kết quả chơi của 2 đội.</a:t>
            </a:r>
          </a:p>
          <a:p>
            <a:endParaRPr lang="en-US" dirty="0"/>
          </a:p>
        </p:txBody>
      </p:sp>
      <p:pic>
        <p:nvPicPr>
          <p:cNvPr id="4" name="em_di_choi_thuyen_karaoke_beat_mp3">
            <a:hlinkClick r:id="" action="ppaction://media"/>
            <a:extLst>
              <a:ext uri="{FF2B5EF4-FFF2-40B4-BE49-F238E27FC236}">
                <a16:creationId xmlns:a16="http://schemas.microsoft.com/office/drawing/2014/main" id="{279CE6F0-C0A3-0B18-C52F-34DB41E57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0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8B14-2C48-B303-5C19-D68E3B54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5AAF36-DB1F-52FF-ACDB-1C3F73036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825624"/>
            <a:ext cx="12192000" cy="5032375"/>
          </a:xfrm>
        </p:spPr>
      </p:pic>
      <p:pic>
        <p:nvPicPr>
          <p:cNvPr id="8" name="TienggagayNhacChuong-Dangcapnhat_6add">
            <a:hlinkClick r:id="" action="ppaction://media"/>
            <a:extLst>
              <a:ext uri="{FF2B5EF4-FFF2-40B4-BE49-F238E27FC236}">
                <a16:creationId xmlns:a16="http://schemas.microsoft.com/office/drawing/2014/main" id="{E61BC768-63A9-F454-A39D-2F7BC2C4B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4632A-2027-F9BB-A664-ABA95AC6F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FC57E1-DAD1-753C-2033-5ABDD9841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4"/>
            <a:ext cx="12192000" cy="5032375"/>
          </a:xfrm>
        </p:spPr>
      </p:pic>
    </p:spTree>
    <p:extLst>
      <p:ext uri="{BB962C8B-B14F-4D97-AF65-F5344CB8AC3E}">
        <p14:creationId xmlns:p14="http://schemas.microsoft.com/office/powerpoint/2010/main" val="19693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D8A7C-2151-D491-7F54-10A7298E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chãi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78E322-DF8E-512E-98F1-CFDAD570CD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4"/>
            <a:ext cx="12192000" cy="5032375"/>
          </a:xfrm>
        </p:spPr>
      </p:pic>
    </p:spTree>
    <p:extLst>
      <p:ext uri="{BB962C8B-B14F-4D97-AF65-F5344CB8AC3E}">
        <p14:creationId xmlns:p14="http://schemas.microsoft.com/office/powerpoint/2010/main" val="269285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8AA6D-79EC-C715-6208-115F06FF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2800" b="1" dirty="0"/>
            </a:br>
            <a:r>
              <a:rPr lang="vi-VN" sz="2800" b="1" dirty="0"/>
              <a:t>Gà trống choai đã đi bằng phương tiện gì? Ô tô có màu gì?</a:t>
            </a:r>
            <a:r>
              <a:rPr lang="en-US" sz="2800" b="1" dirty="0"/>
              <a:t> </a:t>
            </a:r>
            <a:br>
              <a:rPr lang="en-US" sz="2800" b="1" dirty="0"/>
            </a:br>
            <a:endParaRPr lang="en-US" sz="28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D59946-E8AF-B43F-613C-4C83C706C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4"/>
            <a:ext cx="12192000" cy="5032375"/>
          </a:xfrm>
        </p:spPr>
      </p:pic>
    </p:spTree>
    <p:extLst>
      <p:ext uri="{BB962C8B-B14F-4D97-AF65-F5344CB8AC3E}">
        <p14:creationId xmlns:p14="http://schemas.microsoft.com/office/powerpoint/2010/main" val="14091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6663-D1AB-2BD8-0B05-6877D084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000" b="1" dirty="0"/>
              <a:t>Ngồi trên ô tô chú cảm thấy như thế nào? Chú nghĩ gì?</a:t>
            </a:r>
            <a:endParaRPr lang="en-US" sz="30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F571E3-823B-7AE1-AA57-E90DF41FE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48774"/>
            <a:ext cx="12192000" cy="5009226"/>
          </a:xfrm>
        </p:spPr>
      </p:pic>
    </p:spTree>
    <p:extLst>
      <p:ext uri="{BB962C8B-B14F-4D97-AF65-F5344CB8AC3E}">
        <p14:creationId xmlns:p14="http://schemas.microsoft.com/office/powerpoint/2010/main" val="238573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51CF-D738-7616-A49E-0E31C14D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3000" b="1" dirty="0"/>
              <a:t>Sau đó chú gà trống choai lại đi bằng phương tiện gì?</a:t>
            </a:r>
            <a:br>
              <a:rPr lang="vi-VN" sz="3000" b="1" dirty="0"/>
            </a:br>
            <a:r>
              <a:rPr lang="vi-VN" sz="3000" b="1" dirty="0"/>
              <a:t>Đi máy bay chú cảm thấy như thế nào?</a:t>
            </a:r>
            <a:br>
              <a:rPr lang="vi-VN" sz="3200" dirty="0"/>
            </a:b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5CE708-F10E-4423-69A5-1A8F93DF9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4"/>
            <a:ext cx="12192000" cy="5032375"/>
          </a:xfrm>
        </p:spPr>
      </p:pic>
    </p:spTree>
    <p:extLst>
      <p:ext uri="{BB962C8B-B14F-4D97-AF65-F5344CB8AC3E}">
        <p14:creationId xmlns:p14="http://schemas.microsoft.com/office/powerpoint/2010/main" val="158461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5468-A08B-2BBF-E606-DEFCD7779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251"/>
            <a:ext cx="10515600" cy="1325563"/>
          </a:xfrm>
        </p:spPr>
        <p:txBody>
          <a:bodyPr>
            <a:normAutofit/>
          </a:bodyPr>
          <a:lstStyle/>
          <a:p>
            <a:r>
              <a:rPr lang="vi-VN" sz="3000" b="1" dirty="0"/>
              <a:t>Đoàn tàu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Các toa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7A3552-1A17-6DF5-8757-5585B8E17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4"/>
            <a:ext cx="12192000" cy="5032375"/>
          </a:xfrm>
        </p:spPr>
      </p:pic>
    </p:spTree>
    <p:extLst>
      <p:ext uri="{BB962C8B-B14F-4D97-AF65-F5344CB8AC3E}">
        <p14:creationId xmlns:p14="http://schemas.microsoft.com/office/powerpoint/2010/main" val="8295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64812-ABAD-CDD7-FA0F-96A3E1029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3000" b="1" dirty="0"/>
              <a:t>Cuối cùng thì cái gì đã xuất hiện trước mặt chú gà trống choai?</a:t>
            </a:r>
            <a:br>
              <a:rPr lang="vi-VN" sz="3000" b="1" dirty="0"/>
            </a:br>
            <a:r>
              <a:rPr lang="vi-VN" sz="3000" b="1" dirty="0"/>
              <a:t>Gà trống choai đã đi ra biển bằng gì?</a:t>
            </a:r>
            <a:br>
              <a:rPr lang="vi-VN" sz="3000" b="1" dirty="0"/>
            </a:br>
            <a:endParaRPr lang="en-US" sz="3000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BE30987-4EBC-D85B-480B-E96C5F4C6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5624"/>
            <a:ext cx="1219200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311</Words>
  <Application>Microsoft Office PowerPoint</Application>
  <PresentationFormat>Widescreen</PresentationFormat>
  <Paragraphs>22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TRƯỜNG MN BA SAO </vt:lpstr>
      <vt:lpstr>Đây là chú gà gì?</vt:lpstr>
      <vt:lpstr>Chú gà trống choai mơ ước được đi đâu?</vt:lpstr>
      <vt:lpstr>Đầu tiên chú gà trống choai quyết định đi bằng gì? (đi bộ trên đôi chân vững chãi của mình )</vt:lpstr>
      <vt:lpstr> Gà trống choai đã đi bằng phương tiện gì? Ô tô có màu gì?  </vt:lpstr>
      <vt:lpstr>Ngồi trên ô tô chú cảm thấy như thế nào? Chú nghĩ gì?</vt:lpstr>
      <vt:lpstr>Sau đó chú gà trống choai lại đi bằng phương tiện gì? Đi máy bay chú cảm thấy như thế nào? </vt:lpstr>
      <vt:lpstr>Đoàn tàu hoả có các toa sơn màu gì? Các toa có các ô cửa nhỏ để chú có thể làm gì?</vt:lpstr>
      <vt:lpstr>Cuối cùng thì cái gì đã xuất hiện trước mặt chú gà trống choai? Gà trống choai đã đi ra biển bằng gì? </vt:lpstr>
      <vt:lpstr>Trò chơi: “Thi xem đội nào nhanh”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ĐIỆN TỬ CHỦ ĐỀ: CÁC CÔ CÁC BÁC TRONG NHÀ TRẺ</dc:title>
  <dc:creator>Admin</dc:creator>
  <cp:lastModifiedBy>Administrator</cp:lastModifiedBy>
  <cp:revision>46</cp:revision>
  <dcterms:created xsi:type="dcterms:W3CDTF">2021-09-29T12:19:08Z</dcterms:created>
  <dcterms:modified xsi:type="dcterms:W3CDTF">2025-03-15T03:19:02Z</dcterms:modified>
</cp:coreProperties>
</file>