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9" r:id="rId18"/>
    <p:sldId id="281" r:id="rId19"/>
    <p:sldId id="283" r:id="rId20"/>
    <p:sldId id="284" r:id="rId21"/>
    <p:sldId id="28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000" y="-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EA49F-8EC9-4F46-8F7F-7826D0AB5D5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180D-B8B6-4636-A945-450A00F2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E3E4F-14D4-4E0F-B7B1-C2FC2D79C3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26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E3E4F-14D4-4E0F-B7B1-C2FC2D79C3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9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3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12733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7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9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AE353-ED74-483F-B4FB-31C61B86230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3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69809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A8CD72F-65F5-41DF-A0F9-8AD17662A00D}"/>
              </a:ext>
            </a:extLst>
          </p:cNvPr>
          <p:cNvSpPr txBox="1"/>
          <p:nvPr/>
        </p:nvSpPr>
        <p:spPr>
          <a:xfrm>
            <a:off x="80260" y="82297"/>
            <a:ext cx="416216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742950"/>
            <a:ext cx="8610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grpSp>
        <p:nvGrpSpPr>
          <p:cNvPr id="17" name="组合 1"/>
          <p:cNvGrpSpPr/>
          <p:nvPr/>
        </p:nvGrpSpPr>
        <p:grpSpPr>
          <a:xfrm>
            <a:off x="1913134" y="2615936"/>
            <a:ext cx="4909185" cy="1885427"/>
            <a:chOff x="2868295" y="1646555"/>
            <a:chExt cx="6545580" cy="2513903"/>
          </a:xfrm>
        </p:grpSpPr>
        <p:sp>
          <p:nvSpPr>
            <p:cNvPr id="18" name="MH_SubTitle_1"/>
            <p:cNvSpPr/>
            <p:nvPr/>
          </p:nvSpPr>
          <p:spPr>
            <a:xfrm>
              <a:off x="2868295" y="2597142"/>
              <a:ext cx="1791362" cy="1556444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1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MH_SubTitle_2"/>
            <p:cNvSpPr/>
            <p:nvPr/>
          </p:nvSpPr>
          <p:spPr>
            <a:xfrm>
              <a:off x="4436732" y="1653999"/>
              <a:ext cx="1792499" cy="1555871"/>
            </a:xfrm>
            <a:prstGeom prst="hexagon">
              <a:avLst/>
            </a:prstGeom>
            <a:solidFill>
              <a:srgbClr val="B888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2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MH_SubTitle_3"/>
            <p:cNvSpPr/>
            <p:nvPr/>
          </p:nvSpPr>
          <p:spPr>
            <a:xfrm>
              <a:off x="6046114" y="2604587"/>
              <a:ext cx="1792499" cy="1555871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3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MH_SubTitle_4"/>
            <p:cNvSpPr/>
            <p:nvPr/>
          </p:nvSpPr>
          <p:spPr>
            <a:xfrm>
              <a:off x="7622513" y="1646555"/>
              <a:ext cx="1791362" cy="1556444"/>
            </a:xfrm>
            <a:prstGeom prst="hexagon">
              <a:avLst/>
            </a:prstGeom>
            <a:solidFill>
              <a:srgbClr val="B888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4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MH_Other_1"/>
            <p:cNvSpPr/>
            <p:nvPr/>
          </p:nvSpPr>
          <p:spPr>
            <a:xfrm>
              <a:off x="3455748" y="2136165"/>
              <a:ext cx="415141" cy="360765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MH_Other_2"/>
            <p:cNvSpPr/>
            <p:nvPr/>
          </p:nvSpPr>
          <p:spPr>
            <a:xfrm>
              <a:off x="4716526" y="3350168"/>
              <a:ext cx="416847" cy="359620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MH_Other_3"/>
            <p:cNvSpPr/>
            <p:nvPr/>
          </p:nvSpPr>
          <p:spPr>
            <a:xfrm>
              <a:off x="5616065" y="3423466"/>
              <a:ext cx="415141" cy="360765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MH_Other_4"/>
            <p:cNvSpPr/>
            <p:nvPr/>
          </p:nvSpPr>
          <p:spPr>
            <a:xfrm>
              <a:off x="6840569" y="2172241"/>
              <a:ext cx="267283" cy="231920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MH_Other_5"/>
            <p:cNvSpPr/>
            <p:nvPr/>
          </p:nvSpPr>
          <p:spPr>
            <a:xfrm>
              <a:off x="6239468" y="2033089"/>
              <a:ext cx="395237" cy="34358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MH_Other_6"/>
            <p:cNvSpPr/>
            <p:nvPr/>
          </p:nvSpPr>
          <p:spPr>
            <a:xfrm>
              <a:off x="4485070" y="1777118"/>
              <a:ext cx="162076" cy="140298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2" name="MH_Other_7"/>
            <p:cNvSpPr/>
            <p:nvPr/>
          </p:nvSpPr>
          <p:spPr>
            <a:xfrm>
              <a:off x="5458661" y="3347305"/>
              <a:ext cx="183686" cy="159195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MH_Other_8"/>
            <p:cNvSpPr/>
            <p:nvPr/>
          </p:nvSpPr>
          <p:spPr>
            <a:xfrm>
              <a:off x="6621625" y="2375530"/>
              <a:ext cx="192216" cy="16606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MH_Other_9"/>
            <p:cNvSpPr/>
            <p:nvPr/>
          </p:nvSpPr>
          <p:spPr>
            <a:xfrm>
              <a:off x="4206414" y="1941466"/>
              <a:ext cx="319602" cy="277732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MH_Other_10"/>
            <p:cNvSpPr/>
            <p:nvPr/>
          </p:nvSpPr>
          <p:spPr>
            <a:xfrm>
              <a:off x="7882971" y="3298630"/>
              <a:ext cx="395237" cy="34358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MH_Other_11"/>
            <p:cNvSpPr/>
            <p:nvPr/>
          </p:nvSpPr>
          <p:spPr>
            <a:xfrm>
              <a:off x="8369198" y="3260263"/>
              <a:ext cx="284343" cy="247382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7" name="MH_Other_12"/>
            <p:cNvSpPr/>
            <p:nvPr/>
          </p:nvSpPr>
          <p:spPr>
            <a:xfrm>
              <a:off x="8283895" y="3559183"/>
              <a:ext cx="190510" cy="16606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8" name="MH_Other_13"/>
            <p:cNvSpPr/>
            <p:nvPr/>
          </p:nvSpPr>
          <p:spPr>
            <a:xfrm>
              <a:off x="3931738" y="2183694"/>
              <a:ext cx="267283" cy="231920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5082" y="2722422"/>
            <a:ext cx="176073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00021"/>
            <a:ext cx="425460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1" y="1176689"/>
            <a:ext cx="396239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028503"/>
            <a:ext cx="2819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3976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D72F-65F5-41DF-A0F9-8AD17662A00D}"/>
              </a:ext>
            </a:extLst>
          </p:cNvPr>
          <p:cNvSpPr txBox="1"/>
          <p:nvPr/>
        </p:nvSpPr>
        <p:spPr>
          <a:xfrm>
            <a:off x="80260" y="82297"/>
            <a:ext cx="416216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" y="527213"/>
            <a:ext cx="59291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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3350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7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9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-13855" y="5195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173273" y="-236764"/>
            <a:ext cx="5911841" cy="58011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799" y="438150"/>
            <a:ext cx="58011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329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đìu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2CF9F7DB-B8AF-9D21-DC78-94BF1058C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745"/>
            <a:ext cx="2819400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688378" y="38016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0955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dờn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dợn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tắc→Lòng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-13855" y="5195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173273" y="-236764"/>
            <a:ext cx="5911841" cy="58011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295400" y="971550"/>
            <a:ext cx="5801187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18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Vài</a:t>
            </a:r>
            <a:r>
              <a:rPr lang="en-US" b="1" dirty="0"/>
              <a:t> </a:t>
            </a:r>
            <a:r>
              <a:rPr lang="en-US" b="1" dirty="0" err="1"/>
              <a:t>nét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nghệ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r>
              <a:rPr lang="en-US" b="1" dirty="0"/>
              <a:t>: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,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:  Vũ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bao la,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tận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,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,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loi</a:t>
            </a:r>
            <a:r>
              <a:rPr lang="en-US" dirty="0"/>
              <a:t>,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vĩ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/>
              <a:t>vời</a:t>
            </a:r>
            <a:r>
              <a:rPr lang="en-US" dirty="0"/>
              <a:t> </a:t>
            </a:r>
            <a:r>
              <a:rPr lang="en-US" dirty="0" err="1"/>
              <a:t>vợi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láy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(10 </a:t>
            </a:r>
            <a:r>
              <a:rPr lang="en-US" dirty="0" err="1"/>
              <a:t>lần</a:t>
            </a:r>
            <a:r>
              <a:rPr lang="en-US" dirty="0"/>
              <a:t>/16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: 3/4).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: </a:t>
            </a:r>
            <a:r>
              <a:rPr lang="en-US" i="1" dirty="0" err="1"/>
              <a:t>buồn</a:t>
            </a:r>
            <a:r>
              <a:rPr lang="en-US" i="1" dirty="0"/>
              <a:t> </a:t>
            </a:r>
            <a:r>
              <a:rPr lang="en-US" i="1" dirty="0" err="1"/>
              <a:t>điệp</a:t>
            </a:r>
            <a:r>
              <a:rPr lang="en-US" i="1" dirty="0"/>
              <a:t> </a:t>
            </a:r>
            <a:r>
              <a:rPr lang="en-US" i="1" dirty="0" err="1"/>
              <a:t>điệp</a:t>
            </a:r>
            <a:r>
              <a:rPr lang="en-US" i="1" dirty="0"/>
              <a:t>, </a:t>
            </a:r>
            <a:r>
              <a:rPr lang="en-US" i="1" dirty="0" err="1"/>
              <a:t>nước</a:t>
            </a:r>
            <a:r>
              <a:rPr lang="en-US" i="1" dirty="0"/>
              <a:t> song </a:t>
            </a:r>
            <a:r>
              <a:rPr lang="en-US" i="1" dirty="0" err="1"/>
              <a:t>song</a:t>
            </a:r>
            <a:r>
              <a:rPr lang="en-US" i="1" dirty="0"/>
              <a:t>, </a:t>
            </a:r>
            <a:r>
              <a:rPr lang="en-US" i="1" dirty="0" err="1"/>
              <a:t>sâu</a:t>
            </a:r>
            <a:r>
              <a:rPr lang="en-US" i="1" dirty="0"/>
              <a:t> </a:t>
            </a:r>
            <a:r>
              <a:rPr lang="en-US" i="1" dirty="0" err="1"/>
              <a:t>chót</a:t>
            </a:r>
            <a:r>
              <a:rPr lang="en-US" i="1" dirty="0"/>
              <a:t> </a:t>
            </a:r>
            <a:r>
              <a:rPr lang="en-US" i="1" dirty="0" err="1"/>
              <a:t>vót</a:t>
            </a:r>
            <a:r>
              <a:rPr lang="en-US" i="1" dirty="0"/>
              <a:t>, </a:t>
            </a:r>
            <a:r>
              <a:rPr lang="en-US" i="1" dirty="0" err="1"/>
              <a:t>niềm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mật</a:t>
            </a:r>
            <a:r>
              <a:rPr lang="en-US" i="1" dirty="0"/>
              <a:t>, </a:t>
            </a:r>
            <a:r>
              <a:rPr lang="en-US" i="1" dirty="0" err="1"/>
              <a:t>sầu</a:t>
            </a:r>
            <a:r>
              <a:rPr lang="en-US" i="1" dirty="0"/>
              <a:t> </a:t>
            </a:r>
            <a:r>
              <a:rPr lang="en-US" i="1" dirty="0" err="1"/>
              <a:t>trăm</a:t>
            </a:r>
            <a:r>
              <a:rPr lang="en-US" i="1" dirty="0"/>
              <a:t> </a:t>
            </a:r>
            <a:r>
              <a:rPr lang="en-US" i="1" dirty="0" err="1"/>
              <a:t>ngả</a:t>
            </a:r>
            <a:r>
              <a:rPr lang="en-US" i="1" dirty="0"/>
              <a:t>; </a:t>
            </a:r>
            <a:r>
              <a:rPr lang="en-US" dirty="0" err="1"/>
              <a:t>cú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lạ</a:t>
            </a:r>
            <a:r>
              <a:rPr lang="en-US" dirty="0"/>
              <a:t>: </a:t>
            </a:r>
            <a:r>
              <a:rPr lang="en-US" i="1" dirty="0"/>
              <a:t> </a:t>
            </a:r>
            <a:r>
              <a:rPr lang="en-US" i="1" dirty="0" err="1"/>
              <a:t>nắng</a:t>
            </a:r>
            <a:r>
              <a:rPr lang="en-US" i="1" dirty="0"/>
              <a:t> </a:t>
            </a:r>
            <a:r>
              <a:rPr lang="en-US" i="1" dirty="0" err="1"/>
              <a:t>xuống</a:t>
            </a:r>
            <a:r>
              <a:rPr lang="en-US" i="1" dirty="0"/>
              <a:t>, </a:t>
            </a:r>
            <a:r>
              <a:rPr lang="en-US" i="1" dirty="0" err="1"/>
              <a:t>trời</a:t>
            </a:r>
            <a:r>
              <a:rPr lang="en-US" i="1" dirty="0"/>
              <a:t> </a:t>
            </a:r>
            <a:r>
              <a:rPr lang="en-US" i="1" dirty="0" err="1"/>
              <a:t>lên</a:t>
            </a:r>
            <a:r>
              <a:rPr lang="en-US" i="1" dirty="0"/>
              <a:t>, </a:t>
            </a:r>
            <a:r>
              <a:rPr lang="en-US" i="1" dirty="0" err="1"/>
              <a:t>thuyền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, </a:t>
            </a:r>
            <a:r>
              <a:rPr lang="en-US" i="1" dirty="0" err="1"/>
              <a:t>nước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…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: </a:t>
            </a:r>
            <a:r>
              <a:rPr lang="en-US" i="1" dirty="0" err="1"/>
              <a:t>củi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cành</a:t>
            </a:r>
            <a:r>
              <a:rPr lang="en-US" i="1" dirty="0"/>
              <a:t> </a:t>
            </a:r>
            <a:r>
              <a:rPr lang="en-US" i="1" dirty="0" err="1"/>
              <a:t>khô</a:t>
            </a:r>
            <a:r>
              <a:rPr lang="en-US" i="1" dirty="0"/>
              <a:t> </a:t>
            </a:r>
            <a:r>
              <a:rPr lang="en-US" i="1" dirty="0" err="1"/>
              <a:t>lạc</a:t>
            </a:r>
            <a:r>
              <a:rPr lang="en-US" i="1" dirty="0"/>
              <a:t> </a:t>
            </a:r>
            <a:r>
              <a:rPr lang="en-US" i="1" dirty="0" err="1"/>
              <a:t>mấy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, </a:t>
            </a:r>
            <a:r>
              <a:rPr lang="en-US" i="1" dirty="0" err="1"/>
              <a:t>bến</a:t>
            </a:r>
            <a:r>
              <a:rPr lang="en-US" i="1" dirty="0"/>
              <a:t> </a:t>
            </a:r>
            <a:r>
              <a:rPr lang="en-US" i="1" dirty="0" err="1"/>
              <a:t>cô</a:t>
            </a:r>
            <a:r>
              <a:rPr lang="en-US" i="1" dirty="0"/>
              <a:t> </a:t>
            </a:r>
            <a:r>
              <a:rPr lang="en-US" i="1" dirty="0" err="1"/>
              <a:t>liêu</a:t>
            </a:r>
            <a:r>
              <a:rPr lang="en-US" i="1" dirty="0"/>
              <a:t>, </a:t>
            </a:r>
            <a:r>
              <a:rPr lang="en-US" i="1" dirty="0" err="1"/>
              <a:t>chim</a:t>
            </a:r>
            <a:r>
              <a:rPr lang="en-US" i="1" dirty="0"/>
              <a:t> </a:t>
            </a:r>
            <a:r>
              <a:rPr lang="en-US" i="1" dirty="0" err="1"/>
              <a:t>nghiêng</a:t>
            </a:r>
            <a:r>
              <a:rPr lang="en-US" i="1" dirty="0"/>
              <a:t> </a:t>
            </a:r>
            <a:r>
              <a:rPr lang="en-US" i="1" dirty="0" err="1"/>
              <a:t>cánh</a:t>
            </a:r>
            <a:r>
              <a:rPr lang="en-US" i="1" dirty="0"/>
              <a:t> </a:t>
            </a:r>
            <a:r>
              <a:rPr lang="en-US" i="1" dirty="0" err="1"/>
              <a:t>nhỏ</a:t>
            </a:r>
            <a:r>
              <a:rPr lang="en-US" i="1" dirty="0"/>
              <a:t>, </a:t>
            </a:r>
            <a:r>
              <a:rPr lang="en-US" i="1" dirty="0" err="1"/>
              <a:t>bóng</a:t>
            </a:r>
            <a:r>
              <a:rPr lang="en-US" i="1" dirty="0"/>
              <a:t> </a:t>
            </a:r>
            <a:r>
              <a:rPr lang="en-US" i="1" dirty="0" err="1"/>
              <a:t>chiều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.</a:t>
            </a:r>
            <a:endParaRPr lang="vi-VN" dirty="0"/>
          </a:p>
          <a:p>
            <a:r>
              <a:rPr lang="en-US" dirty="0"/>
              <a:t>­-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lãng</a:t>
            </a:r>
            <a:r>
              <a:rPr lang="en-US" dirty="0"/>
              <a:t> </a:t>
            </a:r>
            <a:r>
              <a:rPr lang="en-US" dirty="0" err="1"/>
              <a:t>mạn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→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2CF9F7DB-B8AF-9D21-DC78-94BF1058C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745"/>
            <a:ext cx="2819400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688378" y="38016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09550"/>
            <a:ext cx="7391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+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:</a:t>
            </a:r>
            <a:endParaRPr lang="vi-VN" dirty="0"/>
          </a:p>
          <a:p>
            <a:r>
              <a:rPr lang="en-US" dirty="0"/>
              <a:t>▪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: </a:t>
            </a:r>
            <a:r>
              <a:rPr lang="en-US" i="1" dirty="0" err="1"/>
              <a:t>sông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, </a:t>
            </a:r>
            <a:r>
              <a:rPr lang="en-US" i="1" dirty="0" err="1"/>
              <a:t>hoàng</a:t>
            </a:r>
            <a:r>
              <a:rPr lang="en-US" i="1" dirty="0"/>
              <a:t> </a:t>
            </a:r>
            <a:r>
              <a:rPr lang="en-US" i="1" dirty="0" err="1"/>
              <a:t>hôn</a:t>
            </a:r>
            <a:r>
              <a:rPr lang="en-US" i="1" dirty="0"/>
              <a:t>, </a:t>
            </a:r>
            <a:r>
              <a:rPr lang="en-US" i="1" dirty="0" err="1"/>
              <a:t>cánh</a:t>
            </a:r>
            <a:r>
              <a:rPr lang="en-US" i="1" dirty="0"/>
              <a:t> </a:t>
            </a:r>
            <a:r>
              <a:rPr lang="en-US" i="1" dirty="0" err="1"/>
              <a:t>chim</a:t>
            </a:r>
            <a:r>
              <a:rPr lang="en-US" i="1" dirty="0"/>
              <a:t>, con </a:t>
            </a:r>
            <a:r>
              <a:rPr lang="en-US" i="1" dirty="0" err="1"/>
              <a:t>thuyền</a:t>
            </a:r>
            <a:r>
              <a:rPr lang="en-US" dirty="0"/>
              <a:t>… →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endParaRPr lang="vi-VN" dirty="0"/>
          </a:p>
          <a:p>
            <a:r>
              <a:rPr lang="en-US" dirty="0"/>
              <a:t>▪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: </a:t>
            </a:r>
            <a:r>
              <a:rPr lang="en-US" i="1" dirty="0" err="1"/>
              <a:t>tràng</a:t>
            </a:r>
            <a:r>
              <a:rPr lang="en-US" i="1" dirty="0"/>
              <a:t> </a:t>
            </a:r>
            <a:r>
              <a:rPr lang="en-US" i="1" dirty="0" err="1"/>
              <a:t>giang</a:t>
            </a:r>
            <a:r>
              <a:rPr lang="en-US" i="1" dirty="0"/>
              <a:t>, </a:t>
            </a:r>
            <a:r>
              <a:rPr lang="en-US" i="1" dirty="0" err="1"/>
              <a:t>cô</a:t>
            </a:r>
            <a:r>
              <a:rPr lang="en-US" i="1" dirty="0"/>
              <a:t> </a:t>
            </a:r>
            <a:r>
              <a:rPr lang="en-US" i="1" dirty="0" err="1"/>
              <a:t>liêu</a:t>
            </a:r>
            <a:r>
              <a:rPr lang="en-US" i="1" dirty="0"/>
              <a:t>..</a:t>
            </a:r>
            <a:endParaRPr lang="vi-VN" dirty="0"/>
          </a:p>
          <a:p>
            <a:r>
              <a:rPr lang="en-US" i="1" dirty="0"/>
              <a:t>▪ “</a:t>
            </a:r>
            <a:r>
              <a:rPr lang="en-US" i="1" dirty="0" err="1"/>
              <a:t>Lớp</a:t>
            </a:r>
            <a:r>
              <a:rPr lang="en-US" i="1" dirty="0"/>
              <a:t> </a:t>
            </a:r>
            <a:r>
              <a:rPr lang="en-US" i="1" dirty="0" err="1"/>
              <a:t>lớp</a:t>
            </a:r>
            <a:r>
              <a:rPr lang="en-US" i="1" dirty="0"/>
              <a:t> </a:t>
            </a:r>
            <a:r>
              <a:rPr lang="en-US" i="1" dirty="0" err="1"/>
              <a:t>mây</a:t>
            </a:r>
            <a:r>
              <a:rPr lang="en-US" i="1" dirty="0"/>
              <a:t> </a:t>
            </a:r>
            <a:r>
              <a:rPr lang="en-US" i="1" dirty="0" err="1"/>
              <a:t>cao</a:t>
            </a:r>
            <a:r>
              <a:rPr lang="en-US" i="1" dirty="0"/>
              <a:t> </a:t>
            </a:r>
            <a:r>
              <a:rPr lang="en-US" i="1" dirty="0" err="1"/>
              <a:t>đùn</a:t>
            </a:r>
            <a:r>
              <a:rPr lang="en-US" i="1" dirty="0"/>
              <a:t> </a:t>
            </a:r>
            <a:r>
              <a:rPr lang="en-US" i="1" dirty="0" err="1"/>
              <a:t>núi</a:t>
            </a:r>
            <a:r>
              <a:rPr lang="en-US" i="1" dirty="0"/>
              <a:t> </a:t>
            </a:r>
            <a:r>
              <a:rPr lang="en-US" i="1" dirty="0" err="1"/>
              <a:t>bạc</a:t>
            </a:r>
            <a:r>
              <a:rPr lang="en-US" i="1" dirty="0"/>
              <a:t>”–“</a:t>
            </a:r>
            <a:r>
              <a:rPr lang="en-US" i="1" dirty="0" err="1"/>
              <a:t>Tái</a:t>
            </a:r>
            <a:r>
              <a:rPr lang="en-US" i="1" dirty="0"/>
              <a:t> </a:t>
            </a:r>
            <a:r>
              <a:rPr lang="en-US" i="1" dirty="0" err="1"/>
              <a:t>thượng</a:t>
            </a:r>
            <a:r>
              <a:rPr lang="en-US" i="1" dirty="0"/>
              <a:t> </a:t>
            </a:r>
            <a:r>
              <a:rPr lang="en-US" i="1" dirty="0" err="1"/>
              <a:t>phong</a:t>
            </a:r>
            <a:r>
              <a:rPr lang="en-US" i="1" dirty="0"/>
              <a:t> </a:t>
            </a:r>
            <a:r>
              <a:rPr lang="en-US" i="1" dirty="0" err="1"/>
              <a:t>vân</a:t>
            </a:r>
            <a:r>
              <a:rPr lang="en-US" i="1" dirty="0"/>
              <a:t> </a:t>
            </a:r>
            <a:r>
              <a:rPr lang="en-US" i="1" dirty="0" err="1"/>
              <a:t>tiếp</a:t>
            </a:r>
            <a:r>
              <a:rPr lang="en-US" i="1" dirty="0"/>
              <a:t> </a:t>
            </a:r>
            <a:r>
              <a:rPr lang="en-US" i="1" dirty="0" err="1"/>
              <a:t>địa</a:t>
            </a:r>
            <a:r>
              <a:rPr lang="en-US" i="1" dirty="0"/>
              <a:t> </a:t>
            </a:r>
            <a:r>
              <a:rPr lang="en-US" i="1" dirty="0" err="1"/>
              <a:t>âm</a:t>
            </a:r>
            <a:r>
              <a:rPr lang="en-US" dirty="0"/>
              <a:t>”(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đùn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ải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) –</a:t>
            </a:r>
            <a:r>
              <a:rPr lang="en-US" dirty="0" err="1"/>
              <a:t>Đỗ</a:t>
            </a:r>
            <a:r>
              <a:rPr lang="en-US" dirty="0"/>
              <a:t> </a:t>
            </a:r>
            <a:r>
              <a:rPr lang="en-US" dirty="0" err="1"/>
              <a:t>Phủ</a:t>
            </a:r>
            <a:endParaRPr lang="vi-VN" dirty="0"/>
          </a:p>
          <a:p>
            <a:r>
              <a:rPr lang="en-US" dirty="0"/>
              <a:t>▪ “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khói</a:t>
            </a:r>
            <a:r>
              <a:rPr lang="en-US" i="1" dirty="0"/>
              <a:t> </a:t>
            </a:r>
            <a:r>
              <a:rPr lang="en-US" i="1" dirty="0" err="1"/>
              <a:t>hoàng</a:t>
            </a:r>
            <a:r>
              <a:rPr lang="en-US" i="1" dirty="0"/>
              <a:t> </a:t>
            </a:r>
            <a:r>
              <a:rPr lang="en-US" i="1" dirty="0" err="1"/>
              <a:t>hôn</a:t>
            </a:r>
            <a:r>
              <a:rPr lang="en-US" i="1" dirty="0"/>
              <a:t> </a:t>
            </a:r>
            <a:r>
              <a:rPr lang="en-US" i="1" dirty="0" err="1"/>
              <a:t>cũng</a:t>
            </a:r>
            <a:r>
              <a:rPr lang="en-US" i="1" dirty="0"/>
              <a:t> </a:t>
            </a:r>
            <a:r>
              <a:rPr lang="en-US" i="1" dirty="0" err="1"/>
              <a:t>nhớ</a:t>
            </a:r>
            <a:r>
              <a:rPr lang="en-US" i="1" dirty="0"/>
              <a:t> </a:t>
            </a:r>
            <a:r>
              <a:rPr lang="en-US" i="1" dirty="0" err="1"/>
              <a:t>nhà</a:t>
            </a:r>
            <a:r>
              <a:rPr lang="en-US" i="1" dirty="0"/>
              <a:t>” – “</a:t>
            </a:r>
            <a:r>
              <a:rPr lang="en-US" i="1" dirty="0" err="1"/>
              <a:t>Yên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giang</a:t>
            </a:r>
            <a:r>
              <a:rPr lang="en-US" i="1" dirty="0"/>
              <a:t> </a:t>
            </a:r>
            <a:r>
              <a:rPr lang="en-US" i="1" dirty="0" err="1"/>
              <a:t>thượng</a:t>
            </a:r>
            <a:r>
              <a:rPr lang="en-US" i="1" dirty="0"/>
              <a:t> </a:t>
            </a: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sầu</a:t>
            </a:r>
            <a:r>
              <a:rPr lang="en-US" i="1" dirty="0"/>
              <a:t>”</a:t>
            </a:r>
            <a:r>
              <a:rPr lang="en-US" dirty="0"/>
              <a:t> (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khói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ai).</a:t>
            </a:r>
            <a:endParaRPr lang="vi-VN" dirty="0"/>
          </a:p>
          <a:p>
            <a:r>
              <a:rPr lang="en-US" dirty="0"/>
              <a:t>+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:</a:t>
            </a:r>
            <a:endParaRPr lang="vi-VN" dirty="0"/>
          </a:p>
          <a:p>
            <a:r>
              <a:rPr lang="en-US" dirty="0"/>
              <a:t>▪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: </a:t>
            </a:r>
            <a:r>
              <a:rPr lang="en-US" i="1" dirty="0" err="1"/>
              <a:t>sâu</a:t>
            </a:r>
            <a:r>
              <a:rPr lang="en-US" i="1" dirty="0"/>
              <a:t> </a:t>
            </a:r>
            <a:r>
              <a:rPr lang="en-US" i="1" dirty="0" err="1"/>
              <a:t>chót</a:t>
            </a:r>
            <a:r>
              <a:rPr lang="en-US" i="1" dirty="0"/>
              <a:t> </a:t>
            </a:r>
            <a:r>
              <a:rPr lang="en-US" i="1" dirty="0" err="1"/>
              <a:t>vót</a:t>
            </a:r>
            <a:r>
              <a:rPr lang="en-US" i="1" dirty="0"/>
              <a:t>, </a:t>
            </a:r>
            <a:r>
              <a:rPr lang="en-US" i="1" dirty="0" err="1"/>
              <a:t>niềm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mật</a:t>
            </a:r>
            <a:r>
              <a:rPr lang="en-US" i="1" dirty="0"/>
              <a:t>, </a:t>
            </a:r>
            <a:r>
              <a:rPr lang="en-US" i="1" dirty="0" err="1"/>
              <a:t>dợn</a:t>
            </a:r>
            <a:r>
              <a:rPr lang="en-US" i="1" dirty="0"/>
              <a:t> </a:t>
            </a:r>
            <a:r>
              <a:rPr lang="en-US" i="1" dirty="0" err="1"/>
              <a:t>dợn</a:t>
            </a:r>
            <a:r>
              <a:rPr lang="en-US" i="1" dirty="0"/>
              <a:t>,…</a:t>
            </a:r>
            <a:endParaRPr lang="vi-VN" dirty="0"/>
          </a:p>
          <a:p>
            <a:r>
              <a:rPr lang="en-US" dirty="0"/>
              <a:t>▪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endParaRPr lang="vi-VN" dirty="0"/>
          </a:p>
          <a:p>
            <a:r>
              <a:rPr lang="en-US" i="1" dirty="0"/>
              <a:t>▪ </a:t>
            </a:r>
            <a:r>
              <a:rPr lang="en-US" i="1" dirty="0" err="1"/>
              <a:t>Cành</a:t>
            </a:r>
            <a:r>
              <a:rPr lang="en-US" i="1" dirty="0"/>
              <a:t> </a:t>
            </a:r>
            <a:r>
              <a:rPr lang="en-US" i="1" dirty="0" err="1"/>
              <a:t>củi</a:t>
            </a:r>
            <a:r>
              <a:rPr lang="en-US" i="1" dirty="0"/>
              <a:t> </a:t>
            </a:r>
            <a:r>
              <a:rPr lang="en-US" i="1" dirty="0" err="1"/>
              <a:t>khô</a:t>
            </a:r>
            <a:r>
              <a:rPr lang="en-US" i="1" dirty="0"/>
              <a:t>, </a:t>
            </a:r>
            <a:r>
              <a:rPr lang="en-US" i="1" dirty="0" err="1"/>
              <a:t>bèo</a:t>
            </a:r>
            <a:r>
              <a:rPr lang="en-US" i="1" dirty="0"/>
              <a:t>, </a:t>
            </a:r>
            <a:r>
              <a:rPr lang="en-US" i="1" dirty="0" err="1"/>
              <a:t>bến</a:t>
            </a:r>
            <a:r>
              <a:rPr lang="en-US" i="1" dirty="0"/>
              <a:t> </a:t>
            </a:r>
            <a:r>
              <a:rPr lang="en-US" i="1" dirty="0" err="1"/>
              <a:t>đò</a:t>
            </a:r>
            <a:r>
              <a:rPr lang="en-US" i="1" dirty="0"/>
              <a:t>, </a:t>
            </a:r>
            <a:r>
              <a:rPr lang="en-US" i="1" dirty="0" err="1"/>
              <a:t>chợ</a:t>
            </a:r>
            <a:r>
              <a:rPr lang="en-US" i="1" dirty="0"/>
              <a:t> </a:t>
            </a:r>
            <a:r>
              <a:rPr lang="en-US" i="1" dirty="0" err="1"/>
              <a:t>chiều</a:t>
            </a:r>
            <a:r>
              <a:rPr lang="en-US" i="1" dirty="0"/>
              <a:t>, </a:t>
            </a:r>
            <a:r>
              <a:rPr lang="en-US" i="1" dirty="0" err="1"/>
              <a:t>cầu</a:t>
            </a:r>
            <a:r>
              <a:rPr lang="en-US" dirty="0"/>
              <a:t>…: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,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6BE3A-0518-E2E7-F229-F03127D98887}"/>
              </a:ext>
            </a:extLst>
          </p:cNvPr>
          <p:cNvSpPr txBox="1"/>
          <p:nvPr/>
        </p:nvSpPr>
        <p:spPr>
          <a:xfrm>
            <a:off x="762000" y="324773"/>
            <a:ext cx="7467600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6002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…..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vót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6002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khao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56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0" y="1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2004260" y="-1337509"/>
            <a:ext cx="2249867" cy="58011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5B4B5D-EF37-4290-B7AE-BD6CCCC52521}"/>
              </a:ext>
            </a:extLst>
          </p:cNvPr>
          <p:cNvSpPr txBox="1"/>
          <p:nvPr/>
        </p:nvSpPr>
        <p:spPr>
          <a:xfrm>
            <a:off x="685800" y="1066794"/>
            <a:ext cx="4481035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en-US" sz="6000" dirty="0" err="1">
                <a:solidFill>
                  <a:srgbClr val="D66E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dirty="0">
                <a:solidFill>
                  <a:srgbClr val="D66E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D66E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dirty="0">
              <a:solidFill>
                <a:srgbClr val="D66E4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95275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 TRẢ LỜI NHANH CÁC CÂU HỎI TRÊN MÀN HÌNH BẰNG CÁCH GIƠ TAY. HỌC SINH NÀO TRẢ LỜI ĐÚNG ĐƯỢC CỘNG ĐIỂM</a:t>
            </a:r>
          </a:p>
        </p:txBody>
      </p:sp>
    </p:spTree>
    <p:extLst>
      <p:ext uri="{BB962C8B-B14F-4D97-AF65-F5344CB8AC3E}">
        <p14:creationId xmlns:p14="http://schemas.microsoft.com/office/powerpoint/2010/main" val="4170269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11369" y="3115792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39324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PHIẾU HỌC TẬP 1</a:t>
            </a:r>
            <a:endParaRPr lang="vi-VN" sz="1600" dirty="0">
              <a:latin typeface="+mj-lt"/>
            </a:endParaRPr>
          </a:p>
          <a:p>
            <a:r>
              <a:rPr lang="en-US" sz="1600" b="1" dirty="0" err="1">
                <a:latin typeface="+mj-lt"/>
              </a:rPr>
              <a:t>Nhóm</a:t>
            </a:r>
            <a:r>
              <a:rPr lang="en-US" sz="1600" b="1" dirty="0">
                <a:latin typeface="+mj-lt"/>
              </a:rPr>
              <a:t>………… </a:t>
            </a:r>
            <a:r>
              <a:rPr lang="en-US" sz="1600" b="1" dirty="0" err="1">
                <a:latin typeface="+mj-lt"/>
              </a:rPr>
              <a:t>Lớp</a:t>
            </a:r>
            <a:r>
              <a:rPr lang="en-US" sz="1600" b="1" dirty="0">
                <a:latin typeface="+mj-lt"/>
              </a:rPr>
              <a:t>………….</a:t>
            </a:r>
            <a:endParaRPr lang="vi-VN" sz="1600" dirty="0">
              <a:latin typeface="+mj-lt"/>
            </a:endParaRPr>
          </a:p>
          <a:p>
            <a:r>
              <a:rPr lang="en-US" sz="1600" b="1" dirty="0" err="1">
                <a:latin typeface="+mj-lt"/>
              </a:rPr>
              <a:t>Câu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hỏi</a:t>
            </a:r>
            <a:r>
              <a:rPr lang="en-US" sz="1600" b="1" dirty="0">
                <a:latin typeface="+mj-lt"/>
              </a:rPr>
              <a:t>: </a:t>
            </a:r>
            <a:r>
              <a:rPr lang="en-US" sz="1600" dirty="0" err="1">
                <a:latin typeface="+mj-lt"/>
              </a:rPr>
              <a:t>Bạn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cảm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nhận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gì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đề</a:t>
            </a:r>
            <a:r>
              <a:rPr lang="en-US" sz="1600" dirty="0">
                <a:latin typeface="+mj-lt"/>
              </a:rPr>
              <a:t> “</a:t>
            </a:r>
            <a:r>
              <a:rPr lang="en-US" sz="1600" dirty="0" err="1">
                <a:latin typeface="+mj-lt"/>
              </a:rPr>
              <a:t>Tràng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giang</a:t>
            </a:r>
            <a:r>
              <a:rPr lang="en-US" sz="1600" dirty="0">
                <a:latin typeface="+mj-lt"/>
              </a:rPr>
              <a:t>”? Nhan </a:t>
            </a:r>
            <a:r>
              <a:rPr lang="en-US" sz="1600" dirty="0" err="1">
                <a:latin typeface="+mj-lt"/>
              </a:rPr>
              <a:t>đề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và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lời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từ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có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liên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quan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thế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nào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đến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nội</a:t>
            </a:r>
            <a:r>
              <a:rPr lang="en-US" sz="1600" dirty="0">
                <a:latin typeface="+mj-lt"/>
              </a:rPr>
              <a:t> dung </a:t>
            </a:r>
            <a:r>
              <a:rPr lang="en-US" sz="1600" dirty="0" err="1">
                <a:latin typeface="+mj-lt"/>
              </a:rPr>
              <a:t>cảm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xúc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bài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thơ</a:t>
            </a:r>
            <a:r>
              <a:rPr lang="en-US" sz="1600" dirty="0">
                <a:latin typeface="+mj-lt"/>
              </a:rPr>
              <a:t>?</a:t>
            </a:r>
            <a:endParaRPr lang="vi-VN" sz="1600" dirty="0">
              <a:latin typeface="+mj-lt"/>
            </a:endParaRPr>
          </a:p>
          <a:p>
            <a:r>
              <a:rPr lang="en-US" sz="1600" b="1" dirty="0" err="1">
                <a:latin typeface="+mj-lt"/>
              </a:rPr>
              <a:t>Trả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lời</a:t>
            </a:r>
            <a:r>
              <a:rPr lang="en-US" sz="1600" b="1" dirty="0">
                <a:latin typeface="+mj-lt"/>
              </a:rPr>
              <a:t>: …………………………………………….</a:t>
            </a:r>
            <a:endParaRPr lang="vi-VN" sz="1600" dirty="0">
              <a:latin typeface="+mj-lt"/>
            </a:endParaRPr>
          </a:p>
          <a:p>
            <a:pPr algn="just"/>
            <a:endParaRPr lang="en-US" sz="16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6C3423-493E-D9A3-86D3-CB45F9D61E6D}"/>
              </a:ext>
            </a:extLst>
          </p:cNvPr>
          <p:cNvSpPr/>
          <p:nvPr/>
        </p:nvSpPr>
        <p:spPr>
          <a:xfrm>
            <a:off x="1146132" y="2541975"/>
            <a:ext cx="6705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lang="vi-VN" sz="16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endParaRPr lang="vi-VN" sz="16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6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Trả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lời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………………</a:t>
            </a:r>
            <a:endParaRPr lang="vi-VN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1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PHIẾU HỌC TẬP 3</a:t>
            </a:r>
            <a:endParaRPr lang="vi-VN" dirty="0"/>
          </a:p>
          <a:p>
            <a:r>
              <a:rPr lang="en-US" b="1" dirty="0" err="1"/>
              <a:t>Nhóm</a:t>
            </a:r>
            <a:r>
              <a:rPr lang="en-US" b="1" dirty="0"/>
              <a:t>………… </a:t>
            </a:r>
            <a:r>
              <a:rPr lang="en-US" b="1" dirty="0" err="1"/>
              <a:t>Lớp</a:t>
            </a:r>
            <a:r>
              <a:rPr lang="en-US" b="1" dirty="0"/>
              <a:t>………….</a:t>
            </a:r>
            <a:endParaRPr lang="vi-VN" dirty="0"/>
          </a:p>
          <a:p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: </a:t>
            </a:r>
            <a:r>
              <a:rPr lang="en-US" dirty="0"/>
              <a:t>Theo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?</a:t>
            </a:r>
            <a:endParaRPr lang="vi-VN" dirty="0"/>
          </a:p>
          <a:p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: …………………………………………….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34EBC-A37E-FAE7-23D3-6EB796E25B8B}"/>
              </a:ext>
            </a:extLst>
          </p:cNvPr>
          <p:cNvSpPr/>
          <p:nvPr/>
        </p:nvSpPr>
        <p:spPr>
          <a:xfrm>
            <a:off x="1295400" y="2800350"/>
            <a:ext cx="6477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PHIẾU HỌC TẬP 4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…………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………….</a:t>
            </a:r>
            <a:endParaRPr lang="vi-VN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vi-VN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…………………………………………….</a:t>
            </a:r>
            <a:endParaRPr lang="vi-VN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12395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1932 – 1945,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Nam,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0957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PHONG TRÀO THƠ MỚI </a:t>
            </a:r>
          </a:p>
        </p:txBody>
      </p:sp>
    </p:spTree>
    <p:extLst>
      <p:ext uri="{BB962C8B-B14F-4D97-AF65-F5344CB8AC3E}">
        <p14:creationId xmlns:p14="http://schemas.microsoft.com/office/powerpoint/2010/main" val="32283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343891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…..?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0957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THƠ ĐƯỜNG</a:t>
            </a:r>
          </a:p>
        </p:txBody>
      </p:sp>
    </p:spTree>
    <p:extLst>
      <p:ext uri="{BB962C8B-B14F-4D97-AF65-F5344CB8AC3E}">
        <p14:creationId xmlns:p14="http://schemas.microsoft.com/office/powerpoint/2010/main" val="38838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3525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0171" y="354206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HUY CẬN</a:t>
            </a:r>
          </a:p>
        </p:txBody>
      </p:sp>
    </p:spTree>
    <p:extLst>
      <p:ext uri="{BB962C8B-B14F-4D97-AF65-F5344CB8AC3E}">
        <p14:creationId xmlns:p14="http://schemas.microsoft.com/office/powerpoint/2010/main" val="35650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364673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4185731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CẤU TỨ</a:t>
            </a:r>
          </a:p>
        </p:txBody>
      </p:sp>
    </p:spTree>
    <p:extLst>
      <p:ext uri="{BB962C8B-B14F-4D97-AF65-F5344CB8AC3E}">
        <p14:creationId xmlns:p14="http://schemas.microsoft.com/office/powerpoint/2010/main" val="24133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0" y="1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3562238" y="-1981089"/>
            <a:ext cx="2400522" cy="84582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5B4B5D-EF37-4290-B7AE-BD6CCCC52521}"/>
              </a:ext>
            </a:extLst>
          </p:cNvPr>
          <p:cNvSpPr txBox="1"/>
          <p:nvPr/>
        </p:nvSpPr>
        <p:spPr>
          <a:xfrm>
            <a:off x="779318" y="1504950"/>
            <a:ext cx="9372600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lnSpc>
                <a:spcPct val="150000"/>
              </a:lnSpc>
              <a:defRPr/>
            </a:pP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6892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9C06892-B1D5-405F-AF31-0BC19E6C8B08}"/>
              </a:ext>
            </a:extLst>
          </p:cNvPr>
          <p:cNvSpPr/>
          <p:nvPr/>
        </p:nvSpPr>
        <p:spPr>
          <a:xfrm>
            <a:off x="220599" y="251578"/>
            <a:ext cx="8702802" cy="4718303"/>
          </a:xfrm>
          <a:prstGeom prst="rect">
            <a:avLst/>
          </a:prstGeom>
          <a:solidFill>
            <a:srgbClr val="F2DDAF">
              <a:alpha val="70000"/>
            </a:srgbClr>
          </a:solidFill>
          <a:ln w="25400">
            <a:solidFill>
              <a:schemeClr val="bg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8B94BB-7F52-430A-8333-7B4DEAA78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t="14250" r="4161" b="11990"/>
          <a:stretch/>
        </p:blipFill>
        <p:spPr>
          <a:xfrm flipH="1">
            <a:off x="-564" y="-159052"/>
            <a:ext cx="1876385" cy="1844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19AE57-9472-40AA-A9EE-590CC53A21C7}"/>
              </a:ext>
            </a:extLst>
          </p:cNvPr>
          <p:cNvSpPr txBox="1"/>
          <p:nvPr/>
        </p:nvSpPr>
        <p:spPr>
          <a:xfrm>
            <a:off x="1816004" y="233173"/>
            <a:ext cx="3479286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77F53-B316-4FFD-8705-00368BE7C748}"/>
              </a:ext>
            </a:extLst>
          </p:cNvPr>
          <p:cNvSpPr txBox="1"/>
          <p:nvPr/>
        </p:nvSpPr>
        <p:spPr>
          <a:xfrm flipH="1">
            <a:off x="2061970" y="644478"/>
            <a:ext cx="2510030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21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1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100" b="1" u="sng" dirty="0">
              <a:solidFill>
                <a:srgbClr val="FF0000"/>
              </a:solidFill>
              <a:latin typeface="#9Slide04 SFU Fenice Bold" panose="00000700000000000000" pitchFamily="2" charset="0"/>
            </a:endParaRPr>
          </a:p>
        </p:txBody>
      </p:sp>
      <p:pic>
        <p:nvPicPr>
          <p:cNvPr id="15" name="图片 4" descr="图片包含 屏幕截图&#10;&#10;描述已自动生成">
            <a:extLst>
              <a:ext uri="{FF2B5EF4-FFF2-40B4-BE49-F238E27FC236}">
                <a16:creationId xmlns:a16="http://schemas.microsoft.com/office/drawing/2014/main" id="{BF83896C-57F6-4C3C-8D8B-6B1F150981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6701" y="133351"/>
            <a:ext cx="7078889" cy="650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578"/>
            <a:ext cx="2566084" cy="3101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04948"/>
            <a:ext cx="2743200" cy="3464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275323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(1919 -2005),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78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">
            <a:extLst>
              <a:ext uri="{FF2B5EF4-FFF2-40B4-BE49-F238E27FC236}">
                <a16:creationId xmlns:a16="http://schemas.microsoft.com/office/drawing/2014/main" id="{0782C09F-F8A9-4FEE-9EA9-B581A6D7A1A0}"/>
              </a:ext>
            </a:extLst>
          </p:cNvPr>
          <p:cNvSpPr/>
          <p:nvPr/>
        </p:nvSpPr>
        <p:spPr>
          <a:xfrm>
            <a:off x="220599" y="212599"/>
            <a:ext cx="8702802" cy="471830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dirty="0">
              <a:solidFill>
                <a:prstClr val="white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EA97415-E640-40FD-8C6A-37074D204923}"/>
              </a:ext>
            </a:extLst>
          </p:cNvPr>
          <p:cNvGrpSpPr/>
          <p:nvPr/>
        </p:nvGrpSpPr>
        <p:grpSpPr>
          <a:xfrm>
            <a:off x="3548543" y="1231048"/>
            <a:ext cx="3090612" cy="677827"/>
            <a:chOff x="6352254" y="1073887"/>
            <a:chExt cx="4120816" cy="90376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458FC60-284E-4C7E-8A30-BA5CCEBFF369}"/>
                </a:ext>
              </a:extLst>
            </p:cNvPr>
            <p:cNvGrpSpPr/>
            <p:nvPr/>
          </p:nvGrpSpPr>
          <p:grpSpPr>
            <a:xfrm>
              <a:off x="6352254" y="1073887"/>
              <a:ext cx="903769" cy="903769"/>
              <a:chOff x="6501110" y="1169580"/>
              <a:chExt cx="903769" cy="903769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94A8D2E0-621A-4B24-83C4-CA5E65C2742E}"/>
                  </a:ext>
                </a:extLst>
              </p:cNvPr>
              <p:cNvSpPr/>
              <p:nvPr/>
            </p:nvSpPr>
            <p:spPr>
              <a:xfrm>
                <a:off x="6501110" y="1169580"/>
                <a:ext cx="903769" cy="903769"/>
              </a:xfrm>
              <a:prstGeom prst="ellipse">
                <a:avLst/>
              </a:prstGeom>
              <a:solidFill>
                <a:srgbClr val="F2DDAF">
                  <a:alpha val="70000"/>
                </a:srgbClr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>
                <a:glow rad="12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zh-CN" altLang="en-US" sz="2700" dirty="0">
                  <a:solidFill>
                    <a:srgbClr val="E7E6E6">
                      <a:lumMod val="25000"/>
                    </a:srgb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9916439-D2E0-4405-8491-E82FEBA90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0892" y="1229995"/>
                <a:ext cx="782939" cy="78293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4B77CF4-4554-4E5E-886D-724B3DC38A74}"/>
                </a:ext>
              </a:extLst>
            </p:cNvPr>
            <p:cNvCxnSpPr>
              <a:stCxn id="7" idx="6"/>
            </p:cNvCxnSpPr>
            <p:nvPr/>
          </p:nvCxnSpPr>
          <p:spPr>
            <a:xfrm flipV="1">
              <a:off x="7256023" y="1525771"/>
              <a:ext cx="3217047" cy="1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0401F34-9B50-408E-8C92-B31497A44928}"/>
              </a:ext>
            </a:extLst>
          </p:cNvPr>
          <p:cNvGrpSpPr/>
          <p:nvPr/>
        </p:nvGrpSpPr>
        <p:grpSpPr>
          <a:xfrm>
            <a:off x="2990771" y="3775566"/>
            <a:ext cx="3095868" cy="677827"/>
            <a:chOff x="6682574" y="4901603"/>
            <a:chExt cx="4127824" cy="903769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87CC852-2CC5-4CFD-B190-AD5AA406531F}"/>
                </a:ext>
              </a:extLst>
            </p:cNvPr>
            <p:cNvGrpSpPr/>
            <p:nvPr/>
          </p:nvGrpSpPr>
          <p:grpSpPr>
            <a:xfrm>
              <a:off x="9906629" y="4901603"/>
              <a:ext cx="903769" cy="903769"/>
              <a:chOff x="6501110" y="1169580"/>
              <a:chExt cx="903769" cy="903769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8AD7B991-B530-4726-BA43-0225A6D354B8}"/>
                  </a:ext>
                </a:extLst>
              </p:cNvPr>
              <p:cNvSpPr/>
              <p:nvPr/>
            </p:nvSpPr>
            <p:spPr>
              <a:xfrm>
                <a:off x="6501110" y="1169580"/>
                <a:ext cx="903769" cy="903769"/>
              </a:xfrm>
              <a:prstGeom prst="ellipse">
                <a:avLst/>
              </a:prstGeom>
              <a:solidFill>
                <a:srgbClr val="F2DDAF">
                  <a:alpha val="70000"/>
                </a:srgbClr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>
                <a:glow rad="12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zh-CN" altLang="en-US" sz="2700" dirty="0">
                  <a:solidFill>
                    <a:srgbClr val="E7E6E6">
                      <a:lumMod val="25000"/>
                    </a:srgb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2676B13-8746-44D5-8818-5A63E1252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0892" y="1229995"/>
                <a:ext cx="782939" cy="78293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B20F044-B51A-4756-83E1-4C48EA1932E2}"/>
                </a:ext>
              </a:extLst>
            </p:cNvPr>
            <p:cNvCxnSpPr/>
            <p:nvPr/>
          </p:nvCxnSpPr>
          <p:spPr>
            <a:xfrm flipV="1">
              <a:off x="6682574" y="5353486"/>
              <a:ext cx="3217047" cy="1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CD93A01-37B8-4053-AFDE-5EB0160C0065}"/>
              </a:ext>
            </a:extLst>
          </p:cNvPr>
          <p:cNvSpPr txBox="1"/>
          <p:nvPr/>
        </p:nvSpPr>
        <p:spPr>
          <a:xfrm>
            <a:off x="220599" y="233116"/>
            <a:ext cx="3479286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CHUNG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41A3F4-F5F1-406E-AE89-CD3B2876AB0A}"/>
              </a:ext>
            </a:extLst>
          </p:cNvPr>
          <p:cNvSpPr txBox="1"/>
          <p:nvPr/>
        </p:nvSpPr>
        <p:spPr>
          <a:xfrm>
            <a:off x="3551323" y="1029020"/>
            <a:ext cx="5334000" cy="30854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Chèm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1939.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endParaRPr lang="vi-VN" altLang="en-US" sz="2400" dirty="0">
              <a:solidFill>
                <a:prstClr val="black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8FD84C-501A-4949-9306-4317F37CEE09}"/>
              </a:ext>
            </a:extLst>
          </p:cNvPr>
          <p:cNvSpPr txBox="1"/>
          <p:nvPr/>
        </p:nvSpPr>
        <p:spPr>
          <a:xfrm flipH="1">
            <a:off x="546601" y="750740"/>
            <a:ext cx="251003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1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9" y="1231048"/>
            <a:ext cx="2770172" cy="34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187</TotalTime>
  <Words>1775</Words>
  <Application>Microsoft Office PowerPoint</Application>
  <PresentationFormat>On-screen Show (16:9)</PresentationFormat>
  <Paragraphs>100</Paragraphs>
  <Slides>21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等线</vt:lpstr>
      <vt:lpstr>#9Slide04 SFU Fenice Bold</vt:lpstr>
      <vt:lpstr>Arial</vt:lpstr>
      <vt:lpstr>Calibri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Lư</dc:creator>
  <cp:lastModifiedBy>thunguyet.duy@gmail.com</cp:lastModifiedBy>
  <cp:revision>20</cp:revision>
  <dcterms:created xsi:type="dcterms:W3CDTF">2023-07-31T01:08:37Z</dcterms:created>
  <dcterms:modified xsi:type="dcterms:W3CDTF">2023-08-10T14:03:02Z</dcterms:modified>
</cp:coreProperties>
</file>