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639" r:id="rId2"/>
    <p:sldId id="620" r:id="rId3"/>
    <p:sldId id="662" r:id="rId4"/>
    <p:sldId id="667" r:id="rId5"/>
    <p:sldId id="668" r:id="rId6"/>
    <p:sldId id="648" r:id="rId7"/>
    <p:sldId id="664" r:id="rId8"/>
    <p:sldId id="714" r:id="rId9"/>
    <p:sldId id="704" r:id="rId10"/>
    <p:sldId id="707" r:id="rId11"/>
    <p:sldId id="706" r:id="rId12"/>
    <p:sldId id="712" r:id="rId13"/>
    <p:sldId id="657" r:id="rId14"/>
    <p:sldId id="715" r:id="rId15"/>
    <p:sldId id="711" r:id="rId16"/>
    <p:sldId id="695" r:id="rId17"/>
    <p:sldId id="710" r:id="rId18"/>
    <p:sldId id="658" r:id="rId19"/>
    <p:sldId id="713" r:id="rId20"/>
    <p:sldId id="316" r:id="rId21"/>
    <p:sldId id="69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47B952"/>
    <a:srgbClr val="33CC33"/>
    <a:srgbClr val="FF0000"/>
    <a:srgbClr val="89269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29" autoAdjust="0"/>
    <p:restoredTop sz="94660"/>
  </p:normalViewPr>
  <p:slideViewPr>
    <p:cSldViewPr snapToGrid="0">
      <p:cViewPr varScale="1">
        <p:scale>
          <a:sx n="87" d="100"/>
          <a:sy n="87" d="100"/>
        </p:scale>
        <p:origin x="54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B9B19A-7B4D-408A-AD1A-675AB811EAAB}" type="datetimeFigureOut">
              <a:rPr lang="en-US" smtClean="0"/>
              <a:t>15/01/2025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CE25B8-121C-4872-A028-0656821C5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265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EF7B3DD-EB67-4E43-B444-D622C2305F3A}" type="slidenum">
              <a:rPr lang="en-US" altLang="en-US"/>
              <a:pPr eaLnBrk="1" hangingPunct="1"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90237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DC63ED-8596-4193-A72D-D57D74FED7C8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246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E1CE4-1D3B-4978-8BC0-0057A11E3B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5B5C60-9B59-45C3-9994-54E5E5E90D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83EEDF-0A2E-4BB0-A713-0BD18B6C2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ACCBE-A473-4B69-AFC6-B23DF575F404}" type="datetimeFigureOut">
              <a:rPr lang="en-US" smtClean="0"/>
              <a:t>15/01/2025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50101B-A9B0-4907-AACF-16BAE8C70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D8F7FF-A0D2-456F-8521-54A54672E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DB35-5A12-431D-BA31-3BE5DA377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808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3297A2-DA88-4CD8-AFBC-5A4B1D0A7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ACCBE-A473-4B69-AFC6-B23DF575F404}" type="datetimeFigureOut">
              <a:rPr lang="en-US" smtClean="0"/>
              <a:t>15/01/2025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EACCC7-1C87-4271-973D-B7D85D4F4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B4DB4F-80AF-4139-878C-D6C6431B7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DB35-5A12-431D-BA31-3BE5DA377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799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3297A2-DA88-4CD8-AFBC-5A4B1D0A7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ACCBE-A473-4B69-AFC6-B23DF575F404}" type="datetimeFigureOut">
              <a:rPr lang="en-US" smtClean="0"/>
              <a:t>15/01/2025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EACCC7-1C87-4271-973D-B7D85D4F4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B4DB4F-80AF-4139-878C-D6C6431B7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DB35-5A12-431D-BA31-3BE5DA377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1656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3297A2-DA88-4CD8-AFBC-5A4B1D0A7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ACCBE-A473-4B69-AFC6-B23DF575F404}" type="datetimeFigureOut">
              <a:rPr lang="en-US" smtClean="0"/>
              <a:t>15/01/2025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EACCC7-1C87-4271-973D-B7D85D4F4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B4DB4F-80AF-4139-878C-D6C6431B7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DB35-5A12-431D-BA31-3BE5DA377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3647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3297A2-DA88-4CD8-AFBC-5A4B1D0A7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ACCBE-A473-4B69-AFC6-B23DF575F404}" type="datetimeFigureOut">
              <a:rPr lang="en-US" smtClean="0"/>
              <a:t>15/01/2025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EACCC7-1C87-4271-973D-B7D85D4F4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B4DB4F-80AF-4139-878C-D6C6431B7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DB35-5A12-431D-BA31-3BE5DA377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8036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3297A2-DA88-4CD8-AFBC-5A4B1D0A7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ACCBE-A473-4B69-AFC6-B23DF575F404}" type="datetimeFigureOut">
              <a:rPr lang="en-US" smtClean="0"/>
              <a:t>15/01/2025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EACCC7-1C87-4271-973D-B7D85D4F4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B4DB4F-80AF-4139-878C-D6C6431B7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DB35-5A12-431D-BA31-3BE5DA377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6479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3297A2-DA88-4CD8-AFBC-5A4B1D0A7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ACCBE-A473-4B69-AFC6-B23DF575F404}" type="datetimeFigureOut">
              <a:rPr lang="en-US" smtClean="0"/>
              <a:t>15/01/2025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EACCC7-1C87-4271-973D-B7D85D4F4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B4DB4F-80AF-4139-878C-D6C6431B7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DB35-5A12-431D-BA31-3BE5DA377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071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3297A2-DA88-4CD8-AFBC-5A4B1D0A7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ACCBE-A473-4B69-AFC6-B23DF575F404}" type="datetimeFigureOut">
              <a:rPr lang="en-US" smtClean="0"/>
              <a:t>15/01/2025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EACCC7-1C87-4271-973D-B7D85D4F4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B4DB4F-80AF-4139-878C-D6C6431B7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DB35-5A12-431D-BA31-3BE5DA377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6153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3297A2-DA88-4CD8-AFBC-5A4B1D0A7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ACCBE-A473-4B69-AFC6-B23DF575F404}" type="datetimeFigureOut">
              <a:rPr lang="en-US" smtClean="0"/>
              <a:t>15/01/2025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EACCC7-1C87-4271-973D-B7D85D4F4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B4DB4F-80AF-4139-878C-D6C6431B7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DB35-5A12-431D-BA31-3BE5DA377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9940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3297A2-DA88-4CD8-AFBC-5A4B1D0A7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ACCBE-A473-4B69-AFC6-B23DF575F404}" type="datetimeFigureOut">
              <a:rPr lang="en-US" smtClean="0"/>
              <a:t>15/01/2025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EACCC7-1C87-4271-973D-B7D85D4F4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B4DB4F-80AF-4139-878C-D6C6431B7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DB35-5A12-431D-BA31-3BE5DA377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7249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3297A2-DA88-4CD8-AFBC-5A4B1D0A7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ACCBE-A473-4B69-AFC6-B23DF575F404}" type="datetimeFigureOut">
              <a:rPr lang="en-US" smtClean="0"/>
              <a:t>15/01/2025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EACCC7-1C87-4271-973D-B7D85D4F4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B4DB4F-80AF-4139-878C-D6C6431B7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DB35-5A12-431D-BA31-3BE5DA377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110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ECC08-C8B5-4086-B9A7-AA648A8CF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2BD0FD-FFE8-45C1-B767-E7228CC106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69B70-D77C-40CD-94F0-FDFB09DCB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ACCBE-A473-4B69-AFC6-B23DF575F404}" type="datetimeFigureOut">
              <a:rPr lang="en-US" smtClean="0"/>
              <a:t>15/01/2025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60BE41-FEFE-45D9-95B0-6FD66A7A2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68FEBF-3AB8-452E-BEE9-417E7E5B0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DB35-5A12-431D-BA31-3BE5DA377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5464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3297A2-DA88-4CD8-AFBC-5A4B1D0A7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ACCBE-A473-4B69-AFC6-B23DF575F404}" type="datetimeFigureOut">
              <a:rPr lang="en-US" smtClean="0"/>
              <a:t>15/01/2025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EACCC7-1C87-4271-973D-B7D85D4F4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B4DB4F-80AF-4139-878C-D6C6431B7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DB35-5A12-431D-BA31-3BE5DA377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2937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3297A2-DA88-4CD8-AFBC-5A4B1D0A7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ACCBE-A473-4B69-AFC6-B23DF575F404}" type="datetimeFigureOut">
              <a:rPr lang="en-US" smtClean="0"/>
              <a:t>15/01/2025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EACCC7-1C87-4271-973D-B7D85D4F4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B4DB4F-80AF-4139-878C-D6C6431B7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DB35-5A12-431D-BA31-3BE5DA377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5995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3297A2-DA88-4CD8-AFBC-5A4B1D0A7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ACCBE-A473-4B69-AFC6-B23DF575F404}" type="datetimeFigureOut">
              <a:rPr lang="en-US" smtClean="0"/>
              <a:t>15/01/2025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EACCC7-1C87-4271-973D-B7D85D4F4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B4DB4F-80AF-4139-878C-D6C6431B7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DB35-5A12-431D-BA31-3BE5DA377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7985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3297A2-DA88-4CD8-AFBC-5A4B1D0A7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ACCBE-A473-4B69-AFC6-B23DF575F404}" type="datetimeFigureOut">
              <a:rPr lang="en-US" smtClean="0"/>
              <a:t>15/01/2025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EACCC7-1C87-4271-973D-B7D85D4F4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B4DB4F-80AF-4139-878C-D6C6431B7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DB35-5A12-431D-BA31-3BE5DA377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925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3297A2-DA88-4CD8-AFBC-5A4B1D0A7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ACCBE-A473-4B69-AFC6-B23DF575F404}" type="datetimeFigureOut">
              <a:rPr lang="en-US" smtClean="0"/>
              <a:t>15/01/2025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EACCC7-1C87-4271-973D-B7D85D4F4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B4DB4F-80AF-4139-878C-D6C6431B7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DB35-5A12-431D-BA31-3BE5DA377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3458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3297A2-DA88-4CD8-AFBC-5A4B1D0A7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ACCBE-A473-4B69-AFC6-B23DF575F404}" type="datetimeFigureOut">
              <a:rPr lang="en-US" smtClean="0"/>
              <a:t>15/01/2025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EACCC7-1C87-4271-973D-B7D85D4F4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B4DB4F-80AF-4139-878C-D6C6431B7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DB35-5A12-431D-BA31-3BE5DA377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6917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3297A2-DA88-4CD8-AFBC-5A4B1D0A7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ACCBE-A473-4B69-AFC6-B23DF575F404}" type="datetimeFigureOut">
              <a:rPr lang="en-US" smtClean="0"/>
              <a:t>15/01/2025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EACCC7-1C87-4271-973D-B7D85D4F4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B4DB4F-80AF-4139-878C-D6C6431B7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DB35-5A12-431D-BA31-3BE5DA377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0329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3297A2-DA88-4CD8-AFBC-5A4B1D0A7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ACCBE-A473-4B69-AFC6-B23DF575F404}" type="datetimeFigureOut">
              <a:rPr lang="en-US" smtClean="0"/>
              <a:t>15/01/2025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EACCC7-1C87-4271-973D-B7D85D4F4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B4DB4F-80AF-4139-878C-D6C6431B7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DB35-5A12-431D-BA31-3BE5DA377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4676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3297A2-DA88-4CD8-AFBC-5A4B1D0A7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ACCBE-A473-4B69-AFC6-B23DF575F404}" type="datetimeFigureOut">
              <a:rPr lang="en-US" smtClean="0"/>
              <a:t>15/01/2025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EACCC7-1C87-4271-973D-B7D85D4F4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B4DB4F-80AF-4139-878C-D6C6431B7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DB35-5A12-431D-BA31-3BE5DA377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7354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3297A2-DA88-4CD8-AFBC-5A4B1D0A7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ACCBE-A473-4B69-AFC6-B23DF575F404}" type="datetimeFigureOut">
              <a:rPr lang="en-US" smtClean="0"/>
              <a:t>15/01/2025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EACCC7-1C87-4271-973D-B7D85D4F4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B4DB4F-80AF-4139-878C-D6C6431B7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DB35-5A12-431D-BA31-3BE5DA377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414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ECC08-C8B5-4086-B9A7-AA648A8CF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2BD0FD-FFE8-45C1-B767-E7228CC106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69B70-D77C-40CD-94F0-FDFB09DCB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ACCBE-A473-4B69-AFC6-B23DF575F404}" type="datetimeFigureOut">
              <a:rPr lang="en-US" smtClean="0"/>
              <a:t>15/01/2025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60BE41-FEFE-45D9-95B0-6FD66A7A2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68FEBF-3AB8-452E-BEE9-417E7E5B0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DB35-5A12-431D-BA31-3BE5DA377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1577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3297A2-DA88-4CD8-AFBC-5A4B1D0A7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ACCBE-A473-4B69-AFC6-B23DF575F404}" type="datetimeFigureOut">
              <a:rPr lang="en-US" smtClean="0"/>
              <a:t>15/01/2025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EACCC7-1C87-4271-973D-B7D85D4F4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B4DB4F-80AF-4139-878C-D6C6431B7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DB35-5A12-431D-BA31-3BE5DA377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8093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3297A2-DA88-4CD8-AFBC-5A4B1D0A7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ACCBE-A473-4B69-AFC6-B23DF575F404}" type="datetimeFigureOut">
              <a:rPr lang="en-US" smtClean="0"/>
              <a:t>15/01/2025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EACCC7-1C87-4271-973D-B7D85D4F4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B4DB4F-80AF-4139-878C-D6C6431B7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DB35-5A12-431D-BA31-3BE5DA377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4915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3297A2-DA88-4CD8-AFBC-5A4B1D0A7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ACCBE-A473-4B69-AFC6-B23DF575F404}" type="datetimeFigureOut">
              <a:rPr lang="en-US" smtClean="0"/>
              <a:t>15/01/2025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EACCC7-1C87-4271-973D-B7D85D4F4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B4DB4F-80AF-4139-878C-D6C6431B7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DB35-5A12-431D-BA31-3BE5DA377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7989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3297A2-DA88-4CD8-AFBC-5A4B1D0A7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ACCBE-A473-4B69-AFC6-B23DF575F404}" type="datetimeFigureOut">
              <a:rPr lang="en-US" smtClean="0"/>
              <a:t>15/01/2025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EACCC7-1C87-4271-973D-B7D85D4F4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B4DB4F-80AF-4139-878C-D6C6431B7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DB35-5A12-431D-BA31-3BE5DA377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0627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3297A2-DA88-4CD8-AFBC-5A4B1D0A7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ACCBE-A473-4B69-AFC6-B23DF575F404}" type="datetimeFigureOut">
              <a:rPr lang="en-US" smtClean="0"/>
              <a:t>15/01/2025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EACCC7-1C87-4271-973D-B7D85D4F4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B4DB4F-80AF-4139-878C-D6C6431B7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DB35-5A12-431D-BA31-3BE5DA377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3265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3297A2-DA88-4CD8-AFBC-5A4B1D0A7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ACCBE-A473-4B69-AFC6-B23DF575F404}" type="datetimeFigureOut">
              <a:rPr lang="en-US" smtClean="0"/>
              <a:t>15/01/2025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EACCC7-1C87-4271-973D-B7D85D4F4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B4DB4F-80AF-4139-878C-D6C6431B7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DB35-5A12-431D-BA31-3BE5DA377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0462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3297A2-DA88-4CD8-AFBC-5A4B1D0A7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ACCBE-A473-4B69-AFC6-B23DF575F404}" type="datetimeFigureOut">
              <a:rPr lang="en-US" smtClean="0"/>
              <a:t>15/01/2025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EACCC7-1C87-4271-973D-B7D85D4F4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B4DB4F-80AF-4139-878C-D6C6431B7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DB35-5A12-431D-BA31-3BE5DA377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7600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5C395-1C86-4679-A11B-0EE9F0DBF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B7B886-B26D-48BC-839E-22928FA8E7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CF5E53-8B9C-4D55-9A3D-B91FD5D0F0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20E9F2-DCD0-478B-A303-889A05727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ACCBE-A473-4B69-AFC6-B23DF575F404}" type="datetimeFigureOut">
              <a:rPr lang="en-US" smtClean="0"/>
              <a:t>15/01/2025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A1208E-E1E3-4BB5-9E8F-FA3FA910E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4BF993-E50B-4998-9D3C-484BDB634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DB35-5A12-431D-BA31-3BE5DA377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1461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682E3-B2A2-43F9-A9FA-112F5887A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9ED4BC-AAAD-4F52-9018-BDCE86D570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3ABE42-5E21-4A86-A551-65060C2D8F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254B20-CB18-47BB-88E9-6D94DBDBE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ACCBE-A473-4B69-AFC6-B23DF575F404}" type="datetimeFigureOut">
              <a:rPr lang="en-US" smtClean="0"/>
              <a:t>15/01/2025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424864-FEEE-434B-ABC8-4749FA9B9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1DBA18-4720-4B4C-814E-BDE21418B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DB35-5A12-431D-BA31-3BE5DA377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9128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118EC-3466-4AF2-8912-074949648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77C301-4554-4874-A9BF-21A0B74FD0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295F25-2BE4-4D8F-B40F-9C0D33A04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ACCBE-A473-4B69-AFC6-B23DF575F404}" type="datetimeFigureOut">
              <a:rPr lang="en-US" smtClean="0"/>
              <a:t>15/01/2025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B5B75F-A0F5-41EC-823D-3EC0F30C6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D5EB90-19FA-41AB-A207-82677006D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DB35-5A12-431D-BA31-3BE5DA377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422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935D7-9957-4BFF-992B-58EF9976A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099960-94EA-4941-A06C-E2ECEEF79C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36399F-B642-408D-8808-4B5C03A67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ACCBE-A473-4B69-AFC6-B23DF575F404}" type="datetimeFigureOut">
              <a:rPr lang="en-US" smtClean="0"/>
              <a:t>15/01/2025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0EB732-3DB4-4A40-9722-82FAB7F04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BFE75A-87DD-4ED5-9789-E220AC92F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DB35-5A12-431D-BA31-3BE5DA377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2788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CEDD3D-768A-40F3-A28C-35E0A56BC3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E7BFAC-BA5A-488C-BAD2-7D30BB8852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63B001-7583-4BA1-9B56-402A9277A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ACCBE-A473-4B69-AFC6-B23DF575F404}" type="datetimeFigureOut">
              <a:rPr lang="en-US" smtClean="0"/>
              <a:t>15/01/2025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8AEDC6-CD3A-417A-BF3E-D8105848F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BD76FA-A6A5-4D62-A58D-9FAC42CD6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DB35-5A12-431D-BA31-3BE5DA377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8900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3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" name="Google Shape;23;p23">
            <a:extLst>
              <a:ext uri="{FF2B5EF4-FFF2-40B4-BE49-F238E27FC236}">
                <a16:creationId xmlns:a16="http://schemas.microsoft.com/office/drawing/2014/main" id="{2823644C-6444-498A-A88A-268E11C19BDB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xfrm>
            <a:off x="11296653" y="6218770"/>
            <a:ext cx="732367" cy="522817"/>
          </a:xfrm>
        </p:spPr>
        <p:txBody>
          <a:bodyPr lIns="91425" tIns="91425" rIns="91425" bIns="91425">
            <a:noAutofit/>
          </a:bodyPr>
          <a:lstStyle>
            <a:lvl1pPr>
              <a:buClr>
                <a:srgbClr val="888888"/>
              </a:buClr>
              <a:buSzPts val="1200"/>
              <a:buFont typeface="Calibri" panose="020F0502020204030204" pitchFamily="34" charset="0"/>
              <a:buNone/>
              <a:defRPr>
                <a:solidFill>
                  <a:srgbClr val="888888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fld id="{7E2DCF19-B407-4843-9F86-FB55B9403737}" type="slidenum">
              <a:rPr lang="en-US" altLang="vi-VN"/>
              <a:pPr>
                <a:defRPr/>
              </a:pPr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10731571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3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" name="Google Shape;23;p23">
            <a:extLst>
              <a:ext uri="{FF2B5EF4-FFF2-40B4-BE49-F238E27FC236}">
                <a16:creationId xmlns:a16="http://schemas.microsoft.com/office/drawing/2014/main" id="{2823644C-6444-498A-A88A-268E11C19BDB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xfrm>
            <a:off x="11296653" y="6218770"/>
            <a:ext cx="732367" cy="522817"/>
          </a:xfrm>
        </p:spPr>
        <p:txBody>
          <a:bodyPr lIns="91425" tIns="91425" rIns="91425" bIns="91425">
            <a:noAutofit/>
          </a:bodyPr>
          <a:lstStyle>
            <a:lvl1pPr>
              <a:buClr>
                <a:srgbClr val="888888"/>
              </a:buClr>
              <a:buSzPts val="1200"/>
              <a:buFont typeface="Calibri" panose="020F0502020204030204" pitchFamily="34" charset="0"/>
              <a:buNone/>
              <a:defRPr>
                <a:solidFill>
                  <a:srgbClr val="888888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fld id="{7E2DCF19-B407-4843-9F86-FB55B9403737}" type="slidenum">
              <a:rPr lang="en-US" altLang="vi-VN"/>
              <a:pPr>
                <a:defRPr/>
              </a:pPr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4708404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3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" name="Google Shape;23;p23">
            <a:extLst>
              <a:ext uri="{FF2B5EF4-FFF2-40B4-BE49-F238E27FC236}">
                <a16:creationId xmlns:a16="http://schemas.microsoft.com/office/drawing/2014/main" id="{2823644C-6444-498A-A88A-268E11C19BDB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xfrm>
            <a:off x="11296653" y="6218770"/>
            <a:ext cx="732367" cy="522817"/>
          </a:xfrm>
        </p:spPr>
        <p:txBody>
          <a:bodyPr lIns="91425" tIns="91425" rIns="91425" bIns="91425">
            <a:noAutofit/>
          </a:bodyPr>
          <a:lstStyle>
            <a:lvl1pPr>
              <a:buClr>
                <a:srgbClr val="888888"/>
              </a:buClr>
              <a:buSzPts val="1200"/>
              <a:buFont typeface="Calibri" panose="020F0502020204030204" pitchFamily="34" charset="0"/>
              <a:buNone/>
              <a:defRPr>
                <a:solidFill>
                  <a:srgbClr val="888888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fld id="{7E2DCF19-B407-4843-9F86-FB55B9403737}" type="slidenum">
              <a:rPr lang="en-US" altLang="vi-VN"/>
              <a:pPr>
                <a:defRPr/>
              </a:pPr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18501039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3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" name="Google Shape;23;p23">
            <a:extLst>
              <a:ext uri="{FF2B5EF4-FFF2-40B4-BE49-F238E27FC236}">
                <a16:creationId xmlns:a16="http://schemas.microsoft.com/office/drawing/2014/main" id="{2823644C-6444-498A-A88A-268E11C19BDB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xfrm>
            <a:off x="11296653" y="6218770"/>
            <a:ext cx="732367" cy="522817"/>
          </a:xfrm>
        </p:spPr>
        <p:txBody>
          <a:bodyPr lIns="91425" tIns="91425" rIns="91425" bIns="91425">
            <a:noAutofit/>
          </a:bodyPr>
          <a:lstStyle>
            <a:lvl1pPr>
              <a:buClr>
                <a:srgbClr val="888888"/>
              </a:buClr>
              <a:buSzPts val="1200"/>
              <a:buFont typeface="Calibri" panose="020F0502020204030204" pitchFamily="34" charset="0"/>
              <a:buNone/>
              <a:defRPr>
                <a:solidFill>
                  <a:srgbClr val="888888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fld id="{7E2DCF19-B407-4843-9F86-FB55B9403737}" type="slidenum">
              <a:rPr lang="en-US" altLang="vi-VN"/>
              <a:pPr>
                <a:defRPr/>
              </a:pPr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28190287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3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" name="Google Shape;23;p23">
            <a:extLst>
              <a:ext uri="{FF2B5EF4-FFF2-40B4-BE49-F238E27FC236}">
                <a16:creationId xmlns:a16="http://schemas.microsoft.com/office/drawing/2014/main" id="{2823644C-6444-498A-A88A-268E11C19BDB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xfrm>
            <a:off x="11296653" y="6218770"/>
            <a:ext cx="732367" cy="522817"/>
          </a:xfrm>
        </p:spPr>
        <p:txBody>
          <a:bodyPr lIns="91425" tIns="91425" rIns="91425" bIns="91425">
            <a:noAutofit/>
          </a:bodyPr>
          <a:lstStyle>
            <a:lvl1pPr>
              <a:buClr>
                <a:srgbClr val="888888"/>
              </a:buClr>
              <a:buSzPts val="1200"/>
              <a:buFont typeface="Calibri" panose="020F0502020204030204" pitchFamily="34" charset="0"/>
              <a:buNone/>
              <a:defRPr>
                <a:solidFill>
                  <a:srgbClr val="888888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fld id="{7E2DCF19-B407-4843-9F86-FB55B9403737}" type="slidenum">
              <a:rPr lang="en-US" altLang="vi-VN"/>
              <a:pPr>
                <a:defRPr/>
              </a:pPr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26785185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3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" name="Google Shape;23;p23">
            <a:extLst>
              <a:ext uri="{FF2B5EF4-FFF2-40B4-BE49-F238E27FC236}">
                <a16:creationId xmlns:a16="http://schemas.microsoft.com/office/drawing/2014/main" id="{2823644C-6444-498A-A88A-268E11C19BDB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xfrm>
            <a:off x="11296653" y="6218770"/>
            <a:ext cx="732367" cy="522817"/>
          </a:xfrm>
        </p:spPr>
        <p:txBody>
          <a:bodyPr lIns="91425" tIns="91425" rIns="91425" bIns="91425">
            <a:noAutofit/>
          </a:bodyPr>
          <a:lstStyle>
            <a:lvl1pPr>
              <a:buClr>
                <a:srgbClr val="888888"/>
              </a:buClr>
              <a:buSzPts val="1200"/>
              <a:buFont typeface="Calibri" panose="020F0502020204030204" pitchFamily="34" charset="0"/>
              <a:buNone/>
              <a:defRPr>
                <a:solidFill>
                  <a:srgbClr val="888888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fld id="{7E2DCF19-B407-4843-9F86-FB55B9403737}" type="slidenum">
              <a:rPr lang="en-US" altLang="vi-VN"/>
              <a:pPr>
                <a:defRPr/>
              </a:pPr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51605896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3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" name="Google Shape;23;p23">
            <a:extLst>
              <a:ext uri="{FF2B5EF4-FFF2-40B4-BE49-F238E27FC236}">
                <a16:creationId xmlns:a16="http://schemas.microsoft.com/office/drawing/2014/main" id="{2823644C-6444-498A-A88A-268E11C19BDB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xfrm>
            <a:off x="11296653" y="6218770"/>
            <a:ext cx="732367" cy="522817"/>
          </a:xfrm>
        </p:spPr>
        <p:txBody>
          <a:bodyPr lIns="91425" tIns="91425" rIns="91425" bIns="91425">
            <a:noAutofit/>
          </a:bodyPr>
          <a:lstStyle>
            <a:lvl1pPr>
              <a:buClr>
                <a:srgbClr val="888888"/>
              </a:buClr>
              <a:buSzPts val="1200"/>
              <a:buFont typeface="Calibri" panose="020F0502020204030204" pitchFamily="34" charset="0"/>
              <a:buNone/>
              <a:defRPr>
                <a:solidFill>
                  <a:srgbClr val="888888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fld id="{7E2DCF19-B407-4843-9F86-FB55B9403737}" type="slidenum">
              <a:rPr lang="en-US" altLang="vi-VN"/>
              <a:pPr>
                <a:defRPr/>
              </a:pPr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39475819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3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" name="Google Shape;23;p23">
            <a:extLst>
              <a:ext uri="{FF2B5EF4-FFF2-40B4-BE49-F238E27FC236}">
                <a16:creationId xmlns:a16="http://schemas.microsoft.com/office/drawing/2014/main" id="{2823644C-6444-498A-A88A-268E11C19BDB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xfrm>
            <a:off x="11296653" y="6218770"/>
            <a:ext cx="732367" cy="522817"/>
          </a:xfrm>
        </p:spPr>
        <p:txBody>
          <a:bodyPr lIns="91425" tIns="91425" rIns="91425" bIns="91425">
            <a:noAutofit/>
          </a:bodyPr>
          <a:lstStyle>
            <a:lvl1pPr>
              <a:buClr>
                <a:srgbClr val="888888"/>
              </a:buClr>
              <a:buSzPts val="1200"/>
              <a:buFont typeface="Calibri" panose="020F0502020204030204" pitchFamily="34" charset="0"/>
              <a:buNone/>
              <a:defRPr>
                <a:solidFill>
                  <a:srgbClr val="888888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fld id="{7E2DCF19-B407-4843-9F86-FB55B9403737}" type="slidenum">
              <a:rPr lang="en-US" altLang="vi-VN"/>
              <a:pPr>
                <a:defRPr/>
              </a:pPr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36401578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3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" name="Google Shape;23;p23">
            <a:extLst>
              <a:ext uri="{FF2B5EF4-FFF2-40B4-BE49-F238E27FC236}">
                <a16:creationId xmlns:a16="http://schemas.microsoft.com/office/drawing/2014/main" id="{2823644C-6444-498A-A88A-268E11C19BDB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xfrm>
            <a:off x="11296653" y="6218770"/>
            <a:ext cx="732367" cy="522817"/>
          </a:xfrm>
        </p:spPr>
        <p:txBody>
          <a:bodyPr lIns="91425" tIns="91425" rIns="91425" bIns="91425">
            <a:noAutofit/>
          </a:bodyPr>
          <a:lstStyle>
            <a:lvl1pPr>
              <a:buClr>
                <a:srgbClr val="888888"/>
              </a:buClr>
              <a:buSzPts val="1200"/>
              <a:buFont typeface="Calibri" panose="020F0502020204030204" pitchFamily="34" charset="0"/>
              <a:buNone/>
              <a:defRPr>
                <a:solidFill>
                  <a:srgbClr val="888888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fld id="{7E2DCF19-B407-4843-9F86-FB55B9403737}" type="slidenum">
              <a:rPr lang="en-US" altLang="vi-VN"/>
              <a:pPr>
                <a:defRPr/>
              </a:pPr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4200799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C0F0D-CA15-4BB0-9496-2B7475DC7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A3F1AD-4F71-4ECE-ABAF-C2A842CB6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6ECB7B-929E-4846-86AF-105C6EBE1D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87B44C-1F4A-4776-AB72-B9F7323AF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ACCBE-A473-4B69-AFC6-B23DF575F404}" type="datetimeFigureOut">
              <a:rPr lang="en-US" smtClean="0"/>
              <a:t>15/01/2025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2F49BE-97D7-4B72-86EB-1DA13C484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8E9024-A8DF-4061-974B-B35470FB1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DB35-5A12-431D-BA31-3BE5DA377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44147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3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" name="Google Shape;23;p23">
            <a:extLst>
              <a:ext uri="{FF2B5EF4-FFF2-40B4-BE49-F238E27FC236}">
                <a16:creationId xmlns:a16="http://schemas.microsoft.com/office/drawing/2014/main" id="{2823644C-6444-498A-A88A-268E11C19BDB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xfrm>
            <a:off x="11296653" y="6218770"/>
            <a:ext cx="732367" cy="522817"/>
          </a:xfrm>
        </p:spPr>
        <p:txBody>
          <a:bodyPr lIns="91425" tIns="91425" rIns="91425" bIns="91425">
            <a:noAutofit/>
          </a:bodyPr>
          <a:lstStyle>
            <a:lvl1pPr>
              <a:buClr>
                <a:srgbClr val="888888"/>
              </a:buClr>
              <a:buSzPts val="1200"/>
              <a:buFont typeface="Calibri" panose="020F0502020204030204" pitchFamily="34" charset="0"/>
              <a:buNone/>
              <a:defRPr>
                <a:solidFill>
                  <a:srgbClr val="888888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fld id="{7E2DCF19-B407-4843-9F86-FB55B9403737}" type="slidenum">
              <a:rPr lang="en-US" altLang="vi-VN"/>
              <a:pPr>
                <a:defRPr/>
              </a:pPr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38820245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3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" name="Google Shape;23;p23">
            <a:extLst>
              <a:ext uri="{FF2B5EF4-FFF2-40B4-BE49-F238E27FC236}">
                <a16:creationId xmlns:a16="http://schemas.microsoft.com/office/drawing/2014/main" id="{2823644C-6444-498A-A88A-268E11C19BDB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xfrm>
            <a:off x="11296653" y="6218770"/>
            <a:ext cx="732367" cy="522817"/>
          </a:xfrm>
        </p:spPr>
        <p:txBody>
          <a:bodyPr lIns="91425" tIns="91425" rIns="91425" bIns="91425">
            <a:noAutofit/>
          </a:bodyPr>
          <a:lstStyle>
            <a:lvl1pPr>
              <a:buClr>
                <a:srgbClr val="888888"/>
              </a:buClr>
              <a:buSzPts val="1200"/>
              <a:buFont typeface="Calibri" panose="020F0502020204030204" pitchFamily="34" charset="0"/>
              <a:buNone/>
              <a:defRPr>
                <a:solidFill>
                  <a:srgbClr val="888888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fld id="{7E2DCF19-B407-4843-9F86-FB55B9403737}" type="slidenum">
              <a:rPr lang="en-US" altLang="vi-VN"/>
              <a:pPr>
                <a:defRPr/>
              </a:pPr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21757174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3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" name="Google Shape;23;p23">
            <a:extLst>
              <a:ext uri="{FF2B5EF4-FFF2-40B4-BE49-F238E27FC236}">
                <a16:creationId xmlns:a16="http://schemas.microsoft.com/office/drawing/2014/main" id="{2823644C-6444-498A-A88A-268E11C19BDB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xfrm>
            <a:off x="11296653" y="6218770"/>
            <a:ext cx="732367" cy="522817"/>
          </a:xfrm>
        </p:spPr>
        <p:txBody>
          <a:bodyPr lIns="91425" tIns="91425" rIns="91425" bIns="91425">
            <a:noAutofit/>
          </a:bodyPr>
          <a:lstStyle>
            <a:lvl1pPr>
              <a:buClr>
                <a:srgbClr val="888888"/>
              </a:buClr>
              <a:buSzPts val="1200"/>
              <a:buFont typeface="Calibri" panose="020F0502020204030204" pitchFamily="34" charset="0"/>
              <a:buNone/>
              <a:defRPr>
                <a:solidFill>
                  <a:srgbClr val="888888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fld id="{7E2DCF19-B407-4843-9F86-FB55B9403737}" type="slidenum">
              <a:rPr lang="en-US" altLang="vi-VN"/>
              <a:pPr>
                <a:defRPr/>
              </a:pPr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4919229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3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" name="Google Shape;23;p23">
            <a:extLst>
              <a:ext uri="{FF2B5EF4-FFF2-40B4-BE49-F238E27FC236}">
                <a16:creationId xmlns:a16="http://schemas.microsoft.com/office/drawing/2014/main" id="{2823644C-6444-498A-A88A-268E11C19BDB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xfrm>
            <a:off x="11296653" y="6218770"/>
            <a:ext cx="732367" cy="522817"/>
          </a:xfrm>
        </p:spPr>
        <p:txBody>
          <a:bodyPr lIns="91425" tIns="91425" rIns="91425" bIns="91425">
            <a:noAutofit/>
          </a:bodyPr>
          <a:lstStyle>
            <a:lvl1pPr>
              <a:buClr>
                <a:srgbClr val="888888"/>
              </a:buClr>
              <a:buSzPts val="1200"/>
              <a:buFont typeface="Calibri" panose="020F0502020204030204" pitchFamily="34" charset="0"/>
              <a:buNone/>
              <a:defRPr>
                <a:solidFill>
                  <a:srgbClr val="888888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fld id="{7E2DCF19-B407-4843-9F86-FB55B9403737}" type="slidenum">
              <a:rPr lang="en-US" altLang="vi-VN"/>
              <a:pPr>
                <a:defRPr/>
              </a:pPr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11834640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3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" name="Google Shape;23;p23">
            <a:extLst>
              <a:ext uri="{FF2B5EF4-FFF2-40B4-BE49-F238E27FC236}">
                <a16:creationId xmlns:a16="http://schemas.microsoft.com/office/drawing/2014/main" id="{2823644C-6444-498A-A88A-268E11C19BDB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xfrm>
            <a:off x="11296653" y="6218770"/>
            <a:ext cx="732367" cy="522817"/>
          </a:xfrm>
        </p:spPr>
        <p:txBody>
          <a:bodyPr lIns="91425" tIns="91425" rIns="91425" bIns="91425">
            <a:noAutofit/>
          </a:bodyPr>
          <a:lstStyle>
            <a:lvl1pPr>
              <a:buClr>
                <a:srgbClr val="888888"/>
              </a:buClr>
              <a:buSzPts val="1200"/>
              <a:buFont typeface="Calibri" panose="020F0502020204030204" pitchFamily="34" charset="0"/>
              <a:buNone/>
              <a:defRPr>
                <a:solidFill>
                  <a:srgbClr val="888888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fld id="{7E2DCF19-B407-4843-9F86-FB55B9403737}" type="slidenum">
              <a:rPr lang="en-US" altLang="vi-VN"/>
              <a:pPr>
                <a:defRPr/>
              </a:pPr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33518855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3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" name="Google Shape;23;p23">
            <a:extLst>
              <a:ext uri="{FF2B5EF4-FFF2-40B4-BE49-F238E27FC236}">
                <a16:creationId xmlns:a16="http://schemas.microsoft.com/office/drawing/2014/main" id="{2823644C-6444-498A-A88A-268E11C19BDB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xfrm>
            <a:off x="11296653" y="6218770"/>
            <a:ext cx="732367" cy="522817"/>
          </a:xfrm>
        </p:spPr>
        <p:txBody>
          <a:bodyPr lIns="91425" tIns="91425" rIns="91425" bIns="91425">
            <a:noAutofit/>
          </a:bodyPr>
          <a:lstStyle>
            <a:lvl1pPr>
              <a:buClr>
                <a:srgbClr val="888888"/>
              </a:buClr>
              <a:buSzPts val="1200"/>
              <a:buFont typeface="Calibri" panose="020F0502020204030204" pitchFamily="34" charset="0"/>
              <a:buNone/>
              <a:defRPr>
                <a:solidFill>
                  <a:srgbClr val="888888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fld id="{7E2DCF19-B407-4843-9F86-FB55B9403737}" type="slidenum">
              <a:rPr lang="en-US" altLang="vi-VN"/>
              <a:pPr>
                <a:defRPr/>
              </a:pPr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347692826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3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" name="Google Shape;23;p23">
            <a:extLst>
              <a:ext uri="{FF2B5EF4-FFF2-40B4-BE49-F238E27FC236}">
                <a16:creationId xmlns:a16="http://schemas.microsoft.com/office/drawing/2014/main" id="{2823644C-6444-498A-A88A-268E11C19BDB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xfrm>
            <a:off x="11296653" y="6218770"/>
            <a:ext cx="732367" cy="522817"/>
          </a:xfrm>
        </p:spPr>
        <p:txBody>
          <a:bodyPr lIns="91425" tIns="91425" rIns="91425" bIns="91425">
            <a:noAutofit/>
          </a:bodyPr>
          <a:lstStyle>
            <a:lvl1pPr>
              <a:buClr>
                <a:srgbClr val="888888"/>
              </a:buClr>
              <a:buSzPts val="1200"/>
              <a:buFont typeface="Calibri" panose="020F0502020204030204" pitchFamily="34" charset="0"/>
              <a:buNone/>
              <a:defRPr>
                <a:solidFill>
                  <a:srgbClr val="888888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fld id="{7E2DCF19-B407-4843-9F86-FB55B9403737}" type="slidenum">
              <a:rPr lang="en-US" altLang="vi-VN"/>
              <a:pPr>
                <a:defRPr/>
              </a:pPr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422247137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3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" name="Google Shape;23;p23">
            <a:extLst>
              <a:ext uri="{FF2B5EF4-FFF2-40B4-BE49-F238E27FC236}">
                <a16:creationId xmlns:a16="http://schemas.microsoft.com/office/drawing/2014/main" id="{2823644C-6444-498A-A88A-268E11C19BDB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xfrm>
            <a:off x="11296653" y="6218770"/>
            <a:ext cx="732367" cy="522817"/>
          </a:xfrm>
        </p:spPr>
        <p:txBody>
          <a:bodyPr lIns="91425" tIns="91425" rIns="91425" bIns="91425">
            <a:noAutofit/>
          </a:bodyPr>
          <a:lstStyle>
            <a:lvl1pPr>
              <a:buClr>
                <a:srgbClr val="888888"/>
              </a:buClr>
              <a:buSzPts val="1200"/>
              <a:buFont typeface="Calibri" panose="020F0502020204030204" pitchFamily="34" charset="0"/>
              <a:buNone/>
              <a:defRPr>
                <a:solidFill>
                  <a:srgbClr val="888888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fld id="{7E2DCF19-B407-4843-9F86-FB55B9403737}" type="slidenum">
              <a:rPr lang="en-US" altLang="vi-VN"/>
              <a:pPr>
                <a:defRPr/>
              </a:pPr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6654234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3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" name="Google Shape;23;p23">
            <a:extLst>
              <a:ext uri="{FF2B5EF4-FFF2-40B4-BE49-F238E27FC236}">
                <a16:creationId xmlns:a16="http://schemas.microsoft.com/office/drawing/2014/main" id="{2823644C-6444-498A-A88A-268E11C19BDB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xfrm>
            <a:off x="11296653" y="6218770"/>
            <a:ext cx="732367" cy="522817"/>
          </a:xfrm>
        </p:spPr>
        <p:txBody>
          <a:bodyPr lIns="91425" tIns="91425" rIns="91425" bIns="91425">
            <a:noAutofit/>
          </a:bodyPr>
          <a:lstStyle>
            <a:lvl1pPr>
              <a:buClr>
                <a:srgbClr val="888888"/>
              </a:buClr>
              <a:buSzPts val="1200"/>
              <a:buFont typeface="Calibri" panose="020F0502020204030204" pitchFamily="34" charset="0"/>
              <a:buNone/>
              <a:defRPr>
                <a:solidFill>
                  <a:srgbClr val="888888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fld id="{7E2DCF19-B407-4843-9F86-FB55B9403737}" type="slidenum">
              <a:rPr lang="en-US" altLang="vi-VN"/>
              <a:pPr>
                <a:defRPr/>
              </a:pPr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370252968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3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" name="Google Shape;23;p23">
            <a:extLst>
              <a:ext uri="{FF2B5EF4-FFF2-40B4-BE49-F238E27FC236}">
                <a16:creationId xmlns:a16="http://schemas.microsoft.com/office/drawing/2014/main" id="{2823644C-6444-498A-A88A-268E11C19BDB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xfrm>
            <a:off x="11296653" y="6218770"/>
            <a:ext cx="732367" cy="522817"/>
          </a:xfrm>
        </p:spPr>
        <p:txBody>
          <a:bodyPr lIns="91425" tIns="91425" rIns="91425" bIns="91425">
            <a:noAutofit/>
          </a:bodyPr>
          <a:lstStyle>
            <a:lvl1pPr>
              <a:buClr>
                <a:srgbClr val="888888"/>
              </a:buClr>
              <a:buSzPts val="1200"/>
              <a:buFont typeface="Calibri" panose="020F0502020204030204" pitchFamily="34" charset="0"/>
              <a:buNone/>
              <a:defRPr>
                <a:solidFill>
                  <a:srgbClr val="888888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fld id="{7E2DCF19-B407-4843-9F86-FB55B9403737}" type="slidenum">
              <a:rPr lang="en-US" altLang="vi-VN"/>
              <a:pPr>
                <a:defRPr/>
              </a:pPr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2160379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75692-A214-420E-84AC-64DB70DC0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CDA549-0BE2-438D-A5DC-3C4ADD708F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562EFB-D358-4ED9-A34C-242D6E6A72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96D532-C39B-476D-8D88-05F680CFF5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14C213-73F5-4F0C-A344-1181E7D007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8C433EA-8A66-49D5-9B24-D7C5E1EE1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ACCBE-A473-4B69-AFC6-B23DF575F404}" type="datetimeFigureOut">
              <a:rPr lang="en-US" smtClean="0"/>
              <a:t>15/01/2025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EA4171-B589-4551-BD44-51CCA528C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D9D59F-8181-4E4A-83C6-77E961DE7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DB35-5A12-431D-BA31-3BE5DA377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42984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3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" name="Google Shape;23;p23">
            <a:extLst>
              <a:ext uri="{FF2B5EF4-FFF2-40B4-BE49-F238E27FC236}">
                <a16:creationId xmlns:a16="http://schemas.microsoft.com/office/drawing/2014/main" id="{2823644C-6444-498A-A88A-268E11C19BDB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xfrm>
            <a:off x="11296653" y="6218770"/>
            <a:ext cx="732367" cy="522817"/>
          </a:xfrm>
        </p:spPr>
        <p:txBody>
          <a:bodyPr lIns="91425" tIns="91425" rIns="91425" bIns="91425">
            <a:noAutofit/>
          </a:bodyPr>
          <a:lstStyle>
            <a:lvl1pPr>
              <a:buClr>
                <a:srgbClr val="888888"/>
              </a:buClr>
              <a:buSzPts val="1200"/>
              <a:buFont typeface="Calibri" panose="020F0502020204030204" pitchFamily="34" charset="0"/>
              <a:buNone/>
              <a:defRPr>
                <a:solidFill>
                  <a:srgbClr val="888888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fld id="{7E2DCF19-B407-4843-9F86-FB55B9403737}" type="slidenum">
              <a:rPr lang="en-US" altLang="vi-VN"/>
              <a:pPr>
                <a:defRPr/>
              </a:pPr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366117789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3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" name="Google Shape;23;p23">
            <a:extLst>
              <a:ext uri="{FF2B5EF4-FFF2-40B4-BE49-F238E27FC236}">
                <a16:creationId xmlns:a16="http://schemas.microsoft.com/office/drawing/2014/main" id="{2823644C-6444-498A-A88A-268E11C19BDB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xfrm>
            <a:off x="11296653" y="6218770"/>
            <a:ext cx="732367" cy="522817"/>
          </a:xfrm>
        </p:spPr>
        <p:txBody>
          <a:bodyPr lIns="91425" tIns="91425" rIns="91425" bIns="91425">
            <a:noAutofit/>
          </a:bodyPr>
          <a:lstStyle>
            <a:lvl1pPr>
              <a:buClr>
                <a:srgbClr val="888888"/>
              </a:buClr>
              <a:buSzPts val="1200"/>
              <a:buFont typeface="Calibri" panose="020F0502020204030204" pitchFamily="34" charset="0"/>
              <a:buNone/>
              <a:defRPr>
                <a:solidFill>
                  <a:srgbClr val="888888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fld id="{7E2DCF19-B407-4843-9F86-FB55B9403737}" type="slidenum">
              <a:rPr lang="en-US" altLang="vi-VN"/>
              <a:pPr>
                <a:defRPr/>
              </a:pPr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373775240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3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" name="Google Shape;23;p23">
            <a:extLst>
              <a:ext uri="{FF2B5EF4-FFF2-40B4-BE49-F238E27FC236}">
                <a16:creationId xmlns:a16="http://schemas.microsoft.com/office/drawing/2014/main" id="{2823644C-6444-498A-A88A-268E11C19BDB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xfrm>
            <a:off x="11296653" y="6218770"/>
            <a:ext cx="732367" cy="522817"/>
          </a:xfrm>
        </p:spPr>
        <p:txBody>
          <a:bodyPr lIns="91425" tIns="91425" rIns="91425" bIns="91425">
            <a:noAutofit/>
          </a:bodyPr>
          <a:lstStyle>
            <a:lvl1pPr>
              <a:buClr>
                <a:srgbClr val="888888"/>
              </a:buClr>
              <a:buSzPts val="1200"/>
              <a:buFont typeface="Calibri" panose="020F0502020204030204" pitchFamily="34" charset="0"/>
              <a:buNone/>
              <a:defRPr>
                <a:solidFill>
                  <a:srgbClr val="888888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fld id="{7E2DCF19-B407-4843-9F86-FB55B9403737}" type="slidenum">
              <a:rPr lang="en-US" altLang="vi-VN"/>
              <a:pPr>
                <a:defRPr/>
              </a:pPr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8617806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3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" name="Google Shape;23;p23">
            <a:extLst>
              <a:ext uri="{FF2B5EF4-FFF2-40B4-BE49-F238E27FC236}">
                <a16:creationId xmlns:a16="http://schemas.microsoft.com/office/drawing/2014/main" id="{2823644C-6444-498A-A88A-268E11C19BDB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xfrm>
            <a:off x="11296653" y="6218770"/>
            <a:ext cx="732367" cy="522817"/>
          </a:xfrm>
        </p:spPr>
        <p:txBody>
          <a:bodyPr lIns="91425" tIns="91425" rIns="91425" bIns="91425">
            <a:noAutofit/>
          </a:bodyPr>
          <a:lstStyle>
            <a:lvl1pPr>
              <a:buClr>
                <a:srgbClr val="888888"/>
              </a:buClr>
              <a:buSzPts val="1200"/>
              <a:buFont typeface="Calibri" panose="020F0502020204030204" pitchFamily="34" charset="0"/>
              <a:buNone/>
              <a:defRPr>
                <a:solidFill>
                  <a:srgbClr val="888888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fld id="{7E2DCF19-B407-4843-9F86-FB55B9403737}" type="slidenum">
              <a:rPr lang="en-US" altLang="vi-VN"/>
              <a:pPr>
                <a:defRPr/>
              </a:pPr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379944785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3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" name="Google Shape;23;p23">
            <a:extLst>
              <a:ext uri="{FF2B5EF4-FFF2-40B4-BE49-F238E27FC236}">
                <a16:creationId xmlns:a16="http://schemas.microsoft.com/office/drawing/2014/main" id="{2823644C-6444-498A-A88A-268E11C19BDB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xfrm>
            <a:off x="11296653" y="6218770"/>
            <a:ext cx="732367" cy="522817"/>
          </a:xfrm>
        </p:spPr>
        <p:txBody>
          <a:bodyPr lIns="91425" tIns="91425" rIns="91425" bIns="91425">
            <a:noAutofit/>
          </a:bodyPr>
          <a:lstStyle>
            <a:lvl1pPr>
              <a:buClr>
                <a:srgbClr val="888888"/>
              </a:buClr>
              <a:buSzPts val="1200"/>
              <a:buFont typeface="Calibri" panose="020F0502020204030204" pitchFamily="34" charset="0"/>
              <a:buNone/>
              <a:defRPr>
                <a:solidFill>
                  <a:srgbClr val="888888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fld id="{7E2DCF19-B407-4843-9F86-FB55B9403737}" type="slidenum">
              <a:rPr lang="en-US" altLang="vi-VN"/>
              <a:pPr>
                <a:defRPr/>
              </a:pPr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91130460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3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" name="Google Shape;23;p23">
            <a:extLst>
              <a:ext uri="{FF2B5EF4-FFF2-40B4-BE49-F238E27FC236}">
                <a16:creationId xmlns:a16="http://schemas.microsoft.com/office/drawing/2014/main" id="{2823644C-6444-498A-A88A-268E11C19BDB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xfrm>
            <a:off x="11296653" y="6218770"/>
            <a:ext cx="732367" cy="522817"/>
          </a:xfrm>
        </p:spPr>
        <p:txBody>
          <a:bodyPr lIns="91425" tIns="91425" rIns="91425" bIns="91425">
            <a:noAutofit/>
          </a:bodyPr>
          <a:lstStyle>
            <a:lvl1pPr>
              <a:buClr>
                <a:srgbClr val="888888"/>
              </a:buClr>
              <a:buSzPts val="1200"/>
              <a:buFont typeface="Calibri" panose="020F0502020204030204" pitchFamily="34" charset="0"/>
              <a:buNone/>
              <a:defRPr>
                <a:solidFill>
                  <a:srgbClr val="888888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fld id="{7E2DCF19-B407-4843-9F86-FB55B9403737}" type="slidenum">
              <a:rPr lang="en-US" altLang="vi-VN"/>
              <a:pPr>
                <a:defRPr/>
              </a:pPr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306767747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3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" name="Google Shape;23;p23">
            <a:extLst>
              <a:ext uri="{FF2B5EF4-FFF2-40B4-BE49-F238E27FC236}">
                <a16:creationId xmlns:a16="http://schemas.microsoft.com/office/drawing/2014/main" id="{2823644C-6444-498A-A88A-268E11C19BDB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xfrm>
            <a:off x="11296653" y="6218770"/>
            <a:ext cx="732367" cy="522817"/>
          </a:xfrm>
        </p:spPr>
        <p:txBody>
          <a:bodyPr lIns="91425" tIns="91425" rIns="91425" bIns="91425">
            <a:noAutofit/>
          </a:bodyPr>
          <a:lstStyle>
            <a:lvl1pPr>
              <a:buClr>
                <a:srgbClr val="888888"/>
              </a:buClr>
              <a:buSzPts val="1200"/>
              <a:buFont typeface="Calibri" panose="020F0502020204030204" pitchFamily="34" charset="0"/>
              <a:buNone/>
              <a:defRPr>
                <a:solidFill>
                  <a:srgbClr val="888888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fld id="{7E2DCF19-B407-4843-9F86-FB55B9403737}" type="slidenum">
              <a:rPr lang="en-US" altLang="vi-VN"/>
              <a:pPr>
                <a:defRPr/>
              </a:pPr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255690763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3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" name="Google Shape;23;p23">
            <a:extLst>
              <a:ext uri="{FF2B5EF4-FFF2-40B4-BE49-F238E27FC236}">
                <a16:creationId xmlns:a16="http://schemas.microsoft.com/office/drawing/2014/main" id="{2823644C-6444-498A-A88A-268E11C19BDB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xfrm>
            <a:off x="11296653" y="6218770"/>
            <a:ext cx="732367" cy="522817"/>
          </a:xfrm>
        </p:spPr>
        <p:txBody>
          <a:bodyPr lIns="91425" tIns="91425" rIns="91425" bIns="91425">
            <a:noAutofit/>
          </a:bodyPr>
          <a:lstStyle>
            <a:lvl1pPr>
              <a:buClr>
                <a:srgbClr val="888888"/>
              </a:buClr>
              <a:buSzPts val="1200"/>
              <a:buFont typeface="Calibri" panose="020F0502020204030204" pitchFamily="34" charset="0"/>
              <a:buNone/>
              <a:defRPr>
                <a:solidFill>
                  <a:srgbClr val="888888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fld id="{7E2DCF19-B407-4843-9F86-FB55B9403737}" type="slidenum">
              <a:rPr lang="en-US" altLang="vi-VN"/>
              <a:pPr>
                <a:defRPr/>
              </a:pPr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248282503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3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" name="Google Shape;23;p23">
            <a:extLst>
              <a:ext uri="{FF2B5EF4-FFF2-40B4-BE49-F238E27FC236}">
                <a16:creationId xmlns:a16="http://schemas.microsoft.com/office/drawing/2014/main" id="{2823644C-6444-498A-A88A-268E11C19BDB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xfrm>
            <a:off x="11296653" y="6218770"/>
            <a:ext cx="732367" cy="522817"/>
          </a:xfrm>
        </p:spPr>
        <p:txBody>
          <a:bodyPr lIns="91425" tIns="91425" rIns="91425" bIns="91425">
            <a:noAutofit/>
          </a:bodyPr>
          <a:lstStyle>
            <a:lvl1pPr>
              <a:buClr>
                <a:srgbClr val="888888"/>
              </a:buClr>
              <a:buSzPts val="1200"/>
              <a:buFont typeface="Calibri" panose="020F0502020204030204" pitchFamily="34" charset="0"/>
              <a:buNone/>
              <a:defRPr>
                <a:solidFill>
                  <a:srgbClr val="888888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fld id="{7E2DCF19-B407-4843-9F86-FB55B9403737}" type="slidenum">
              <a:rPr lang="en-US" altLang="vi-VN"/>
              <a:pPr>
                <a:defRPr/>
              </a:pPr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28850623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3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" name="Google Shape;23;p23">
            <a:extLst>
              <a:ext uri="{FF2B5EF4-FFF2-40B4-BE49-F238E27FC236}">
                <a16:creationId xmlns:a16="http://schemas.microsoft.com/office/drawing/2014/main" id="{2823644C-6444-498A-A88A-268E11C19BDB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xfrm>
            <a:off x="11296653" y="6218770"/>
            <a:ext cx="732367" cy="522817"/>
          </a:xfrm>
        </p:spPr>
        <p:txBody>
          <a:bodyPr lIns="91425" tIns="91425" rIns="91425" bIns="91425">
            <a:noAutofit/>
          </a:bodyPr>
          <a:lstStyle>
            <a:lvl1pPr>
              <a:buClr>
                <a:srgbClr val="888888"/>
              </a:buClr>
              <a:buSzPts val="1200"/>
              <a:buFont typeface="Calibri" panose="020F0502020204030204" pitchFamily="34" charset="0"/>
              <a:buNone/>
              <a:defRPr>
                <a:solidFill>
                  <a:srgbClr val="888888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fld id="{7E2DCF19-B407-4843-9F86-FB55B9403737}" type="slidenum">
              <a:rPr lang="en-US" altLang="vi-VN"/>
              <a:pPr>
                <a:defRPr/>
              </a:pPr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2551977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1E02D-10AA-4A7F-8A22-9E55F6349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BBBD95-F6E8-41A6-AD4C-D827D9600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ACCBE-A473-4B69-AFC6-B23DF575F404}" type="datetimeFigureOut">
              <a:rPr lang="en-US" smtClean="0"/>
              <a:t>15/01/2025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B0C16F-BE7A-40A4-A68C-A9CAEB3DF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881B92-A3A8-4B53-AEB6-CBC59CF0C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DB35-5A12-431D-BA31-3BE5DA377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47126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3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" name="Google Shape;23;p23">
            <a:extLst>
              <a:ext uri="{FF2B5EF4-FFF2-40B4-BE49-F238E27FC236}">
                <a16:creationId xmlns:a16="http://schemas.microsoft.com/office/drawing/2014/main" id="{2823644C-6444-498A-A88A-268E11C19BDB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xfrm>
            <a:off x="11296653" y="6218770"/>
            <a:ext cx="732367" cy="522817"/>
          </a:xfrm>
        </p:spPr>
        <p:txBody>
          <a:bodyPr lIns="91425" tIns="91425" rIns="91425" bIns="91425">
            <a:noAutofit/>
          </a:bodyPr>
          <a:lstStyle>
            <a:lvl1pPr>
              <a:buClr>
                <a:srgbClr val="888888"/>
              </a:buClr>
              <a:buSzPts val="1200"/>
              <a:buFont typeface="Calibri" panose="020F0502020204030204" pitchFamily="34" charset="0"/>
              <a:buNone/>
              <a:defRPr>
                <a:solidFill>
                  <a:srgbClr val="888888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fld id="{7E2DCF19-B407-4843-9F86-FB55B9403737}" type="slidenum">
              <a:rPr lang="en-US" altLang="vi-VN"/>
              <a:pPr>
                <a:defRPr/>
              </a:pPr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268517911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3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" name="Google Shape;23;p23">
            <a:extLst>
              <a:ext uri="{FF2B5EF4-FFF2-40B4-BE49-F238E27FC236}">
                <a16:creationId xmlns:a16="http://schemas.microsoft.com/office/drawing/2014/main" id="{2823644C-6444-498A-A88A-268E11C19BDB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xfrm>
            <a:off x="11296653" y="6218770"/>
            <a:ext cx="732367" cy="522817"/>
          </a:xfrm>
        </p:spPr>
        <p:txBody>
          <a:bodyPr lIns="91425" tIns="91425" rIns="91425" bIns="91425">
            <a:noAutofit/>
          </a:bodyPr>
          <a:lstStyle>
            <a:lvl1pPr>
              <a:buClr>
                <a:srgbClr val="888888"/>
              </a:buClr>
              <a:buSzPts val="1200"/>
              <a:buFont typeface="Calibri" panose="020F0502020204030204" pitchFamily="34" charset="0"/>
              <a:buNone/>
              <a:defRPr>
                <a:solidFill>
                  <a:srgbClr val="888888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fld id="{7E2DCF19-B407-4843-9F86-FB55B9403737}" type="slidenum">
              <a:rPr lang="en-US" altLang="vi-VN"/>
              <a:pPr>
                <a:defRPr/>
              </a:pPr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268219530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3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" name="Google Shape;23;p23">
            <a:extLst>
              <a:ext uri="{FF2B5EF4-FFF2-40B4-BE49-F238E27FC236}">
                <a16:creationId xmlns:a16="http://schemas.microsoft.com/office/drawing/2014/main" id="{2823644C-6444-498A-A88A-268E11C19BDB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xfrm>
            <a:off x="11296653" y="6218770"/>
            <a:ext cx="732367" cy="522817"/>
          </a:xfrm>
        </p:spPr>
        <p:txBody>
          <a:bodyPr lIns="91425" tIns="91425" rIns="91425" bIns="91425">
            <a:noAutofit/>
          </a:bodyPr>
          <a:lstStyle>
            <a:lvl1pPr>
              <a:buClr>
                <a:srgbClr val="888888"/>
              </a:buClr>
              <a:buSzPts val="1200"/>
              <a:buFont typeface="Calibri" panose="020F0502020204030204" pitchFamily="34" charset="0"/>
              <a:buNone/>
              <a:defRPr>
                <a:solidFill>
                  <a:srgbClr val="888888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fld id="{7E2DCF19-B407-4843-9F86-FB55B9403737}" type="slidenum">
              <a:rPr lang="en-US" altLang="vi-VN"/>
              <a:pPr>
                <a:defRPr/>
              </a:pPr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63395855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3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" name="Google Shape;23;p23">
            <a:extLst>
              <a:ext uri="{FF2B5EF4-FFF2-40B4-BE49-F238E27FC236}">
                <a16:creationId xmlns:a16="http://schemas.microsoft.com/office/drawing/2014/main" id="{2823644C-6444-498A-A88A-268E11C19BDB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xfrm>
            <a:off x="11296653" y="6218770"/>
            <a:ext cx="732367" cy="522817"/>
          </a:xfrm>
        </p:spPr>
        <p:txBody>
          <a:bodyPr lIns="91425" tIns="91425" rIns="91425" bIns="91425">
            <a:noAutofit/>
          </a:bodyPr>
          <a:lstStyle>
            <a:lvl1pPr>
              <a:buClr>
                <a:srgbClr val="888888"/>
              </a:buClr>
              <a:buSzPts val="1200"/>
              <a:buFont typeface="Calibri" panose="020F0502020204030204" pitchFamily="34" charset="0"/>
              <a:buNone/>
              <a:defRPr>
                <a:solidFill>
                  <a:srgbClr val="888888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fld id="{7E2DCF19-B407-4843-9F86-FB55B9403737}" type="slidenum">
              <a:rPr lang="en-US" altLang="vi-VN"/>
              <a:pPr>
                <a:defRPr/>
              </a:pPr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252586479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3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" name="Google Shape;23;p23">
            <a:extLst>
              <a:ext uri="{FF2B5EF4-FFF2-40B4-BE49-F238E27FC236}">
                <a16:creationId xmlns:a16="http://schemas.microsoft.com/office/drawing/2014/main" id="{2823644C-6444-498A-A88A-268E11C19BDB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xfrm>
            <a:off x="11296653" y="6218770"/>
            <a:ext cx="732367" cy="522817"/>
          </a:xfrm>
        </p:spPr>
        <p:txBody>
          <a:bodyPr lIns="91425" tIns="91425" rIns="91425" bIns="91425">
            <a:noAutofit/>
          </a:bodyPr>
          <a:lstStyle>
            <a:lvl1pPr>
              <a:buClr>
                <a:srgbClr val="888888"/>
              </a:buClr>
              <a:buSzPts val="1200"/>
              <a:buFont typeface="Calibri" panose="020F0502020204030204" pitchFamily="34" charset="0"/>
              <a:buNone/>
              <a:defRPr>
                <a:solidFill>
                  <a:srgbClr val="888888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fld id="{7E2DCF19-B407-4843-9F86-FB55B9403737}" type="slidenum">
              <a:rPr lang="en-US" altLang="vi-VN"/>
              <a:pPr>
                <a:defRPr/>
              </a:pPr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242035789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3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" name="Google Shape;23;p23">
            <a:extLst>
              <a:ext uri="{FF2B5EF4-FFF2-40B4-BE49-F238E27FC236}">
                <a16:creationId xmlns:a16="http://schemas.microsoft.com/office/drawing/2014/main" id="{2823644C-6444-498A-A88A-268E11C19BDB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xfrm>
            <a:off x="11296653" y="6218770"/>
            <a:ext cx="732367" cy="522817"/>
          </a:xfrm>
        </p:spPr>
        <p:txBody>
          <a:bodyPr lIns="91425" tIns="91425" rIns="91425" bIns="91425">
            <a:noAutofit/>
          </a:bodyPr>
          <a:lstStyle>
            <a:lvl1pPr>
              <a:buClr>
                <a:srgbClr val="888888"/>
              </a:buClr>
              <a:buSzPts val="1200"/>
              <a:buFont typeface="Calibri" panose="020F0502020204030204" pitchFamily="34" charset="0"/>
              <a:buNone/>
              <a:defRPr>
                <a:solidFill>
                  <a:srgbClr val="888888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fld id="{7E2DCF19-B407-4843-9F86-FB55B9403737}" type="slidenum">
              <a:rPr lang="en-US" altLang="vi-VN"/>
              <a:pPr>
                <a:defRPr/>
              </a:pPr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4267701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3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" name="Google Shape;23;p23">
            <a:extLst>
              <a:ext uri="{FF2B5EF4-FFF2-40B4-BE49-F238E27FC236}">
                <a16:creationId xmlns:a16="http://schemas.microsoft.com/office/drawing/2014/main" id="{2823644C-6444-498A-A88A-268E11C19BDB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xfrm>
            <a:off x="11296653" y="6218770"/>
            <a:ext cx="732367" cy="522817"/>
          </a:xfrm>
        </p:spPr>
        <p:txBody>
          <a:bodyPr lIns="91425" tIns="91425" rIns="91425" bIns="91425">
            <a:noAutofit/>
          </a:bodyPr>
          <a:lstStyle>
            <a:lvl1pPr>
              <a:buClr>
                <a:srgbClr val="888888"/>
              </a:buClr>
              <a:buSzPts val="1200"/>
              <a:buFont typeface="Calibri" panose="020F0502020204030204" pitchFamily="34" charset="0"/>
              <a:buNone/>
              <a:defRPr>
                <a:solidFill>
                  <a:srgbClr val="888888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fld id="{7E2DCF19-B407-4843-9F86-FB55B9403737}" type="slidenum">
              <a:rPr lang="en-US" altLang="vi-VN"/>
              <a:pPr>
                <a:defRPr/>
              </a:pPr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406776903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3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" name="Google Shape;23;p23">
            <a:extLst>
              <a:ext uri="{FF2B5EF4-FFF2-40B4-BE49-F238E27FC236}">
                <a16:creationId xmlns:a16="http://schemas.microsoft.com/office/drawing/2014/main" id="{2823644C-6444-498A-A88A-268E11C19BDB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xfrm>
            <a:off x="11296653" y="6218770"/>
            <a:ext cx="732367" cy="522817"/>
          </a:xfrm>
        </p:spPr>
        <p:txBody>
          <a:bodyPr lIns="91425" tIns="91425" rIns="91425" bIns="91425">
            <a:noAutofit/>
          </a:bodyPr>
          <a:lstStyle>
            <a:lvl1pPr>
              <a:buClr>
                <a:srgbClr val="888888"/>
              </a:buClr>
              <a:buSzPts val="1200"/>
              <a:buFont typeface="Calibri" panose="020F0502020204030204" pitchFamily="34" charset="0"/>
              <a:buNone/>
              <a:defRPr>
                <a:solidFill>
                  <a:srgbClr val="888888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fld id="{7E2DCF19-B407-4843-9F86-FB55B9403737}" type="slidenum">
              <a:rPr lang="en-US" altLang="vi-VN"/>
              <a:pPr>
                <a:defRPr/>
              </a:pPr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54634985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3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" name="Google Shape;23;p23">
            <a:extLst>
              <a:ext uri="{FF2B5EF4-FFF2-40B4-BE49-F238E27FC236}">
                <a16:creationId xmlns:a16="http://schemas.microsoft.com/office/drawing/2014/main" id="{2823644C-6444-498A-A88A-268E11C19BDB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xfrm>
            <a:off x="11296653" y="6218770"/>
            <a:ext cx="732367" cy="522817"/>
          </a:xfrm>
        </p:spPr>
        <p:txBody>
          <a:bodyPr lIns="91425" tIns="91425" rIns="91425" bIns="91425">
            <a:noAutofit/>
          </a:bodyPr>
          <a:lstStyle>
            <a:lvl1pPr>
              <a:buClr>
                <a:srgbClr val="888888"/>
              </a:buClr>
              <a:buSzPts val="1200"/>
              <a:buFont typeface="Calibri" panose="020F0502020204030204" pitchFamily="34" charset="0"/>
              <a:buNone/>
              <a:defRPr>
                <a:solidFill>
                  <a:srgbClr val="888888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fld id="{7E2DCF19-B407-4843-9F86-FB55B9403737}" type="slidenum">
              <a:rPr lang="en-US" altLang="vi-VN"/>
              <a:pPr>
                <a:defRPr/>
              </a:pPr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108525790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3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" name="Google Shape;23;p23">
            <a:extLst>
              <a:ext uri="{FF2B5EF4-FFF2-40B4-BE49-F238E27FC236}">
                <a16:creationId xmlns:a16="http://schemas.microsoft.com/office/drawing/2014/main" id="{2823644C-6444-498A-A88A-268E11C19BDB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xfrm>
            <a:off x="11296653" y="6218770"/>
            <a:ext cx="732367" cy="522817"/>
          </a:xfrm>
        </p:spPr>
        <p:txBody>
          <a:bodyPr lIns="91425" tIns="91425" rIns="91425" bIns="91425">
            <a:noAutofit/>
          </a:bodyPr>
          <a:lstStyle>
            <a:lvl1pPr>
              <a:buClr>
                <a:srgbClr val="888888"/>
              </a:buClr>
              <a:buSzPts val="1200"/>
              <a:buFont typeface="Calibri" panose="020F0502020204030204" pitchFamily="34" charset="0"/>
              <a:buNone/>
              <a:defRPr>
                <a:solidFill>
                  <a:srgbClr val="888888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fld id="{7E2DCF19-B407-4843-9F86-FB55B9403737}" type="slidenum">
              <a:rPr lang="en-US" altLang="vi-VN"/>
              <a:pPr>
                <a:defRPr/>
              </a:pPr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1241346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3297A2-DA88-4CD8-AFBC-5A4B1D0A7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ACCBE-A473-4B69-AFC6-B23DF575F404}" type="datetimeFigureOut">
              <a:rPr lang="en-US" smtClean="0"/>
              <a:t>15/01/2025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EACCC7-1C87-4271-973D-B7D85D4F4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B4DB4F-80AF-4139-878C-D6C6431B7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DB35-5A12-431D-BA31-3BE5DA377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507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3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" name="Google Shape;23;p23">
            <a:extLst>
              <a:ext uri="{FF2B5EF4-FFF2-40B4-BE49-F238E27FC236}">
                <a16:creationId xmlns:a16="http://schemas.microsoft.com/office/drawing/2014/main" id="{2823644C-6444-498A-A88A-268E11C19BDB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xfrm>
            <a:off x="11296653" y="6218770"/>
            <a:ext cx="732367" cy="522817"/>
          </a:xfrm>
        </p:spPr>
        <p:txBody>
          <a:bodyPr lIns="91425" tIns="91425" rIns="91425" bIns="91425">
            <a:noAutofit/>
          </a:bodyPr>
          <a:lstStyle>
            <a:lvl1pPr>
              <a:buClr>
                <a:srgbClr val="888888"/>
              </a:buClr>
              <a:buSzPts val="1200"/>
              <a:buFont typeface="Calibri" panose="020F0502020204030204" pitchFamily="34" charset="0"/>
              <a:buNone/>
              <a:defRPr>
                <a:solidFill>
                  <a:srgbClr val="888888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fld id="{7E2DCF19-B407-4843-9F86-FB55B9403737}" type="slidenum">
              <a:rPr lang="en-US" altLang="vi-VN"/>
              <a:pPr>
                <a:defRPr/>
              </a:pPr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49518315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3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" name="Google Shape;23;p23">
            <a:extLst>
              <a:ext uri="{FF2B5EF4-FFF2-40B4-BE49-F238E27FC236}">
                <a16:creationId xmlns:a16="http://schemas.microsoft.com/office/drawing/2014/main" id="{2823644C-6444-498A-A88A-268E11C19BDB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xfrm>
            <a:off x="11296653" y="6218770"/>
            <a:ext cx="732367" cy="522817"/>
          </a:xfrm>
        </p:spPr>
        <p:txBody>
          <a:bodyPr lIns="91425" tIns="91425" rIns="91425" bIns="91425">
            <a:noAutofit/>
          </a:bodyPr>
          <a:lstStyle>
            <a:lvl1pPr>
              <a:buClr>
                <a:srgbClr val="888888"/>
              </a:buClr>
              <a:buSzPts val="1200"/>
              <a:buFont typeface="Calibri" panose="020F0502020204030204" pitchFamily="34" charset="0"/>
              <a:buNone/>
              <a:defRPr>
                <a:solidFill>
                  <a:srgbClr val="888888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fld id="{7E2DCF19-B407-4843-9F86-FB55B9403737}" type="slidenum">
              <a:rPr lang="en-US" altLang="vi-VN"/>
              <a:pPr>
                <a:defRPr/>
              </a:pPr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81461000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3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" name="Google Shape;23;p23">
            <a:extLst>
              <a:ext uri="{FF2B5EF4-FFF2-40B4-BE49-F238E27FC236}">
                <a16:creationId xmlns:a16="http://schemas.microsoft.com/office/drawing/2014/main" id="{2823644C-6444-498A-A88A-268E11C19BDB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xfrm>
            <a:off x="11296653" y="6218770"/>
            <a:ext cx="732367" cy="522817"/>
          </a:xfrm>
        </p:spPr>
        <p:txBody>
          <a:bodyPr lIns="91425" tIns="91425" rIns="91425" bIns="91425">
            <a:noAutofit/>
          </a:bodyPr>
          <a:lstStyle>
            <a:lvl1pPr>
              <a:buClr>
                <a:srgbClr val="888888"/>
              </a:buClr>
              <a:buSzPts val="1200"/>
              <a:buFont typeface="Calibri" panose="020F0502020204030204" pitchFamily="34" charset="0"/>
              <a:buNone/>
              <a:defRPr>
                <a:solidFill>
                  <a:srgbClr val="888888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fld id="{7E2DCF19-B407-4843-9F86-FB55B9403737}" type="slidenum">
              <a:rPr lang="en-US" altLang="vi-VN"/>
              <a:pPr>
                <a:defRPr/>
              </a:pPr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3385936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3297A2-DA88-4CD8-AFBC-5A4B1D0A7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ACCBE-A473-4B69-AFC6-B23DF575F404}" type="datetimeFigureOut">
              <a:rPr lang="en-US" smtClean="0"/>
              <a:t>15/01/2025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EACCC7-1C87-4271-973D-B7D85D4F4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B4DB4F-80AF-4139-878C-D6C6431B7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DB35-5A12-431D-BA31-3BE5DA377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7340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0E76C7-69AC-48B4-AAE4-811B7B98E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74D41B-2C86-4ADB-95BF-43F73D7B5E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CA4AA2-4F33-4F03-970B-0876CCFA0C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AACCBE-A473-4B69-AFC6-B23DF575F404}" type="datetimeFigureOut">
              <a:rPr lang="en-US" smtClean="0"/>
              <a:t>15/01/2025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8C166E-5D86-479E-9969-F4E75EF7A0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B3BB07-A2CF-4530-97E3-811EA09E3D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C3DB35-5A12-431D-BA31-3BE5DA377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083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713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730" r:id="rId9"/>
    <p:sldLayoutId id="2147483729" r:id="rId10"/>
    <p:sldLayoutId id="2147483728" r:id="rId11"/>
    <p:sldLayoutId id="2147483727" r:id="rId12"/>
    <p:sldLayoutId id="2147483725" r:id="rId13"/>
    <p:sldLayoutId id="2147483724" r:id="rId14"/>
    <p:sldLayoutId id="2147483722" r:id="rId15"/>
    <p:sldLayoutId id="2147483721" r:id="rId16"/>
    <p:sldLayoutId id="2147483719" r:id="rId17"/>
    <p:sldLayoutId id="2147483717" r:id="rId18"/>
    <p:sldLayoutId id="2147483716" r:id="rId19"/>
    <p:sldLayoutId id="2147483714" r:id="rId20"/>
    <p:sldLayoutId id="2147483712" r:id="rId21"/>
    <p:sldLayoutId id="2147483711" r:id="rId22"/>
    <p:sldLayoutId id="2147483709" r:id="rId23"/>
    <p:sldLayoutId id="2147483708" r:id="rId24"/>
    <p:sldLayoutId id="2147483706" r:id="rId25"/>
    <p:sldLayoutId id="2147483703" r:id="rId26"/>
    <p:sldLayoutId id="2147483698" r:id="rId27"/>
    <p:sldLayoutId id="2147483697" r:id="rId28"/>
    <p:sldLayoutId id="2147483696" r:id="rId29"/>
    <p:sldLayoutId id="2147483694" r:id="rId30"/>
    <p:sldLayoutId id="2147483692" r:id="rId31"/>
    <p:sldLayoutId id="2147483691" r:id="rId32"/>
    <p:sldLayoutId id="2147483689" r:id="rId33"/>
    <p:sldLayoutId id="2147483688" r:id="rId34"/>
    <p:sldLayoutId id="2147483682" r:id="rId35"/>
    <p:sldLayoutId id="2147483672" r:id="rId36"/>
    <p:sldLayoutId id="2147483656" r:id="rId37"/>
    <p:sldLayoutId id="2147483657" r:id="rId38"/>
    <p:sldLayoutId id="2147483658" r:id="rId39"/>
    <p:sldLayoutId id="2147483659" r:id="rId40"/>
    <p:sldLayoutId id="2147483660" r:id="rId41"/>
    <p:sldLayoutId id="2147483726" r:id="rId42"/>
    <p:sldLayoutId id="2147483723" r:id="rId43"/>
    <p:sldLayoutId id="2147483720" r:id="rId44"/>
    <p:sldLayoutId id="2147483718" r:id="rId45"/>
    <p:sldLayoutId id="2147483715" r:id="rId46"/>
    <p:sldLayoutId id="2147483710" r:id="rId47"/>
    <p:sldLayoutId id="2147483707" r:id="rId48"/>
    <p:sldLayoutId id="2147483705" r:id="rId49"/>
    <p:sldLayoutId id="2147483704" r:id="rId50"/>
    <p:sldLayoutId id="2147483702" r:id="rId51"/>
    <p:sldLayoutId id="2147483701" r:id="rId52"/>
    <p:sldLayoutId id="2147483700" r:id="rId53"/>
    <p:sldLayoutId id="2147483699" r:id="rId54"/>
    <p:sldLayoutId id="2147483695" r:id="rId55"/>
    <p:sldLayoutId id="2147483693" r:id="rId56"/>
    <p:sldLayoutId id="2147483690" r:id="rId57"/>
    <p:sldLayoutId id="2147483687" r:id="rId58"/>
    <p:sldLayoutId id="2147483686" r:id="rId59"/>
    <p:sldLayoutId id="2147483685" r:id="rId60"/>
    <p:sldLayoutId id="2147483684" r:id="rId61"/>
    <p:sldLayoutId id="2147483683" r:id="rId62"/>
    <p:sldLayoutId id="2147483681" r:id="rId63"/>
    <p:sldLayoutId id="2147483680" r:id="rId64"/>
    <p:sldLayoutId id="2147483679" r:id="rId65"/>
    <p:sldLayoutId id="2147483678" r:id="rId66"/>
    <p:sldLayoutId id="2147483677" r:id="rId67"/>
    <p:sldLayoutId id="2147483676" r:id="rId68"/>
    <p:sldLayoutId id="2147483675" r:id="rId69"/>
    <p:sldLayoutId id="2147483674" r:id="rId70"/>
    <p:sldLayoutId id="2147483673" r:id="rId71"/>
    <p:sldLayoutId id="2147483671" r:id="rId72"/>
    <p:sldLayoutId id="2147483670" r:id="rId73"/>
    <p:sldLayoutId id="2147483669" r:id="rId74"/>
    <p:sldLayoutId id="2147483668" r:id="rId75"/>
    <p:sldLayoutId id="2147483667" r:id="rId76"/>
    <p:sldLayoutId id="2147483666" r:id="rId77"/>
    <p:sldLayoutId id="2147483665" r:id="rId78"/>
    <p:sldLayoutId id="2147483664" r:id="rId79"/>
    <p:sldLayoutId id="2147483663" r:id="rId80"/>
    <p:sldLayoutId id="2147483662" r:id="rId81"/>
    <p:sldLayoutId id="2147483661" r:id="rId8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liveworksheets.com/student-workbook/result/6168564/worksheet/hZAqtQBSR3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liveworksheets.com/student-workbook/result/6168564/worksheet/hZAqtQBSR3" TargetMode="Externa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3.mp4"/><Relationship Id="rId7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video" Target="../media/media4.mp4"/><Relationship Id="rId5" Type="http://schemas.microsoft.com/office/2007/relationships/media" Target="../media/media4.mp4"/><Relationship Id="rId10" Type="http://schemas.openxmlformats.org/officeDocument/2006/relationships/image" Target="../media/image8.png"/><Relationship Id="rId4" Type="http://schemas.openxmlformats.org/officeDocument/2006/relationships/video" Target="../media/media3.mp4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1" name="WordArt 9"/>
          <p:cNvSpPr>
            <a:spLocks noChangeArrowheads="1" noChangeShapeType="1" noTextEdit="1"/>
          </p:cNvSpPr>
          <p:nvPr/>
        </p:nvSpPr>
        <p:spPr bwMode="auto">
          <a:xfrm>
            <a:off x="2398143" y="600075"/>
            <a:ext cx="7746521" cy="1273174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3125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3600" b="1" kern="10" dirty="0">
                <a:ln w="19050">
                  <a:solidFill>
                    <a:schemeClr val="accent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LIỆT CHÀO MỪNG CÁC THẦY CÔ GIÁO</a:t>
            </a:r>
            <a:r>
              <a:rPr lang="en-US" sz="36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RevueH" panose="020B7200000000000000" pitchFamily="34" charset="0"/>
              </a:rPr>
              <a:t> </a:t>
            </a:r>
            <a:endParaRPr lang="en-US" sz="3600" b="1" kern="10" dirty="0">
              <a:ln w="19050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08" name="Text Box 16"/>
          <p:cNvSpPr txBox="1">
            <a:spLocks noChangeArrowheads="1"/>
          </p:cNvSpPr>
          <p:nvPr/>
        </p:nvSpPr>
        <p:spPr bwMode="auto">
          <a:xfrm>
            <a:off x="4190999" y="2686423"/>
            <a:ext cx="4267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Năm</a:t>
            </a:r>
            <a:r>
              <a:rPr lang="en-US" alt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: 2024 - 2025</a:t>
            </a:r>
          </a:p>
        </p:txBody>
      </p:sp>
      <p:sp>
        <p:nvSpPr>
          <p:cNvPr id="8210" name="Text Box 18"/>
          <p:cNvSpPr txBox="1">
            <a:spLocks noChangeArrowheads="1"/>
          </p:cNvSpPr>
          <p:nvPr/>
        </p:nvSpPr>
        <p:spPr bwMode="auto">
          <a:xfrm>
            <a:off x="398585" y="5451112"/>
            <a:ext cx="132588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Yến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phường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endParaRPr lang="en-US" altLang="en-US" sz="28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1219199" y="3523112"/>
            <a:ext cx="10210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TỰ NHIÊN VÀ XÃ HỘI</a:t>
            </a:r>
            <a:endParaRPr lang="en-US" sz="28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255D8CE-9A65-4E30-B70D-1F573999848F}"/>
              </a:ext>
            </a:extLst>
          </p:cNvPr>
          <p:cNvSpPr/>
          <p:nvPr/>
        </p:nvSpPr>
        <p:spPr>
          <a:xfrm>
            <a:off x="162029" y="2149031"/>
            <a:ext cx="1195159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 DỰ SINH HOẠT CHUYÊN MÔN CẤP TIỂU HỌC TỈNH HÀ NAM</a:t>
            </a:r>
            <a:endParaRPr lang="en-US" sz="2800" b="1" cap="none" spc="0" dirty="0">
              <a:ln w="9525">
                <a:solidFill>
                  <a:srgbClr val="0070C0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277938" y="3784722"/>
            <a:ext cx="10210800" cy="1421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24: THU THẬP THÔNG TIN VỀ CÁC CHẤT </a:t>
            </a:r>
          </a:p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HOẠT ĐỘNG CÓ HẠI CHO SỨC KHỎE</a:t>
            </a:r>
          </a:p>
        </p:txBody>
      </p:sp>
    </p:spTree>
    <p:extLst>
      <p:ext uri="{BB962C8B-B14F-4D97-AF65-F5344CB8AC3E}">
        <p14:creationId xmlns:p14="http://schemas.microsoft.com/office/powerpoint/2010/main" val="1983282537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250" fill="hold"/>
                                        <p:tgtEl>
                                          <p:spTgt spid="8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250" fill="hold"/>
                                        <p:tgtEl>
                                          <p:spTgt spid="8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FB0967-92C8-1B56-4141-1CFB2E193E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3ED1EE4-5C56-C1CD-101B-0EC5757B5E44}"/>
              </a:ext>
            </a:extLst>
          </p:cNvPr>
          <p:cNvSpPr/>
          <p:nvPr/>
        </p:nvSpPr>
        <p:spPr>
          <a:xfrm>
            <a:off x="1280387" y="359430"/>
            <a:ext cx="105236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hại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CamScanner 12-31-2020 09.43_3.jpg">
            <a:extLst>
              <a:ext uri="{FF2B5EF4-FFF2-40B4-BE49-F238E27FC236}">
                <a16:creationId xmlns:a16="http://schemas.microsoft.com/office/drawing/2014/main" id="{3CD2D6A8-1B93-F1BA-55E0-FFFECDC67C6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83" t="2521" r="6184" b="13445"/>
          <a:stretch/>
        </p:blipFill>
        <p:spPr>
          <a:xfrm>
            <a:off x="122537" y="173486"/>
            <a:ext cx="1069927" cy="1078523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65D1882-488B-C9F8-73ED-B4B3DFF7769A}"/>
              </a:ext>
            </a:extLst>
          </p:cNvPr>
          <p:cNvCxnSpPr>
            <a:cxnSpLocks/>
          </p:cNvCxnSpPr>
          <p:nvPr/>
        </p:nvCxnSpPr>
        <p:spPr>
          <a:xfrm>
            <a:off x="3059723" y="772718"/>
            <a:ext cx="2637692" cy="221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9B4B1F1-BE66-AFE1-5895-ABE22DAB48D1}"/>
              </a:ext>
            </a:extLst>
          </p:cNvPr>
          <p:cNvCxnSpPr>
            <a:cxnSpLocks/>
          </p:cNvCxnSpPr>
          <p:nvPr/>
        </p:nvCxnSpPr>
        <p:spPr>
          <a:xfrm>
            <a:off x="1316892" y="1167608"/>
            <a:ext cx="564661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1E49725-B42E-07A5-D358-C3EF803E47AE}"/>
              </a:ext>
            </a:extLst>
          </p:cNvPr>
          <p:cNvCxnSpPr>
            <a:cxnSpLocks/>
          </p:cNvCxnSpPr>
          <p:nvPr/>
        </p:nvCxnSpPr>
        <p:spPr>
          <a:xfrm>
            <a:off x="6240919" y="780233"/>
            <a:ext cx="174249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E166C23-3F89-0FE2-E862-27CD1E2F3654}"/>
              </a:ext>
            </a:extLst>
          </p:cNvPr>
          <p:cNvCxnSpPr>
            <a:cxnSpLocks/>
          </p:cNvCxnSpPr>
          <p:nvPr/>
        </p:nvCxnSpPr>
        <p:spPr>
          <a:xfrm>
            <a:off x="8597257" y="780233"/>
            <a:ext cx="245760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383" y="2547721"/>
            <a:ext cx="6283234" cy="327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D6A15D0-163D-52C9-E9A5-1AC76B50749C}"/>
              </a:ext>
            </a:extLst>
          </p:cNvPr>
          <p:cNvSpPr/>
          <p:nvPr/>
        </p:nvSpPr>
        <p:spPr>
          <a:xfrm>
            <a:off x="809900" y="2147611"/>
            <a:ext cx="89828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05C581-DD50-9D7B-EBB9-5155C1AADA8E}"/>
              </a:ext>
            </a:extLst>
          </p:cNvPr>
          <p:cNvSpPr/>
          <p:nvPr/>
        </p:nvSpPr>
        <p:spPr>
          <a:xfrm>
            <a:off x="809899" y="1164136"/>
            <a:ext cx="898288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 algn="just">
              <a:buFontTx/>
              <a:buChar char="-"/>
            </a:pP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buFontTx/>
              <a:buChar char="-"/>
            </a:pP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tin.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CC2B135-98F9-B002-CDDF-36139F1831D8}"/>
              </a:ext>
            </a:extLst>
          </p:cNvPr>
          <p:cNvSpPr/>
          <p:nvPr/>
        </p:nvSpPr>
        <p:spPr>
          <a:xfrm>
            <a:off x="809900" y="5918423"/>
            <a:ext cx="89828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3. Chia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được</a:t>
            </a:r>
          </a:p>
        </p:txBody>
      </p:sp>
    </p:spTree>
    <p:extLst>
      <p:ext uri="{BB962C8B-B14F-4D97-AF65-F5344CB8AC3E}">
        <p14:creationId xmlns:p14="http://schemas.microsoft.com/office/powerpoint/2010/main" val="1653165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E832E2-74AD-5BF5-1065-FD1911BA6A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BCF6582-B87B-0519-7429-EF5B7DDD6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383" y="2835360"/>
            <a:ext cx="6283234" cy="334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C444C28-C974-800E-8A5E-3F15734E46E6}"/>
              </a:ext>
            </a:extLst>
          </p:cNvPr>
          <p:cNvSpPr/>
          <p:nvPr/>
        </p:nvSpPr>
        <p:spPr>
          <a:xfrm>
            <a:off x="1136694" y="254926"/>
            <a:ext cx="105236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hại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CamScanner 12-31-2020 09.43_3.jpg">
            <a:extLst>
              <a:ext uri="{FF2B5EF4-FFF2-40B4-BE49-F238E27FC236}">
                <a16:creationId xmlns:a16="http://schemas.microsoft.com/office/drawing/2014/main" id="{E3CFF56F-65DF-17C5-4958-B3213A9FBD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83" t="2521" r="6184" b="13445"/>
          <a:stretch/>
        </p:blipFill>
        <p:spPr>
          <a:xfrm>
            <a:off x="122537" y="95108"/>
            <a:ext cx="1069927" cy="107852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2F3BA21-345A-9A95-F017-D2124E12F087}"/>
              </a:ext>
            </a:extLst>
          </p:cNvPr>
          <p:cNvSpPr/>
          <p:nvPr/>
        </p:nvSpPr>
        <p:spPr>
          <a:xfrm>
            <a:off x="861534" y="2462921"/>
            <a:ext cx="89828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A418E4-447C-AFC8-B4AB-41248C758E8A}"/>
              </a:ext>
            </a:extLst>
          </p:cNvPr>
          <p:cNvSpPr/>
          <p:nvPr/>
        </p:nvSpPr>
        <p:spPr>
          <a:xfrm>
            <a:off x="794539" y="1204143"/>
            <a:ext cx="1120792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342900" indent="-342900" algn="just">
              <a:buFontTx/>
              <a:buChar char="-"/>
            </a:pP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tin.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https://www.liveworksheets.com/student-workbook/result/6168564/worksheet/hZAqtQBSR3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13C1A4C-AD7F-4380-D708-18AC962CC802}"/>
              </a:ext>
            </a:extLst>
          </p:cNvPr>
          <p:cNvSpPr/>
          <p:nvPr/>
        </p:nvSpPr>
        <p:spPr>
          <a:xfrm>
            <a:off x="809899" y="6163775"/>
            <a:ext cx="89828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3. Chia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được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199719" y="664964"/>
            <a:ext cx="9737970" cy="394890"/>
            <a:chOff x="1316892" y="772718"/>
            <a:chExt cx="9737970" cy="39489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65D1882-488B-C9F8-73ED-B4B3DFF7769A}"/>
                </a:ext>
              </a:extLst>
            </p:cNvPr>
            <p:cNvCxnSpPr>
              <a:cxnSpLocks/>
            </p:cNvCxnSpPr>
            <p:nvPr/>
          </p:nvCxnSpPr>
          <p:spPr>
            <a:xfrm>
              <a:off x="3059723" y="772718"/>
              <a:ext cx="2637692" cy="221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9B4B1F1-BE66-AFE1-5895-ABE22DAB48D1}"/>
                </a:ext>
              </a:extLst>
            </p:cNvPr>
            <p:cNvCxnSpPr>
              <a:cxnSpLocks/>
            </p:cNvCxnSpPr>
            <p:nvPr/>
          </p:nvCxnSpPr>
          <p:spPr>
            <a:xfrm>
              <a:off x="1316892" y="1167608"/>
              <a:ext cx="5646616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1E49725-B42E-07A5-D358-C3EF803E47AE}"/>
                </a:ext>
              </a:extLst>
            </p:cNvPr>
            <p:cNvCxnSpPr>
              <a:cxnSpLocks/>
            </p:cNvCxnSpPr>
            <p:nvPr/>
          </p:nvCxnSpPr>
          <p:spPr>
            <a:xfrm>
              <a:off x="6240919" y="780233"/>
              <a:ext cx="1742497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E166C23-3F89-0FE2-E862-27CD1E2F3654}"/>
                </a:ext>
              </a:extLst>
            </p:cNvPr>
            <p:cNvCxnSpPr>
              <a:cxnSpLocks/>
            </p:cNvCxnSpPr>
            <p:nvPr/>
          </p:nvCxnSpPr>
          <p:spPr>
            <a:xfrm>
              <a:off x="8597257" y="780233"/>
              <a:ext cx="2457605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21213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1212634"/>
              </p:ext>
            </p:extLst>
          </p:nvPr>
        </p:nvGraphicFramePr>
        <p:xfrm>
          <a:off x="1406015" y="619080"/>
          <a:ext cx="9187962" cy="47931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2654">
                  <a:extLst>
                    <a:ext uri="{9D8B030D-6E8A-4147-A177-3AD203B41FA5}">
                      <a16:colId xmlns:a16="http://schemas.microsoft.com/office/drawing/2014/main" val="20056840"/>
                    </a:ext>
                  </a:extLst>
                </a:gridCol>
                <a:gridCol w="3062654">
                  <a:extLst>
                    <a:ext uri="{9D8B030D-6E8A-4147-A177-3AD203B41FA5}">
                      <a16:colId xmlns:a16="http://schemas.microsoft.com/office/drawing/2014/main" val="3709957972"/>
                    </a:ext>
                  </a:extLst>
                </a:gridCol>
                <a:gridCol w="3062654">
                  <a:extLst>
                    <a:ext uri="{9D8B030D-6E8A-4147-A177-3AD203B41FA5}">
                      <a16:colId xmlns:a16="http://schemas.microsoft.com/office/drawing/2014/main" val="3321382623"/>
                    </a:ext>
                  </a:extLst>
                </a:gridCol>
              </a:tblGrid>
              <a:tr h="79885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Nhóm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đăng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nhập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Mật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khẩu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2126783"/>
                  </a:ext>
                </a:extLst>
              </a:tr>
              <a:tr h="798852">
                <a:tc>
                  <a:txBody>
                    <a:bodyPr/>
                    <a:lstStyle/>
                    <a:p>
                      <a:pPr algn="l"/>
                      <a:r>
                        <a:rPr lang="en-US" sz="2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Nhóm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3anhom1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Abc123456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0127682"/>
                  </a:ext>
                </a:extLst>
              </a:tr>
              <a:tr h="7988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Nhóm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</a:t>
                      </a:r>
                      <a:endParaRPr lang="en-US" sz="2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3anhom2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Abc123456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9678131"/>
                  </a:ext>
                </a:extLst>
              </a:tr>
              <a:tr h="7988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Nhóm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</a:t>
                      </a:r>
                      <a:endParaRPr lang="en-US" sz="2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3anhom3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Abc123456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4300241"/>
                  </a:ext>
                </a:extLst>
              </a:tr>
              <a:tr h="7988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Nhóm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4</a:t>
                      </a:r>
                      <a:endParaRPr lang="en-US" sz="2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3anhom4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Abc123456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0087146"/>
                  </a:ext>
                </a:extLst>
              </a:tr>
              <a:tr h="7988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Nhóm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</a:t>
                      </a:r>
                      <a:endParaRPr lang="en-US" sz="2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3anhom5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Abc123456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6724579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2364377" y="5564777"/>
            <a:ext cx="8229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https://www.liveworksheets.com/student-workbook/result/6168564/worksheet/hZAqtQBSR3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99052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337" y="2033337"/>
            <a:ext cx="7915227" cy="4608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70944" y="459112"/>
            <a:ext cx="65772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/>
              <a:t>3. Chia </a:t>
            </a:r>
            <a:r>
              <a:rPr lang="en-US" sz="3200" b="1" dirty="0" err="1"/>
              <a:t>sẻ</a:t>
            </a:r>
            <a:r>
              <a:rPr lang="en-US" sz="3200" b="1" dirty="0"/>
              <a:t> </a:t>
            </a:r>
            <a:r>
              <a:rPr lang="en-US" sz="3200" b="1" dirty="0" err="1"/>
              <a:t>thông</a:t>
            </a:r>
            <a:r>
              <a:rPr lang="en-US" sz="3200" b="1" dirty="0"/>
              <a:t> tin </a:t>
            </a:r>
            <a:r>
              <a:rPr lang="en-US" sz="3200" b="1" dirty="0" err="1"/>
              <a:t>thu</a:t>
            </a:r>
            <a:r>
              <a:rPr lang="en-US" sz="3200" b="1" dirty="0"/>
              <a:t> </a:t>
            </a:r>
            <a:r>
              <a:rPr lang="en-US" sz="3200" b="1" dirty="0" err="1"/>
              <a:t>thập</a:t>
            </a:r>
            <a:r>
              <a:rPr lang="en-US" sz="3200" b="1" dirty="0"/>
              <a:t> </a:t>
            </a:r>
            <a:r>
              <a:rPr lang="en-US" sz="3200" b="1" dirty="0" err="1"/>
              <a:t>được</a:t>
            </a:r>
            <a:r>
              <a:rPr lang="en-US" sz="3200" b="1" dirty="0"/>
              <a:t>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1527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ONG CUO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76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949" t="11370" r="7538" b="20343"/>
          <a:stretch/>
        </p:blipFill>
        <p:spPr>
          <a:xfrm>
            <a:off x="457199" y="483576"/>
            <a:ext cx="11344483" cy="585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315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6116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52" b="23024"/>
          <a:stretch/>
        </p:blipFill>
        <p:spPr bwMode="auto">
          <a:xfrm>
            <a:off x="381573" y="555359"/>
            <a:ext cx="10682667" cy="5910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4909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16" y="129253"/>
            <a:ext cx="11875168" cy="624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6586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6946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4">
            <a:extLst>
              <a:ext uri="{FF2B5EF4-FFF2-40B4-BE49-F238E27FC236}">
                <a16:creationId xmlns:a16="http://schemas.microsoft.com/office/drawing/2014/main" id="{2172A18C-CF1C-468B-9D87-AB66900783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55" y="787203"/>
            <a:ext cx="11180195" cy="4698372"/>
          </a:xfrm>
          <a:prstGeom prst="rect">
            <a:avLst/>
          </a:prstGeom>
        </p:spPr>
      </p:pic>
      <p:sp>
        <p:nvSpPr>
          <p:cNvPr id="4" name="文本框 28">
            <a:extLst>
              <a:ext uri="{FF2B5EF4-FFF2-40B4-BE49-F238E27FC236}">
                <a16:creationId xmlns:a16="http://schemas.microsoft.com/office/drawing/2014/main" id="{8FF7FF17-71F5-471E-BC88-DF6F1B52095D}"/>
              </a:ext>
            </a:extLst>
          </p:cNvPr>
          <p:cNvSpPr txBox="1"/>
          <p:nvPr/>
        </p:nvSpPr>
        <p:spPr>
          <a:xfrm>
            <a:off x="2730804" y="2077951"/>
            <a:ext cx="692689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800" b="1" dirty="0">
                <a:ln w="22225">
                  <a:solidFill>
                    <a:schemeClr val="bg1"/>
                  </a:solidFill>
                  <a:prstDash val="solid"/>
                </a:ln>
                <a:gradFill>
                  <a:gsLst>
                    <a:gs pos="0">
                      <a:srgbClr val="1E675C"/>
                    </a:gs>
                    <a:gs pos="100000">
                      <a:srgbClr val="6AB93E"/>
                    </a:gs>
                  </a:gsLst>
                  <a:lin ang="5400000" scaled="1"/>
                </a:gradFill>
                <a:effectLst>
                  <a:outerShdw blurRad="12700" dist="38100" dir="2700000" algn="tl" rotWithShape="0">
                    <a:schemeClr val="tx1"/>
                  </a:outerShdw>
                </a:effectLst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597482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393192" y="2177969"/>
            <a:ext cx="13011912" cy="15696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TRÂN TRỌNG CẢM ƠN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 THẦY CÔ GIÁO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 CÔ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LUÔN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 KHỎE, CÔNG TÁC TỐT!</a:t>
            </a:r>
          </a:p>
          <a:p>
            <a:pPr algn="ctr"/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Hình ảnh Vẽ Tay Hoa đáng Yêu Bó Hoa Hồng, Hồng Lãng Mạn, Hoa Hồng, Bó Hoa  miễn phí tải tập tin PNG PSDComment và Ve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778" l="9778" r="89778">
                        <a14:foregroundMark x1="49333" y1="6667" x2="48000" y2="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734" y="4353540"/>
            <a:ext cx="2535671" cy="25044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9404" y="4234761"/>
            <a:ext cx="2711525" cy="28466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78" b="89778" l="9778" r="9288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27909" y="4208277"/>
            <a:ext cx="2197331" cy="27406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4070" y="3967166"/>
            <a:ext cx="2318029" cy="28947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25240" y="4114295"/>
            <a:ext cx="2789066" cy="274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780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uc kho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70338"/>
            <a:ext cx="12080631" cy="6795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000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5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hac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62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515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7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91310" y="1139021"/>
            <a:ext cx="112013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thường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xuyên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tìm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hiểu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thông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tin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sách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báo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,…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</a:t>
            </a:r>
            <a:r>
              <a:rPr lang="vi-VN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g?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CamScanner 12-31-2020 09.43_1.jpg">
            <a:extLst>
              <a:ext uri="{FF2B5EF4-FFF2-40B4-BE49-F238E27FC236}">
                <a16:creationId xmlns:a16="http://schemas.microsoft.com/office/drawing/2014/main" id="{EBC600BD-A95C-5785-48AE-8DFDBA5BA3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118" r="9842" b="26637"/>
          <a:stretch>
            <a:fillRect/>
          </a:stretch>
        </p:blipFill>
        <p:spPr>
          <a:xfrm>
            <a:off x="61548" y="964919"/>
            <a:ext cx="844062" cy="80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780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788376" y="716206"/>
            <a:ext cx="10210800" cy="167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24: Thu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30000"/>
              </a:lnSpc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788376" y="577688"/>
            <a:ext cx="10210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NHIÊN VÀ XÃ HỘI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152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mScanner 12-31-2020 09.43_2.jpg">
            <a:extLst>
              <a:ext uri="{FF2B5EF4-FFF2-40B4-BE49-F238E27FC236}">
                <a16:creationId xmlns:a16="http://schemas.microsoft.com/office/drawing/2014/main" id="{DC310960-CAB0-A155-C019-C43875C78F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68" t="5279" r="8138" b="20186"/>
          <a:stretch/>
        </p:blipFill>
        <p:spPr>
          <a:xfrm>
            <a:off x="262399" y="389146"/>
            <a:ext cx="869089" cy="83951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36996" y="397667"/>
            <a:ext cx="105757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hại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515" y="1404593"/>
            <a:ext cx="8546123" cy="495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7341577" y="791320"/>
            <a:ext cx="4079631" cy="879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406769" y="1175912"/>
            <a:ext cx="879230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2016369" y="800112"/>
            <a:ext cx="4709746" cy="1768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2598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130062" y="202223"/>
            <a:ext cx="5614378" cy="3158088"/>
          </a:xfrm>
          <a:prstGeom prst="rect">
            <a:avLst/>
          </a:prstGeom>
        </p:spPr>
      </p:pic>
      <p:pic>
        <p:nvPicPr>
          <p:cNvPr id="6" name="H3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547104" y="3584451"/>
            <a:ext cx="5248890" cy="3115286"/>
          </a:xfrm>
          <a:prstGeom prst="rect">
            <a:avLst/>
          </a:prstGeom>
        </p:spPr>
      </p:pic>
      <p:pic>
        <p:nvPicPr>
          <p:cNvPr id="2" name="2 bo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0"/>
          <a:srcRect l="17280" r="17750"/>
          <a:stretch/>
        </p:blipFill>
        <p:spPr>
          <a:xfrm>
            <a:off x="576073" y="3538573"/>
            <a:ext cx="5367528" cy="316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044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89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8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77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6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53659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56098">
                <p:cTn id="1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57317">
                <p:cTn id="2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mScanner 12-31-2020 09.43_2.jpg">
            <a:extLst>
              <a:ext uri="{FF2B5EF4-FFF2-40B4-BE49-F238E27FC236}">
                <a16:creationId xmlns:a16="http://schemas.microsoft.com/office/drawing/2014/main" id="{DC310960-CAB0-A155-C019-C43875C78F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68" t="5279" r="8138" b="20186"/>
          <a:stretch/>
        </p:blipFill>
        <p:spPr>
          <a:xfrm>
            <a:off x="262399" y="389146"/>
            <a:ext cx="869089" cy="83951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36996" y="397667"/>
            <a:ext cx="105757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hại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515" y="1404593"/>
            <a:ext cx="8546123" cy="495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1406769" y="791320"/>
            <a:ext cx="10014439" cy="384592"/>
            <a:chOff x="1406769" y="791320"/>
            <a:chExt cx="10014439" cy="384592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7341577" y="791320"/>
              <a:ext cx="4079631" cy="879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406769" y="1175912"/>
              <a:ext cx="8792308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2016369" y="800112"/>
              <a:ext cx="4709746" cy="1768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75252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3235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4351</TotalTime>
  <Words>353</Words>
  <Application>Microsoft Office PowerPoint</Application>
  <PresentationFormat>Widescreen</PresentationFormat>
  <Paragraphs>52</Paragraphs>
  <Slides>21</Slides>
  <Notes>2</Notes>
  <HiddenSlides>1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.VnRevueH</vt:lpstr>
      <vt:lpstr>Arial</vt:lpstr>
      <vt:lpstr>Calibri</vt:lpstr>
      <vt:lpstr>Calibri Light</vt:lpstr>
      <vt:lpstr>Times New Roman</vt:lpstr>
      <vt:lpstr>小美好体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Dell</cp:lastModifiedBy>
  <cp:revision>185</cp:revision>
  <dcterms:created xsi:type="dcterms:W3CDTF">2023-03-29T04:11:48Z</dcterms:created>
  <dcterms:modified xsi:type="dcterms:W3CDTF">2025-01-15T01:30:54Z</dcterms:modified>
</cp:coreProperties>
</file>