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42" r:id="rId3"/>
    <p:sldId id="449" r:id="rId4"/>
    <p:sldId id="408" r:id="rId5"/>
    <p:sldId id="443" r:id="rId6"/>
    <p:sldId id="448" r:id="rId7"/>
    <p:sldId id="445" r:id="rId8"/>
    <p:sldId id="437" r:id="rId9"/>
    <p:sldId id="441" r:id="rId10"/>
    <p:sldId id="446" r:id="rId11"/>
    <p:sldId id="447" r:id="rId12"/>
    <p:sldId id="438" r:id="rId13"/>
    <p:sldId id="439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3399"/>
    <a:srgbClr val="FF0066"/>
    <a:srgbClr val="FF7C80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2" d="100"/>
          <a:sy n="62" d="100"/>
        </p:scale>
        <p:origin x="192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9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882111" y="72245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phường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Hoàng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Đông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9" y="5562601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1" y="4343401"/>
            <a:ext cx="116790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16: NGÀY EM VÀO ĐỘI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CHUYÊN MÔN CẤP TỔ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783821" y="7052018"/>
            <a:ext cx="6335292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: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Thảo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34393" y="250531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119" y="5835595"/>
            <a:ext cx="3320258" cy="236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1732F61-1990-EB1F-C37A-724EABB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877019"/>
            <a:ext cx="8201610" cy="76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929" y="914400"/>
            <a:ext cx="810519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75877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85119" y="1295400"/>
            <a:ext cx="138900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5" name="Picture 3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1732F61-1990-EB1F-C37A-724EABB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73" y="2853004"/>
            <a:ext cx="5827746" cy="33953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320" y="2853004"/>
            <a:ext cx="5410200" cy="339539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DB3004-BDB3-AAFE-6553-25E254BC3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68296"/>
              </p:ext>
            </p:extLst>
          </p:nvPr>
        </p:nvGraphicFramePr>
        <p:xfrm>
          <a:off x="899319" y="6485693"/>
          <a:ext cx="14859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399223427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17222847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408425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câu được viết ở tranh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709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3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 câu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08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33908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7A67748-D11C-05DA-3476-B8E5F309C987}"/>
              </a:ext>
            </a:extLst>
          </p:cNvPr>
          <p:cNvSpPr txBox="1"/>
          <p:nvPr/>
        </p:nvSpPr>
        <p:spPr>
          <a:xfrm>
            <a:off x="4023519" y="7049869"/>
            <a:ext cx="449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695757-B3EF-0587-119E-48E08A97BEE9}"/>
              </a:ext>
            </a:extLst>
          </p:cNvPr>
          <p:cNvSpPr txBox="1"/>
          <p:nvPr/>
        </p:nvSpPr>
        <p:spPr>
          <a:xfrm>
            <a:off x="5355504" y="7696200"/>
            <a:ext cx="239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7F29DF-775C-2EDA-7E6F-108A9F54F3BF}"/>
              </a:ext>
            </a:extLst>
          </p:cNvPr>
          <p:cNvSpPr txBox="1"/>
          <p:nvPr/>
        </p:nvSpPr>
        <p:spPr>
          <a:xfrm>
            <a:off x="5479741" y="8399682"/>
            <a:ext cx="1285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F0A3B-9660-5463-77C6-E13E5A2F0A3D}"/>
              </a:ext>
            </a:extLst>
          </p:cNvPr>
          <p:cNvSpPr txBox="1"/>
          <p:nvPr/>
        </p:nvSpPr>
        <p:spPr>
          <a:xfrm>
            <a:off x="10872192" y="7110557"/>
            <a:ext cx="323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C6E9A6-ED42-0A79-D8D2-210EEA67E5E2}"/>
              </a:ext>
            </a:extLst>
          </p:cNvPr>
          <p:cNvSpPr txBox="1"/>
          <p:nvPr/>
        </p:nvSpPr>
        <p:spPr>
          <a:xfrm>
            <a:off x="11224420" y="7726457"/>
            <a:ext cx="323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6B0DEE-E6FF-EDC9-EAE8-5D2990BF3282}"/>
              </a:ext>
            </a:extLst>
          </p:cNvPr>
          <p:cNvSpPr txBox="1"/>
          <p:nvPr/>
        </p:nvSpPr>
        <p:spPr>
          <a:xfrm>
            <a:off x="10937793" y="8399682"/>
            <a:ext cx="3153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20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1114617"/>
            <a:ext cx="14011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46981" r="79179" b="44316"/>
          <a:stretch/>
        </p:blipFill>
        <p:spPr bwMode="auto">
          <a:xfrm>
            <a:off x="1809379" y="3683000"/>
            <a:ext cx="4222881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47021" r="64637" b="43509"/>
          <a:stretch/>
        </p:blipFill>
        <p:spPr bwMode="auto">
          <a:xfrm>
            <a:off x="1884781" y="5366084"/>
            <a:ext cx="4186990" cy="15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t="46140" r="50199" b="43509"/>
          <a:stretch/>
        </p:blipFill>
        <p:spPr bwMode="auto">
          <a:xfrm>
            <a:off x="1809379" y="7060918"/>
            <a:ext cx="4207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18" y="2590800"/>
            <a:ext cx="81975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2514600"/>
            <a:ext cx="14325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  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3185E-CFF2-0032-9655-48C2A0B2F3B6}"/>
              </a:ext>
            </a:extLst>
          </p:cNvPr>
          <p:cNvSpPr/>
          <p:nvPr/>
        </p:nvSpPr>
        <p:spPr>
          <a:xfrm>
            <a:off x="1204119" y="4226317"/>
            <a:ext cx="66192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6ADC-FE82-12BD-83F3-801BE9ABA33B}"/>
              </a:ext>
            </a:extLst>
          </p:cNvPr>
          <p:cNvSpPr/>
          <p:nvPr/>
        </p:nvSpPr>
        <p:spPr>
          <a:xfrm>
            <a:off x="1204119" y="5171569"/>
            <a:ext cx="66192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3B516F-D3E9-5E28-599F-969402549D31}"/>
              </a:ext>
            </a:extLst>
          </p:cNvPr>
          <p:cNvSpPr/>
          <p:nvPr/>
        </p:nvSpPr>
        <p:spPr>
          <a:xfrm>
            <a:off x="1204119" y="5876092"/>
            <a:ext cx="66192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880CC44-3D7F-968B-3D1E-74B6AC0968F2}"/>
              </a:ext>
            </a:extLst>
          </p:cNvPr>
          <p:cNvCxnSpPr/>
          <p:nvPr/>
        </p:nvCxnSpPr>
        <p:spPr>
          <a:xfrm>
            <a:off x="8281214" y="3505200"/>
            <a:ext cx="3521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380A95F-5BBF-27C5-D7A3-81FD8E84E3FA}"/>
              </a:ext>
            </a:extLst>
          </p:cNvPr>
          <p:cNvSpPr/>
          <p:nvPr/>
        </p:nvSpPr>
        <p:spPr>
          <a:xfrm>
            <a:off x="1508919" y="2514600"/>
            <a:ext cx="1226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3185E-CFF2-0032-9655-48C2A0B2F3B6}"/>
              </a:ext>
            </a:extLst>
          </p:cNvPr>
          <p:cNvSpPr/>
          <p:nvPr/>
        </p:nvSpPr>
        <p:spPr>
          <a:xfrm>
            <a:off x="8443119" y="4267200"/>
            <a:ext cx="66939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536ADC-FE82-12BD-83F3-801BE9ABA33B}"/>
              </a:ext>
            </a:extLst>
          </p:cNvPr>
          <p:cNvSpPr/>
          <p:nvPr/>
        </p:nvSpPr>
        <p:spPr>
          <a:xfrm>
            <a:off x="8457309" y="5121459"/>
            <a:ext cx="76058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3B516F-D3E9-5E28-599F-969402549D31}"/>
              </a:ext>
            </a:extLst>
          </p:cNvPr>
          <p:cNvSpPr/>
          <p:nvPr/>
        </p:nvSpPr>
        <p:spPr>
          <a:xfrm>
            <a:off x="8481219" y="5916975"/>
            <a:ext cx="72975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700425" y="4724400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700424" y="5562600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700423" y="6324600"/>
            <a:ext cx="5807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9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ì sao lại thế-">
            <a:hlinkClick r:id="" action="ppaction://media"/>
            <a:extLst>
              <a:ext uri="{FF2B5EF4-FFF2-40B4-BE49-F238E27FC236}">
                <a16:creationId xmlns:a16="http://schemas.microsoft.com/office/drawing/2014/main" id="{4DDE3391-1155-7554-B744-2F462B86D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552" y="131233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712"/>
            <a:ext cx="14648974" cy="5653087"/>
          </a:xfrm>
        </p:spPr>
        <p:txBody>
          <a:bodyPr/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43436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17135" y="1495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8919" y="25908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Xếp các từ ngữ dưới đây vào nhóm thích hợp: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395EB-AF14-C071-7129-AEA478002C07}"/>
              </a:ext>
            </a:extLst>
          </p:cNvPr>
          <p:cNvSpPr/>
          <p:nvPr/>
        </p:nvSpPr>
        <p:spPr>
          <a:xfrm>
            <a:off x="2489561" y="3267006"/>
            <a:ext cx="1981200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0E94D-0D73-46D3-33A0-5434FD67D3BC}"/>
              </a:ext>
            </a:extLst>
          </p:cNvPr>
          <p:cNvSpPr/>
          <p:nvPr/>
        </p:nvSpPr>
        <p:spPr>
          <a:xfrm>
            <a:off x="6309519" y="3311353"/>
            <a:ext cx="2711165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thư viện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42A2D3-99F0-0232-68B7-03B8906CAA7D}"/>
              </a:ext>
            </a:extLst>
          </p:cNvPr>
          <p:cNvSpPr/>
          <p:nvPr/>
        </p:nvSpPr>
        <p:spPr>
          <a:xfrm>
            <a:off x="10717001" y="3183477"/>
            <a:ext cx="3554564" cy="56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mượn sách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6E167D-9A8E-CD5D-286A-5CD71DF4A476}"/>
              </a:ext>
            </a:extLst>
          </p:cNvPr>
          <p:cNvSpPr/>
          <p:nvPr/>
        </p:nvSpPr>
        <p:spPr>
          <a:xfrm>
            <a:off x="2194719" y="4038600"/>
            <a:ext cx="1676400" cy="60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20E0FF-549E-2073-3ECF-256B80812805}"/>
              </a:ext>
            </a:extLst>
          </p:cNvPr>
          <p:cNvSpPr/>
          <p:nvPr/>
        </p:nvSpPr>
        <p:spPr>
          <a:xfrm>
            <a:off x="5166519" y="4038600"/>
            <a:ext cx="1598749" cy="60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204FA0-B1DB-6F94-9F55-8F5EB7584144}"/>
              </a:ext>
            </a:extLst>
          </p:cNvPr>
          <p:cNvSpPr/>
          <p:nvPr/>
        </p:nvSpPr>
        <p:spPr>
          <a:xfrm>
            <a:off x="8012291" y="4046621"/>
            <a:ext cx="2711165" cy="59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sách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CB4B68-536B-ECD1-4750-C1E7424B4DBF}"/>
              </a:ext>
            </a:extLst>
          </p:cNvPr>
          <p:cNvSpPr/>
          <p:nvPr/>
        </p:nvSpPr>
        <p:spPr>
          <a:xfrm>
            <a:off x="12170481" y="4046621"/>
            <a:ext cx="2597238" cy="59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mượn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DACC3-630C-E82D-84B6-5E1353BBF078}"/>
              </a:ext>
            </a:extLst>
          </p:cNvPr>
          <p:cNvSpPr/>
          <p:nvPr/>
        </p:nvSpPr>
        <p:spPr>
          <a:xfrm>
            <a:off x="1693354" y="4812632"/>
            <a:ext cx="2711165" cy="5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5122A9-A52F-9987-6439-AB369870F49F}"/>
              </a:ext>
            </a:extLst>
          </p:cNvPr>
          <p:cNvSpPr/>
          <p:nvPr/>
        </p:nvSpPr>
        <p:spPr>
          <a:xfrm>
            <a:off x="5166519" y="4800600"/>
            <a:ext cx="1598749" cy="566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35BD0D-2450-E3F2-E9C8-FF512B4299C7}"/>
              </a:ext>
            </a:extLst>
          </p:cNvPr>
          <p:cNvSpPr/>
          <p:nvPr/>
        </p:nvSpPr>
        <p:spPr>
          <a:xfrm>
            <a:off x="7349061" y="4925571"/>
            <a:ext cx="2285999" cy="566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AECE60-04AA-1015-F379-EF0C62A6821E}"/>
              </a:ext>
            </a:extLst>
          </p:cNvPr>
          <p:cNvSpPr/>
          <p:nvPr/>
        </p:nvSpPr>
        <p:spPr>
          <a:xfrm>
            <a:off x="10594099" y="4997807"/>
            <a:ext cx="1394854" cy="5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9EC780-67E2-2AF0-663A-2A7229AD3920}"/>
              </a:ext>
            </a:extLst>
          </p:cNvPr>
          <p:cNvSpPr/>
          <p:nvPr/>
        </p:nvSpPr>
        <p:spPr>
          <a:xfrm>
            <a:off x="12947992" y="4880930"/>
            <a:ext cx="1394854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1180306" y="6531426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6081646" y="6531426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11186317" y="6531426"/>
            <a:ext cx="3581402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72000"/>
            <a:ext cx="6119707" cy="310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5"/>
          <p:cNvSpPr/>
          <p:nvPr/>
        </p:nvSpPr>
        <p:spPr>
          <a:xfrm>
            <a:off x="899319" y="914400"/>
            <a:ext cx="6705600" cy="2971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52519" y="2590800"/>
            <a:ext cx="76200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tự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xếp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ngữ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vào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nhóm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thích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hợp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52519" y="5661805"/>
            <a:ext cx="76200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Trao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đổi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chung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nhóm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01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17135" y="1495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8919" y="25908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Xếp các từ ngữ dưới đây vào nhóm thích hợp: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395EB-AF14-C071-7129-AEA478002C07}"/>
              </a:ext>
            </a:extLst>
          </p:cNvPr>
          <p:cNvSpPr/>
          <p:nvPr/>
        </p:nvSpPr>
        <p:spPr>
          <a:xfrm>
            <a:off x="2489561" y="3267006"/>
            <a:ext cx="1981200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0E94D-0D73-46D3-33A0-5434FD67D3BC}"/>
              </a:ext>
            </a:extLst>
          </p:cNvPr>
          <p:cNvSpPr/>
          <p:nvPr/>
        </p:nvSpPr>
        <p:spPr>
          <a:xfrm>
            <a:off x="6309519" y="3311353"/>
            <a:ext cx="2711165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thư viện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42A2D3-99F0-0232-68B7-03B8906CAA7D}"/>
              </a:ext>
            </a:extLst>
          </p:cNvPr>
          <p:cNvSpPr/>
          <p:nvPr/>
        </p:nvSpPr>
        <p:spPr>
          <a:xfrm>
            <a:off x="10717001" y="3183477"/>
            <a:ext cx="3554564" cy="56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mượn sách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6E167D-9A8E-CD5D-286A-5CD71DF4A476}"/>
              </a:ext>
            </a:extLst>
          </p:cNvPr>
          <p:cNvSpPr/>
          <p:nvPr/>
        </p:nvSpPr>
        <p:spPr>
          <a:xfrm>
            <a:off x="2194719" y="4038600"/>
            <a:ext cx="1676400" cy="60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20E0FF-549E-2073-3ECF-256B80812805}"/>
              </a:ext>
            </a:extLst>
          </p:cNvPr>
          <p:cNvSpPr/>
          <p:nvPr/>
        </p:nvSpPr>
        <p:spPr>
          <a:xfrm>
            <a:off x="5166519" y="4038600"/>
            <a:ext cx="1598749" cy="60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204FA0-B1DB-6F94-9F55-8F5EB7584144}"/>
              </a:ext>
            </a:extLst>
          </p:cNvPr>
          <p:cNvSpPr/>
          <p:nvPr/>
        </p:nvSpPr>
        <p:spPr>
          <a:xfrm>
            <a:off x="8012291" y="4046621"/>
            <a:ext cx="2711165" cy="59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sách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CB4B68-536B-ECD1-4750-C1E7424B4DBF}"/>
              </a:ext>
            </a:extLst>
          </p:cNvPr>
          <p:cNvSpPr/>
          <p:nvPr/>
        </p:nvSpPr>
        <p:spPr>
          <a:xfrm>
            <a:off x="12170481" y="4046621"/>
            <a:ext cx="2597238" cy="59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mượn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DACC3-630C-E82D-84B6-5E1353BBF078}"/>
              </a:ext>
            </a:extLst>
          </p:cNvPr>
          <p:cNvSpPr/>
          <p:nvPr/>
        </p:nvSpPr>
        <p:spPr>
          <a:xfrm>
            <a:off x="1693354" y="4812632"/>
            <a:ext cx="2711165" cy="5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5122A9-A52F-9987-6439-AB369870F49F}"/>
              </a:ext>
            </a:extLst>
          </p:cNvPr>
          <p:cNvSpPr/>
          <p:nvPr/>
        </p:nvSpPr>
        <p:spPr>
          <a:xfrm>
            <a:off x="5166519" y="4800600"/>
            <a:ext cx="1598749" cy="566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35BD0D-2450-E3F2-E9C8-FF512B4299C7}"/>
              </a:ext>
            </a:extLst>
          </p:cNvPr>
          <p:cNvSpPr/>
          <p:nvPr/>
        </p:nvSpPr>
        <p:spPr>
          <a:xfrm>
            <a:off x="7349061" y="4925571"/>
            <a:ext cx="2285999" cy="566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AECE60-04AA-1015-F379-EF0C62A6821E}"/>
              </a:ext>
            </a:extLst>
          </p:cNvPr>
          <p:cNvSpPr/>
          <p:nvPr/>
        </p:nvSpPr>
        <p:spPr>
          <a:xfrm>
            <a:off x="10594099" y="4997807"/>
            <a:ext cx="1394854" cy="5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9EC780-67E2-2AF0-663A-2A7229AD3920}"/>
              </a:ext>
            </a:extLst>
          </p:cNvPr>
          <p:cNvSpPr/>
          <p:nvPr/>
        </p:nvSpPr>
        <p:spPr>
          <a:xfrm>
            <a:off x="12947992" y="4880930"/>
            <a:ext cx="1394854" cy="57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1180306" y="6531426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6081646" y="6531426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11186317" y="6531426"/>
            <a:ext cx="3581402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1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19" y="1143000"/>
            <a:ext cx="15240000" cy="70104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MƯỢN SÁCH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:…….…….……………..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…………………….……………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:………………..……………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……………..…………..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75915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85119" y="1066800"/>
            <a:ext cx="138900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5" name="Picture 3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1732F61-1990-EB1F-C37A-724EABB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7" y="2057400"/>
            <a:ext cx="7731362" cy="594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702" y="2057400"/>
            <a:ext cx="77899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85119" y="1295400"/>
            <a:ext cx="138900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5" name="Picture 3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1732F61-1990-EB1F-C37A-724EABB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73" y="2853004"/>
            <a:ext cx="5827746" cy="33953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718B0-5AA5-97C2-6FF8-1F1C1238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320" y="2853004"/>
            <a:ext cx="5410200" cy="339539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DB3004-BDB3-AAFE-6553-25E254BC3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269357"/>
              </p:ext>
            </p:extLst>
          </p:nvPr>
        </p:nvGraphicFramePr>
        <p:xfrm>
          <a:off x="899319" y="6485693"/>
          <a:ext cx="14859000" cy="197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399223427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17222847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408425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câu được viết ở tranh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câu được viết ở tranh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709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30607"/>
                  </a:ext>
                </a:extLst>
              </a:tr>
              <a:tr h="692347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0827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7A67748-D11C-05DA-3476-B8E5F309C987}"/>
              </a:ext>
            </a:extLst>
          </p:cNvPr>
          <p:cNvSpPr txBox="1"/>
          <p:nvPr/>
        </p:nvSpPr>
        <p:spPr>
          <a:xfrm>
            <a:off x="4023519" y="7049869"/>
            <a:ext cx="449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695757-B3EF-0587-119E-48E08A97BEE9}"/>
              </a:ext>
            </a:extLst>
          </p:cNvPr>
          <p:cNvSpPr txBox="1"/>
          <p:nvPr/>
        </p:nvSpPr>
        <p:spPr>
          <a:xfrm>
            <a:off x="5355504" y="7696200"/>
            <a:ext cx="239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F0A3B-9660-5463-77C6-E13E5A2F0A3D}"/>
              </a:ext>
            </a:extLst>
          </p:cNvPr>
          <p:cNvSpPr txBox="1"/>
          <p:nvPr/>
        </p:nvSpPr>
        <p:spPr>
          <a:xfrm>
            <a:off x="10872192" y="7110557"/>
            <a:ext cx="323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C6E9A6-ED42-0A79-D8D2-210EEA67E5E2}"/>
              </a:ext>
            </a:extLst>
          </p:cNvPr>
          <p:cNvSpPr txBox="1"/>
          <p:nvPr/>
        </p:nvSpPr>
        <p:spPr>
          <a:xfrm>
            <a:off x="11224420" y="7726457"/>
            <a:ext cx="323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than</a:t>
            </a:r>
          </a:p>
        </p:txBody>
      </p:sp>
    </p:spTree>
    <p:extLst>
      <p:ext uri="{BB962C8B-B14F-4D97-AF65-F5344CB8AC3E}">
        <p14:creationId xmlns:p14="http://schemas.microsoft.com/office/powerpoint/2010/main" val="18406626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9924</TotalTime>
  <Words>457</Words>
  <Application>Microsoft Office PowerPoint</Application>
  <PresentationFormat>Custom</PresentationFormat>
  <Paragraphs>77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Default Design</vt:lpstr>
      <vt:lpstr>PowerPoint Presentation</vt:lpstr>
      <vt:lpstr>PowerPoint Presentation</vt:lpstr>
      <vt:lpstr>Thứ sáu ngày 20 tháng 10 năm 2023 Tiếng Việt Bài 16: Ngày em vào Đội (tiết 3)</vt:lpstr>
      <vt:lpstr>PowerPoint Presentation</vt:lpstr>
      <vt:lpstr>PowerPoint Presentation</vt:lpstr>
      <vt:lpstr>PowerPoint Presentation</vt:lpstr>
      <vt:lpstr>PHIẾU MƯỢN SÁCH Tên học sinh:…….…….…………….. Lớp: …………………….…………… Tên sách:………………..…………… Ngày mượn: ……………..………….. Ngày trả:……………………………..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HP</cp:lastModifiedBy>
  <cp:revision>1100</cp:revision>
  <dcterms:created xsi:type="dcterms:W3CDTF">2008-09-09T22:52:10Z</dcterms:created>
  <dcterms:modified xsi:type="dcterms:W3CDTF">2024-08-21T13:29:49Z</dcterms:modified>
</cp:coreProperties>
</file>