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639" r:id="rId2"/>
    <p:sldId id="620" r:id="rId3"/>
    <p:sldId id="651" r:id="rId4"/>
    <p:sldId id="648" r:id="rId5"/>
    <p:sldId id="622" r:id="rId6"/>
    <p:sldId id="640" r:id="rId7"/>
    <p:sldId id="647" r:id="rId8"/>
    <p:sldId id="649" r:id="rId9"/>
    <p:sldId id="642" r:id="rId10"/>
    <p:sldId id="654" r:id="rId11"/>
    <p:sldId id="643" r:id="rId12"/>
    <p:sldId id="645" r:id="rId13"/>
    <p:sldId id="482" r:id="rId14"/>
    <p:sldId id="638" r:id="rId15"/>
    <p:sldId id="650" r:id="rId16"/>
    <p:sldId id="652" r:id="rId17"/>
    <p:sldId id="316" r:id="rId18"/>
    <p:sldId id="64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B952"/>
    <a:srgbClr val="0000FF"/>
    <a:srgbClr val="33CC33"/>
    <a:srgbClr val="FF0000"/>
    <a:srgbClr val="89269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660"/>
  </p:normalViewPr>
  <p:slideViewPr>
    <p:cSldViewPr snapToGrid="0">
      <p:cViewPr varScale="1">
        <p:scale>
          <a:sx n="82" d="100"/>
          <a:sy n="82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9B19A-7B4D-408A-AD1A-675AB811EAAB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E25B8-121C-4872-A028-0656821C5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EF7B3DD-EB67-4E43-B444-D622C2305F3A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023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E25B8-121C-4872-A028-0656821C53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00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C63ED-8596-4193-A72D-D57D74FED7C8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46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9051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E1CE4-1D3B-4978-8BC0-0057A11E3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B5C60-9B59-45C3-9994-54E5E5E90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EEDF-0A2E-4BB0-A713-0BD18B6C2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0101B-A9B0-4907-AACF-16BAE8C7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8F7FF-A0D2-456F-8521-54A54672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08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118EC-3466-4AF2-8912-074949648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77C301-4554-4874-A9BF-21A0B74FD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95F25-2BE4-4D8F-B40F-9C0D33A04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5B75F-A0F5-41EC-823D-3EC0F30C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5EB90-19FA-41AB-A207-82677006D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22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CEDD3D-768A-40F3-A28C-35E0A56BC3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E7BFAC-BA5A-488C-BAD2-7D30BB885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3B001-7583-4BA1-9B56-402A9277A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AEDC6-CD3A-417A-BF3E-D8105848F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D76FA-A6A5-4D62-A58D-9FAC42CD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90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073157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19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9"/>
          <p:cNvSpPr txBox="1">
            <a:spLocks noGrp="1"/>
          </p:cNvSpPr>
          <p:nvPr>
            <p:ph type="title"/>
          </p:nvPr>
        </p:nvSpPr>
        <p:spPr>
          <a:xfrm>
            <a:off x="1903900" y="3816267"/>
            <a:ext cx="8384400" cy="11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3" name="Google Shape;123;p9"/>
          <p:cNvSpPr txBox="1">
            <a:spLocks noGrp="1"/>
          </p:cNvSpPr>
          <p:nvPr>
            <p:ph type="subTitle" idx="1"/>
          </p:nvPr>
        </p:nvSpPr>
        <p:spPr>
          <a:xfrm>
            <a:off x="1903732" y="4886001"/>
            <a:ext cx="8384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" name="Google Shape;124;p9"/>
          <p:cNvGrpSpPr/>
          <p:nvPr/>
        </p:nvGrpSpPr>
        <p:grpSpPr>
          <a:xfrm>
            <a:off x="221835" y="1911655"/>
            <a:ext cx="11889879" cy="2974340"/>
            <a:chOff x="166376" y="1433741"/>
            <a:chExt cx="8917409" cy="2230755"/>
          </a:xfrm>
        </p:grpSpPr>
        <p:pic>
          <p:nvPicPr>
            <p:cNvPr id="125" name="Google Shape;125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423988" y="2627427"/>
              <a:ext cx="373211" cy="373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7589" y="1784653"/>
              <a:ext cx="340958" cy="340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66802" y="1433741"/>
              <a:ext cx="416982" cy="416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66376" y="3201103"/>
              <a:ext cx="463398" cy="4633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3553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CC08-C8B5-4086-B9A7-AA648A8CF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BD0FD-FFE8-45C1-B767-E7228CC10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69B70-D77C-40CD-94F0-FDFB09DC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0BE41-FEFE-45D9-95B0-6FD66A7A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8FEBF-3AB8-452E-BEE9-417E7E5B0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46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935D7-9957-4BFF-992B-58EF9976A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99960-94EA-4941-A06C-E2ECEEF79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6399F-B642-408D-8808-4B5C03A67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EB732-3DB4-4A40-9722-82FAB7F04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FE75A-87DD-4ED5-9789-E220AC92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7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C0F0D-CA15-4BB0-9496-2B7475DC7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3F1AD-4F71-4ECE-ABAF-C2A842CB6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6ECB7B-929E-4846-86AF-105C6EBE1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7B44C-1F4A-4776-AB72-B9F7323AF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2F49BE-97D7-4B72-86EB-1DA13C48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E9024-A8DF-4061-974B-B35470FB1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4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75692-A214-420E-84AC-64DB70DC0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DA549-0BE2-438D-A5DC-3C4ADD708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62EFB-D358-4ED9-A34C-242D6E6A7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96D532-C39B-476D-8D88-05F680CFF5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14C213-73F5-4F0C-A344-1181E7D00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C433EA-8A66-49D5-9B24-D7C5E1EE1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EA4171-B589-4551-BD44-51CCA528C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D9D59F-8181-4E4A-83C6-77E961DE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29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E02D-10AA-4A7F-8A22-9E55F6349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BBBD95-F6E8-41A6-AD4C-D827D9600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B0C16F-BE7A-40A4-A68C-A9CAEB3DF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881B92-A3A8-4B53-AEB6-CBC59CF0C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71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07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5C395-1C86-4679-A11B-0EE9F0DBF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7B886-B26D-48BC-839E-22928FA8E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F5E53-8B9C-4D55-9A3D-B91FD5D0F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0E9F2-DCD0-478B-A303-889A0572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1208E-E1E3-4BB5-9E8F-FA3FA910E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4BF993-E50B-4998-9D3C-484BDB634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46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682E3-B2A2-43F9-A9FA-112F5887A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9ED4BC-AAAD-4F52-9018-BDCE86D570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3ABE42-5E21-4A86-A551-65060C2D8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54B20-CB18-47BB-88E9-6D94DBDB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24864-FEEE-434B-ABC8-4749FA9B9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DBA18-4720-4B4C-814E-BDE21418B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12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0E76C7-69AC-48B4-AAE4-811B7B98E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4D41B-2C86-4ADB-95BF-43F73D7B5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A4AA2-4F33-4F03-970B-0876CCFA0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ACCBE-A473-4B69-AFC6-B23DF575F40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C166E-5D86-479E-9969-F4E75EF7A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3BB07-A2CF-4530-97E3-811EA09E3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8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1.png"/><Relationship Id="rId4" Type="http://schemas.openxmlformats.org/officeDocument/2006/relationships/image" Target="../media/image1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5.jpeg"/><Relationship Id="rId21" Type="http://schemas.openxmlformats.org/officeDocument/2006/relationships/image" Target="../media/image31.png"/><Relationship Id="rId7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4.jpe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5" Type="http://schemas.openxmlformats.org/officeDocument/2006/relationships/image" Target="../media/image32.png"/><Relationship Id="rId10" Type="http://schemas.openxmlformats.org/officeDocument/2006/relationships/image" Target="../media/image25.png"/><Relationship Id="rId19" Type="http://schemas.openxmlformats.org/officeDocument/2006/relationships/image" Target="../media/image29.png"/><Relationship Id="rId4" Type="http://schemas.openxmlformats.org/officeDocument/2006/relationships/image" Target="../media/image16.jpe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3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160.png"/><Relationship Id="rId4" Type="http://schemas.openxmlformats.org/officeDocument/2006/relationships/image" Target="../media/image39.png"/><Relationship Id="rId9" Type="http://schemas.openxmlformats.org/officeDocument/2006/relationships/image" Target="../media/image1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95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35686" y="5602242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WordArt 9"/>
          <p:cNvSpPr>
            <a:spLocks noChangeArrowheads="1" noChangeShapeType="1" noTextEdit="1"/>
          </p:cNvSpPr>
          <p:nvPr/>
        </p:nvSpPr>
        <p:spPr bwMode="auto">
          <a:xfrm>
            <a:off x="2398143" y="600075"/>
            <a:ext cx="7746521" cy="1273174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b="1" kern="10" dirty="0"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LIỆT CHÀO MỪNG CÁC THẦY CÔ GIÁO</a:t>
            </a:r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RevueH" panose="020B7200000000000000" pitchFamily="34" charset="0"/>
              </a:rPr>
              <a:t> </a:t>
            </a:r>
            <a:endParaRPr lang="en-US" sz="36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4190999" y="2686423"/>
            <a:ext cx="426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2024 - 2025</a:t>
            </a: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398585" y="5451112"/>
            <a:ext cx="13258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alt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219199" y="3523112"/>
            <a:ext cx="10210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55D8CE-9A65-4E30-B70D-1F573999848F}"/>
              </a:ext>
            </a:extLst>
          </p:cNvPr>
          <p:cNvSpPr/>
          <p:nvPr/>
        </p:nvSpPr>
        <p:spPr>
          <a:xfrm>
            <a:off x="162029" y="2149031"/>
            <a:ext cx="119515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HỘI THI GIÁO VIÊN DẠY GIỎI CẤP THỊ XÃ</a:t>
            </a:r>
            <a:endParaRPr lang="en-US" sz="28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277938" y="3884619"/>
            <a:ext cx="10210800" cy="8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46: MI-LI-LÍT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98328253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25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25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09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48642" y="483756"/>
            <a:ext cx="882779" cy="783064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7245" y="603045"/>
            <a:ext cx="9945351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mi-li-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ea typeface="DengXian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31" y="1790101"/>
            <a:ext cx="10326936" cy="38073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407245" y="4930618"/>
                <a:ext cx="1965218" cy="5027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74371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26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500 </a:t>
                </a:r>
                <a14:m>
                  <m:oMath xmlns:m="http://schemas.openxmlformats.org/officeDocument/2006/math">
                    <m:r>
                      <a:rPr lang="en-US" sz="2667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𝑚𝑙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endPara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245" y="4930618"/>
                <a:ext cx="1965218" cy="502766"/>
              </a:xfrm>
              <a:prstGeom prst="rect">
                <a:avLst/>
              </a:prstGeom>
              <a:blipFill>
                <a:blip r:embed="rId3"/>
                <a:stretch>
                  <a:fillRect l="-5538" t="-10588" r="-4615" b="-28235"/>
                </a:stretch>
              </a:blipFill>
              <a:ln>
                <a:solidFill>
                  <a:srgbClr val="E7437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938217" y="4930618"/>
                <a:ext cx="1965218" cy="5027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74371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26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350 </a:t>
                </a:r>
                <a14:m>
                  <m:oMath xmlns:m="http://schemas.openxmlformats.org/officeDocument/2006/math">
                    <m:r>
                      <a:rPr lang="en-US" sz="2667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𝑚𝑙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endPara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217" y="4930618"/>
                <a:ext cx="1965218" cy="502766"/>
              </a:xfrm>
              <a:prstGeom prst="rect">
                <a:avLst/>
              </a:prstGeom>
              <a:blipFill>
                <a:blip r:embed="rId4"/>
                <a:stretch>
                  <a:fillRect l="-5538" t="-10588" r="-4615" b="-28235"/>
                </a:stretch>
              </a:blipFill>
              <a:ln>
                <a:solidFill>
                  <a:srgbClr val="E7437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332251" y="4930618"/>
                <a:ext cx="1965218" cy="5027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74371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26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250 </a:t>
                </a:r>
                <a14:m>
                  <m:oMath xmlns:m="http://schemas.openxmlformats.org/officeDocument/2006/math">
                    <m:r>
                      <a:rPr lang="en-US" sz="2667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𝑚𝑙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endPara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251" y="4930618"/>
                <a:ext cx="1965218" cy="502766"/>
              </a:xfrm>
              <a:prstGeom prst="rect">
                <a:avLst/>
              </a:prstGeom>
              <a:blipFill>
                <a:blip r:embed="rId5"/>
                <a:stretch>
                  <a:fillRect l="-5538" t="-10588" r="-4615" b="-28235"/>
                </a:stretch>
              </a:blipFill>
              <a:ln>
                <a:solidFill>
                  <a:srgbClr val="E7437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C6B4E2F-9131-DA14-CEC5-6B3B1F544B5F}"/>
              </a:ext>
            </a:extLst>
          </p:cNvPr>
          <p:cNvSpPr txBox="1"/>
          <p:nvPr/>
        </p:nvSpPr>
        <p:spPr>
          <a:xfrm>
            <a:off x="725768" y="614709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21B5E2-0605-6D16-5EE8-E39D4D34BF8C}"/>
              </a:ext>
            </a:extLst>
          </p:cNvPr>
          <p:cNvCxnSpPr>
            <a:cxnSpLocks/>
          </p:cNvCxnSpPr>
          <p:nvPr/>
        </p:nvCxnSpPr>
        <p:spPr>
          <a:xfrm>
            <a:off x="1566245" y="1216156"/>
            <a:ext cx="15296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D7D024-A059-BB91-1279-61CCD6E3B988}"/>
              </a:ext>
            </a:extLst>
          </p:cNvPr>
          <p:cNvCxnSpPr>
            <a:cxnSpLocks/>
          </p:cNvCxnSpPr>
          <p:nvPr/>
        </p:nvCxnSpPr>
        <p:spPr>
          <a:xfrm>
            <a:off x="5390866" y="1188860"/>
            <a:ext cx="26887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D414F2-44F3-1952-12BB-38E9B54A677B}"/>
              </a:ext>
            </a:extLst>
          </p:cNvPr>
          <p:cNvCxnSpPr>
            <a:cxnSpLocks/>
          </p:cNvCxnSpPr>
          <p:nvPr/>
        </p:nvCxnSpPr>
        <p:spPr>
          <a:xfrm>
            <a:off x="8332251" y="1168707"/>
            <a:ext cx="26887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14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632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2692" y="474851"/>
            <a:ext cx="9396336" cy="1237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latin typeface="Times New Roman" panose="02020603050405020304" pitchFamily="18" charset="0"/>
              <a:ea typeface="DengXian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02" y="2133559"/>
            <a:ext cx="10366310" cy="30956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751703" y="4498211"/>
                <a:ext cx="1734617" cy="646331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110 </a:t>
                </a:r>
                <a14:m>
                  <m:oMath xmlns:m="http://schemas.openxmlformats.org/officeDocument/2006/math">
                    <m:r>
                      <a:rPr lang="en-US" sz="3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𝑚𝑙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703" y="4498211"/>
                <a:ext cx="1734617" cy="646331"/>
              </a:xfrm>
              <a:prstGeom prst="rect">
                <a:avLst/>
              </a:prstGeom>
              <a:blipFill>
                <a:blip r:embed="rId3"/>
                <a:stretch>
                  <a:fillRect l="-4211" t="-16038" b="-3396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184359" y="4498915"/>
                <a:ext cx="2036954" cy="646331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180 </a:t>
                </a:r>
                <a14:m>
                  <m:oMath xmlns:m="http://schemas.openxmlformats.org/officeDocument/2006/math">
                    <m:r>
                      <a:rPr lang="en-US" sz="3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𝑚𝑙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359" y="4498915"/>
                <a:ext cx="2036954" cy="646331"/>
              </a:xfrm>
              <a:prstGeom prst="rect">
                <a:avLst/>
              </a:prstGeom>
              <a:blipFill>
                <a:blip r:embed="rId4"/>
                <a:stretch>
                  <a:fillRect t="-15094" b="-3396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630101" y="4495659"/>
                <a:ext cx="2134131" cy="646331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330 </a:t>
                </a:r>
                <a14:m>
                  <m:oMath xmlns:m="http://schemas.openxmlformats.org/officeDocument/2006/math">
                    <m:r>
                      <a:rPr lang="en-US" sz="3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𝑚𝑙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101" y="4495659"/>
                <a:ext cx="2134131" cy="646331"/>
              </a:xfrm>
              <a:prstGeom prst="rect">
                <a:avLst/>
              </a:prstGeom>
              <a:blipFill>
                <a:blip r:embed="rId5"/>
                <a:stretch>
                  <a:fillRect t="-14953" b="-3271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157948" y="4446498"/>
                <a:ext cx="2036955" cy="646331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1000 </a:t>
                </a:r>
                <a14:m>
                  <m:oMath xmlns:m="http://schemas.openxmlformats.org/officeDocument/2006/math">
                    <m:r>
                      <a:rPr lang="en-US" sz="3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𝑚𝑙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48" y="4446498"/>
                <a:ext cx="2036955" cy="646331"/>
              </a:xfrm>
              <a:prstGeom prst="rect">
                <a:avLst/>
              </a:prstGeom>
              <a:blipFill>
                <a:blip r:embed="rId6"/>
                <a:stretch>
                  <a:fillRect l="-2096" t="-15094" b="-3396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619573" y="467477"/>
            <a:ext cx="793118" cy="646331"/>
            <a:chOff x="422032" y="773660"/>
            <a:chExt cx="793118" cy="646331"/>
          </a:xfrm>
        </p:grpSpPr>
        <p:sp>
          <p:nvSpPr>
            <p:cNvPr id="3" name="Rounded Rectangle 2"/>
            <p:cNvSpPr/>
            <p:nvPr/>
          </p:nvSpPr>
          <p:spPr>
            <a:xfrm>
              <a:off x="422032" y="773660"/>
              <a:ext cx="793118" cy="580504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F9C7904-80DF-E515-E5D4-B76E1623B1B4}"/>
                </a:ext>
              </a:extLst>
            </p:cNvPr>
            <p:cNvSpPr txBox="1"/>
            <p:nvPr/>
          </p:nvSpPr>
          <p:spPr>
            <a:xfrm>
              <a:off x="509954" y="773660"/>
              <a:ext cx="6330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0F47F7-D263-BE47-51C4-125DDCB63A4D}"/>
              </a:ext>
            </a:extLst>
          </p:cNvPr>
          <p:cNvCxnSpPr>
            <a:cxnSpLocks/>
          </p:cNvCxnSpPr>
          <p:nvPr/>
        </p:nvCxnSpPr>
        <p:spPr>
          <a:xfrm>
            <a:off x="1505636" y="1074619"/>
            <a:ext cx="3271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6D7593-5CBE-EB06-457B-19E7D03D9374}"/>
              </a:ext>
            </a:extLst>
          </p:cNvPr>
          <p:cNvCxnSpPr>
            <a:cxnSpLocks/>
          </p:cNvCxnSpPr>
          <p:nvPr/>
        </p:nvCxnSpPr>
        <p:spPr>
          <a:xfrm>
            <a:off x="1614820" y="1646506"/>
            <a:ext cx="36462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503BE4D-6F0D-1557-0AE4-233B3FBD61EA}"/>
              </a:ext>
            </a:extLst>
          </p:cNvPr>
          <p:cNvCxnSpPr>
            <a:cxnSpLocks/>
          </p:cNvCxnSpPr>
          <p:nvPr/>
        </p:nvCxnSpPr>
        <p:spPr>
          <a:xfrm>
            <a:off x="5151863" y="1085232"/>
            <a:ext cx="3271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31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29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ƯỚC NGỌT COCA CHAI 1.5L – LanChi M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73" y="322206"/>
            <a:ext cx="2549770" cy="254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Nước Chanh Dây Wonderfarm 330ML - Minh Cầu Mart - Siêu thị trong tầm t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Nước Chanh Dây Wonderfarm 330ML - Minh Cầu Mart - Siêu thị trong tầm t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75" y="364904"/>
            <a:ext cx="2605210" cy="260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rà Xanh Không Độ, giải nhiệt cuộc sống - Sản Phẩm của Tân Hiệp Phá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158" y="371412"/>
            <a:ext cx="1724025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chai nước, chai dầu ăn, nước biển, chai nước mắm | VFO.V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6"/>
          <a:stretch/>
        </p:blipFill>
        <p:spPr bwMode="auto">
          <a:xfrm>
            <a:off x="10208899" y="3829112"/>
            <a:ext cx="1085362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ữa Tươi Tươi Sạch NutiMilk - Sữa Tươi Tiệt Trùng Ít Đường - NutiMilk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371" y="3728593"/>
            <a:ext cx="1631950" cy="28130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609298" y="2021631"/>
                <a:ext cx="954029" cy="40011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FF00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r>
                  <a:rPr lang="vi-VN" sz="2000" kern="0" dirty="0">
                    <a:solidFill>
                      <a:srgbClr val="30231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33</a:t>
                </a:r>
                <a:r>
                  <a:rPr lang="en-US" sz="2000" kern="0" dirty="0">
                    <a:solidFill>
                      <a:srgbClr val="30231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0">
                        <a:solidFill>
                          <a:srgbClr val="302318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ml</m:t>
                    </m:r>
                  </m:oMath>
                </a14:m>
                <a:r>
                  <a:rPr lang="en-US" sz="2000" kern="0" dirty="0">
                    <a:solidFill>
                      <a:srgbClr val="30231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2000" kern="0" dirty="0">
                  <a:solidFill>
                    <a:srgbClr val="3023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298" y="2021631"/>
                <a:ext cx="954029" cy="400110"/>
              </a:xfrm>
              <a:prstGeom prst="rect">
                <a:avLst/>
              </a:prstGeom>
              <a:blipFill>
                <a:blip r:embed="rId7"/>
                <a:stretch>
                  <a:fillRect l="-2469" t="-4225" b="-21127"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422331" y="5620237"/>
                <a:ext cx="954029" cy="40011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FF00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r>
                  <a:rPr lang="en-US" sz="2000" kern="0" dirty="0">
                    <a:solidFill>
                      <a:srgbClr val="30231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110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0">
                        <a:solidFill>
                          <a:srgbClr val="302318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ml</m:t>
                    </m:r>
                  </m:oMath>
                </a14:m>
                <a:r>
                  <a:rPr lang="en-US" sz="2000" kern="0" dirty="0">
                    <a:solidFill>
                      <a:srgbClr val="30231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2000" kern="0" dirty="0">
                  <a:solidFill>
                    <a:srgbClr val="3023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2331" y="5620237"/>
                <a:ext cx="954029" cy="400110"/>
              </a:xfrm>
              <a:prstGeom prst="rect">
                <a:avLst/>
              </a:prstGeom>
              <a:blipFill>
                <a:blip r:embed="rId8"/>
                <a:stretch>
                  <a:fillRect l="-3086" t="-4167" b="-19444"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0079155" y="1982109"/>
                <a:ext cx="954029" cy="40011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FF00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r>
                  <a:rPr lang="en-US" sz="2000" kern="0" dirty="0">
                    <a:solidFill>
                      <a:srgbClr val="30231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450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0">
                        <a:solidFill>
                          <a:srgbClr val="302318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ml</m:t>
                    </m:r>
                  </m:oMath>
                </a14:m>
                <a:r>
                  <a:rPr lang="en-US" sz="2000" kern="0" dirty="0">
                    <a:solidFill>
                      <a:srgbClr val="30231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2000" kern="0" dirty="0">
                  <a:solidFill>
                    <a:srgbClr val="3023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9155" y="1982109"/>
                <a:ext cx="954029" cy="400110"/>
              </a:xfrm>
              <a:prstGeom prst="rect">
                <a:avLst/>
              </a:prstGeom>
              <a:blipFill>
                <a:blip r:embed="rId9"/>
                <a:stretch>
                  <a:fillRect l="-2454" t="-2778" b="-19444"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396807" y="1821576"/>
                <a:ext cx="954029" cy="40011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FF00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r>
                  <a:rPr lang="en-US" sz="2000" kern="0" dirty="0">
                    <a:solidFill>
                      <a:srgbClr val="30231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310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0">
                        <a:solidFill>
                          <a:srgbClr val="302318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ml</m:t>
                    </m:r>
                  </m:oMath>
                </a14:m>
                <a:r>
                  <a:rPr lang="en-US" sz="2000" kern="0" dirty="0">
                    <a:solidFill>
                      <a:srgbClr val="30231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2000" kern="0" dirty="0">
                  <a:solidFill>
                    <a:srgbClr val="3023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807" y="1821576"/>
                <a:ext cx="954029" cy="400110"/>
              </a:xfrm>
              <a:prstGeom prst="rect">
                <a:avLst/>
              </a:prstGeom>
              <a:blipFill>
                <a:blip r:embed="rId10"/>
                <a:stretch>
                  <a:fillRect l="-2454" t="-4225" b="-21127"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0079157" y="5051712"/>
                <a:ext cx="954029" cy="40011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FF00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r>
                  <a:rPr lang="en-US" sz="2000" kern="0" dirty="0">
                    <a:solidFill>
                      <a:srgbClr val="30231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110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0">
                        <a:solidFill>
                          <a:srgbClr val="302318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ml</m:t>
                    </m:r>
                  </m:oMath>
                </a14:m>
                <a:r>
                  <a:rPr lang="en-US" sz="2000" kern="0" dirty="0">
                    <a:solidFill>
                      <a:srgbClr val="30231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2000" kern="0" dirty="0">
                  <a:solidFill>
                    <a:srgbClr val="3023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9157" y="5051712"/>
                <a:ext cx="954029" cy="400110"/>
              </a:xfrm>
              <a:prstGeom prst="rect">
                <a:avLst/>
              </a:prstGeom>
              <a:blipFill>
                <a:blip r:embed="rId15"/>
                <a:stretch>
                  <a:fillRect l="-2454" t="-4225" b="-21127"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5574FE2-4FB6-4483-09D8-61EC9F0370A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b="15682"/>
          <a:stretch/>
        </p:blipFill>
        <p:spPr>
          <a:xfrm>
            <a:off x="667458" y="3722743"/>
            <a:ext cx="1943155" cy="2638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6404D62-E0D9-089B-17C4-183FAF433DCF}"/>
                  </a:ext>
                </a:extLst>
              </p:cNvPr>
              <p:cNvSpPr/>
              <p:nvPr/>
            </p:nvSpPr>
            <p:spPr>
              <a:xfrm>
                <a:off x="785673" y="4019734"/>
                <a:ext cx="954029" cy="40011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FF00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r>
                  <a:rPr lang="en-US" sz="2000" kern="0" dirty="0">
                    <a:solidFill>
                      <a:srgbClr val="30231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350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0">
                        <a:solidFill>
                          <a:srgbClr val="302318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ml</m:t>
                    </m:r>
                  </m:oMath>
                </a14:m>
                <a:r>
                  <a:rPr lang="en-US" sz="2000" kern="0" dirty="0">
                    <a:solidFill>
                      <a:srgbClr val="30231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2000" kern="0" dirty="0">
                  <a:solidFill>
                    <a:srgbClr val="3023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6404D62-E0D9-089B-17C4-183FAF433D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673" y="4019734"/>
                <a:ext cx="954029" cy="400110"/>
              </a:xfrm>
              <a:prstGeom prst="rect">
                <a:avLst/>
              </a:prstGeom>
              <a:blipFill>
                <a:blip r:embed="rId17"/>
                <a:stretch>
                  <a:fillRect l="-3086" t="-2778" b="-19444"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50E3C07D-BE0C-BA34-F2D2-627354446E7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23352" y="604422"/>
            <a:ext cx="1401113" cy="2126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D2DC756-33B4-1A62-60A4-CD8C01E0E68E}"/>
                  </a:ext>
                </a:extLst>
              </p:cNvPr>
              <p:cNvSpPr/>
              <p:nvPr/>
            </p:nvSpPr>
            <p:spPr>
              <a:xfrm>
                <a:off x="7446893" y="1267399"/>
                <a:ext cx="954029" cy="40011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FF00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r>
                  <a:rPr lang="en-US" sz="2000" kern="0" dirty="0">
                    <a:solidFill>
                      <a:srgbClr val="30231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600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0">
                        <a:solidFill>
                          <a:srgbClr val="302318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ml</m:t>
                    </m:r>
                  </m:oMath>
                </a14:m>
                <a:r>
                  <a:rPr lang="en-US" sz="2000" kern="0" dirty="0">
                    <a:solidFill>
                      <a:srgbClr val="30231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2000" kern="0" dirty="0">
                  <a:solidFill>
                    <a:srgbClr val="3023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D2DC756-33B4-1A62-60A4-CD8C01E0E6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93" y="1267399"/>
                <a:ext cx="954029" cy="400110"/>
              </a:xfrm>
              <a:prstGeom prst="rect">
                <a:avLst/>
              </a:prstGeom>
              <a:blipFill>
                <a:blip r:embed="rId19"/>
                <a:stretch>
                  <a:fillRect l="-3086" t="-4167" b="-19444"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B7C59EE0-ADB3-AB58-6205-1DC0BA801B0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4481" y="3722743"/>
            <a:ext cx="1953908" cy="26052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F6A7E5C-EC5B-CF60-9E7C-FB36C32835F1}"/>
                  </a:ext>
                </a:extLst>
              </p:cNvPr>
              <p:cNvSpPr/>
              <p:nvPr/>
            </p:nvSpPr>
            <p:spPr>
              <a:xfrm>
                <a:off x="4147830" y="5635811"/>
                <a:ext cx="954029" cy="40011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FF00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r>
                  <a:rPr lang="en-US" sz="2000" kern="0" dirty="0">
                    <a:solidFill>
                      <a:srgbClr val="30231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30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0">
                        <a:solidFill>
                          <a:srgbClr val="302318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ml</m:t>
                    </m:r>
                  </m:oMath>
                </a14:m>
                <a:r>
                  <a:rPr lang="en-US" sz="2000" kern="0" dirty="0">
                    <a:solidFill>
                      <a:srgbClr val="30231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2000" kern="0" dirty="0">
                  <a:solidFill>
                    <a:srgbClr val="3023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F6A7E5C-EC5B-CF60-9E7C-FB36C32835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830" y="5635811"/>
                <a:ext cx="954029" cy="400110"/>
              </a:xfrm>
              <a:prstGeom prst="rect">
                <a:avLst/>
              </a:prstGeom>
              <a:blipFill>
                <a:blip r:embed="rId21"/>
                <a:stretch>
                  <a:fillRect t="-4225" b="-21127"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669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3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22783"/>
            <a:ext cx="12191999" cy="15388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BAN GIÁM KHẢO</a:t>
            </a:r>
          </a:p>
          <a:p>
            <a:pPr algn="ctr"/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BAN GIÁM KHẢO LUÔN MẠNH KHỎE, CÔNG TÁC TỐT!</a:t>
            </a:r>
          </a:p>
          <a:p>
            <a:pPr algn="ctr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ình ảnh Vẽ Tay Hoa đáng Yêu Bó Hoa Hồng, Hồng Lãng Mạn, Hoa Hồng, Bó Hoa  miễn phí tải tập tin PNG PSDComment và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78" l="9778" r="89778">
                        <a14:foregroundMark x1="49333" y1="6667" x2="48000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34" y="4353540"/>
            <a:ext cx="2535671" cy="2504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9404" y="4234761"/>
            <a:ext cx="2711525" cy="2846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9778" r="92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7909" y="4208277"/>
            <a:ext cx="2197331" cy="27406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070" y="3967166"/>
            <a:ext cx="2318029" cy="28947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5240" y="4114295"/>
            <a:ext cx="2789066" cy="274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80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48642" y="483756"/>
            <a:ext cx="882779" cy="783064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6" name="Google Shape;646;p46"/>
          <p:cNvGrpSpPr/>
          <p:nvPr/>
        </p:nvGrpSpPr>
        <p:grpSpPr>
          <a:xfrm rot="5400000">
            <a:off x="10840379" y="65057"/>
            <a:ext cx="1748136" cy="955107"/>
            <a:chOff x="2117424" y="-4157"/>
            <a:chExt cx="4294420" cy="2575907"/>
          </a:xfrm>
        </p:grpSpPr>
        <p:pic>
          <p:nvPicPr>
            <p:cNvPr id="647" name="Google Shape;647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2117424" y="-4157"/>
              <a:ext cx="1844575" cy="1635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8" name="Google Shape;648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4733265" y="539999"/>
              <a:ext cx="1082242" cy="18548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9" name="Google Shape;649;p4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5304729" y="-4150"/>
              <a:ext cx="1107115" cy="1854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0" name="Google Shape;650;p46"/>
            <p:cNvPicPr preferRelativeResize="0"/>
            <p:nvPr/>
          </p:nvPicPr>
          <p:blipFill rotWithShape="1">
            <a:blip r:embed="rId6">
              <a:alphaModFix/>
            </a:blip>
            <a:srcRect b="40922"/>
            <a:stretch/>
          </p:blipFill>
          <p:spPr>
            <a:xfrm rot="10800000" flipH="1">
              <a:off x="3114000" y="-4150"/>
              <a:ext cx="2915900" cy="2575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Google Shape;657;p47"/>
          <p:cNvSpPr txBox="1">
            <a:spLocks noGrp="1"/>
          </p:cNvSpPr>
          <p:nvPr>
            <p:ph type="title"/>
          </p:nvPr>
        </p:nvSpPr>
        <p:spPr>
          <a:xfrm>
            <a:off x="-90767" y="965759"/>
            <a:ext cx="1961595" cy="40233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sz="53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7245" y="603045"/>
            <a:ext cx="9945351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mi-li-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ea typeface="DengXian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8963" y="1731486"/>
            <a:ext cx="10326936" cy="38073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544183" y="4930618"/>
                <a:ext cx="2787558" cy="5027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74371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26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26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500 </a:t>
                </a:r>
                <a14:m>
                  <m:oMath xmlns:m="http://schemas.openxmlformats.org/officeDocument/2006/math">
                    <m:r>
                      <a:rPr lang="en-US" sz="2667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𝑚𝑙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endPara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183" y="4930618"/>
                <a:ext cx="2787558" cy="502766"/>
              </a:xfrm>
              <a:prstGeom prst="rect">
                <a:avLst/>
              </a:prstGeom>
              <a:blipFill>
                <a:blip r:embed="rId8"/>
                <a:stretch>
                  <a:fillRect l="-3905" t="-10588" r="-2820" b="-28235"/>
                </a:stretch>
              </a:blipFill>
              <a:ln>
                <a:solidFill>
                  <a:srgbClr val="E7437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938217" y="4930618"/>
                <a:ext cx="2787558" cy="5027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74371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26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26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350 </a:t>
                </a:r>
                <a14:m>
                  <m:oMath xmlns:m="http://schemas.openxmlformats.org/officeDocument/2006/math">
                    <m:r>
                      <a:rPr lang="en-US" sz="2667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𝑚𝑙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endPara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217" y="4930618"/>
                <a:ext cx="2787558" cy="502766"/>
              </a:xfrm>
              <a:prstGeom prst="rect">
                <a:avLst/>
              </a:prstGeom>
              <a:blipFill>
                <a:blip r:embed="rId9"/>
                <a:stretch>
                  <a:fillRect l="-3913" t="-10588" r="-3043" b="-28235"/>
                </a:stretch>
              </a:blipFill>
              <a:ln>
                <a:solidFill>
                  <a:srgbClr val="E7437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267058" y="4876713"/>
                <a:ext cx="2787558" cy="5027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74371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26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26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250 </a:t>
                </a:r>
                <a14:m>
                  <m:oMath xmlns:m="http://schemas.openxmlformats.org/officeDocument/2006/math">
                    <m:r>
                      <a:rPr lang="en-US" sz="2667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𝑚𝑙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endPara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7058" y="4876713"/>
                <a:ext cx="2787558" cy="502766"/>
              </a:xfrm>
              <a:prstGeom prst="rect">
                <a:avLst/>
              </a:prstGeom>
              <a:blipFill>
                <a:blip r:embed="rId10"/>
                <a:stretch>
                  <a:fillRect l="-3913" t="-10588" r="-3043" b="-28235"/>
                </a:stretch>
              </a:blipFill>
              <a:ln>
                <a:solidFill>
                  <a:srgbClr val="E7437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59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/>
      <p:bldP spid="4" grpId="0"/>
      <p:bldP spid="17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2172A18C-CF1C-468B-9D87-AB6690078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3" y="677475"/>
            <a:ext cx="11180195" cy="4698372"/>
          </a:xfrm>
          <a:prstGeom prst="rect">
            <a:avLst/>
          </a:prstGeom>
        </p:spPr>
      </p:pic>
      <p:sp>
        <p:nvSpPr>
          <p:cNvPr id="4" name="文本框 28">
            <a:extLst>
              <a:ext uri="{FF2B5EF4-FFF2-40B4-BE49-F238E27FC236}">
                <a16:creationId xmlns:a16="http://schemas.microsoft.com/office/drawing/2014/main" id="{8FF7FF17-71F5-471E-BC88-DF6F1B52095D}"/>
              </a:ext>
            </a:extLst>
          </p:cNvPr>
          <p:cNvSpPr txBox="1"/>
          <p:nvPr/>
        </p:nvSpPr>
        <p:spPr>
          <a:xfrm>
            <a:off x="2915847" y="2303386"/>
            <a:ext cx="69268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 dirty="0">
                <a:ln w="222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1E675C"/>
                    </a:gs>
                    <a:gs pos="100000">
                      <a:srgbClr val="6AB93E"/>
                    </a:gs>
                  </a:gsLst>
                  <a:lin ang="5400000" scaled="1"/>
                </a:gra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8800" b="1" dirty="0">
              <a:ln w="222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1E675C"/>
                  </a:gs>
                  <a:gs pos="100000">
                    <a:srgbClr val="6AB93E"/>
                  </a:gs>
                </a:gsLst>
                <a:lin ang="5400000" scaled="1"/>
              </a:gradFill>
              <a:effectLst>
                <a:outerShdw blurRad="12700" dist="38100" dir="2700000" algn="tl" rotWithShape="0">
                  <a:schemeClr val="tx1"/>
                </a:outerShdw>
              </a:effectLst>
              <a:latin typeface="Times New Roman" panose="02020603050405020304" pitchFamily="18" charset="0"/>
              <a:ea typeface="小美好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48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ui den truong">
            <a:hlinkClick r:id="" action="ppaction://media"/>
            <a:extLst>
              <a:ext uri="{FF2B5EF4-FFF2-40B4-BE49-F238E27FC236}">
                <a16:creationId xmlns:a16="http://schemas.microsoft.com/office/drawing/2014/main" id="{319C5981-FFC5-5EDC-660E-ACD0529959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3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598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">
            <a:hlinkClick r:id="" action="ppaction://media"/>
            <a:extLst>
              <a:ext uri="{FF2B5EF4-FFF2-40B4-BE49-F238E27FC236}">
                <a16:creationId xmlns:a16="http://schemas.microsoft.com/office/drawing/2014/main" id="{29617C28-7755-848D-2803-ED623279AD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F1B284-EEAB-95AD-EB7A-7B2AE63D4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31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5" t="26044" r="54854" b="46321"/>
          <a:stretch/>
        </p:blipFill>
        <p:spPr bwMode="auto">
          <a:xfrm>
            <a:off x="1292567" y="792075"/>
            <a:ext cx="3521107" cy="362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897316" y="1626225"/>
            <a:ext cx="6645930" cy="2379430"/>
            <a:chOff x="5442438" y="1178169"/>
            <a:chExt cx="6128239" cy="2379430"/>
          </a:xfrm>
        </p:grpSpPr>
        <p:sp>
          <p:nvSpPr>
            <p:cNvPr id="2" name="Rounded Rectangle 1"/>
            <p:cNvSpPr/>
            <p:nvPr/>
          </p:nvSpPr>
          <p:spPr>
            <a:xfrm>
              <a:off x="5442438" y="1178169"/>
              <a:ext cx="6128239" cy="216290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715000" y="1249275"/>
              <a:ext cx="556553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chia? </a:t>
              </a:r>
            </a:p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mi-li-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ml?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218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5" t="26044" r="54854" b="46321"/>
          <a:stretch/>
        </p:blipFill>
        <p:spPr bwMode="auto">
          <a:xfrm>
            <a:off x="1292567" y="792075"/>
            <a:ext cx="3521107" cy="362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000593" y="5549063"/>
            <a:ext cx="7851179" cy="641839"/>
            <a:chOff x="2118946" y="5354515"/>
            <a:chExt cx="7280031" cy="64183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Rounded Rectangle 5"/>
            <p:cNvSpPr/>
            <p:nvPr/>
          </p:nvSpPr>
          <p:spPr>
            <a:xfrm>
              <a:off x="2118946" y="5354515"/>
              <a:ext cx="7280031" cy="64183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47546" y="5442438"/>
              <a:ext cx="676128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1 ml; 5 ml; 10 ml; 50 ml; 100 ml; 500 ml; 1000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ml;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878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5" t="26044" r="54854" b="46321"/>
          <a:stretch/>
        </p:blipFill>
        <p:spPr bwMode="auto">
          <a:xfrm>
            <a:off x="1011637" y="503674"/>
            <a:ext cx="3343275" cy="336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9" t="25936" r="28862" b="46321"/>
          <a:stretch/>
        </p:blipFill>
        <p:spPr bwMode="auto">
          <a:xfrm>
            <a:off x="5976694" y="496836"/>
            <a:ext cx="4689475" cy="337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7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2707</TotalTime>
  <Words>224</Words>
  <Application>Microsoft Office PowerPoint</Application>
  <PresentationFormat>Widescreen</PresentationFormat>
  <Paragraphs>42</Paragraphs>
  <Slides>18</Slides>
  <Notes>4</Notes>
  <HiddenSlides>1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.VnRevueH</vt:lpstr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HP</cp:lastModifiedBy>
  <cp:revision>113</cp:revision>
  <dcterms:created xsi:type="dcterms:W3CDTF">2023-03-29T04:11:48Z</dcterms:created>
  <dcterms:modified xsi:type="dcterms:W3CDTF">2024-12-05T04:16:43Z</dcterms:modified>
</cp:coreProperties>
</file>