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639" r:id="rId2"/>
    <p:sldId id="620" r:id="rId3"/>
    <p:sldId id="259" r:id="rId4"/>
    <p:sldId id="741" r:id="rId5"/>
    <p:sldId id="268" r:id="rId6"/>
    <p:sldId id="640" r:id="rId7"/>
    <p:sldId id="641" r:id="rId8"/>
    <p:sldId id="269" r:id="rId9"/>
    <p:sldId id="270" r:id="rId10"/>
    <p:sldId id="742" r:id="rId11"/>
    <p:sldId id="267" r:id="rId12"/>
    <p:sldId id="271" r:id="rId13"/>
    <p:sldId id="740" r:id="rId14"/>
    <p:sldId id="257" r:id="rId15"/>
    <p:sldId id="31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3C5"/>
    <a:srgbClr val="FCBEBC"/>
    <a:srgbClr val="F9C5BF"/>
    <a:srgbClr val="EFC9DC"/>
    <a:srgbClr val="F4C7C4"/>
    <a:srgbClr val="53DDCD"/>
    <a:srgbClr val="66FF66"/>
    <a:srgbClr val="66FF33"/>
    <a:srgbClr val="F7FBDD"/>
    <a:srgbClr val="828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306" autoAdjust="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2F641-6007-4074-958C-914A138AFF6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5273C-EFAE-43A0-A2A1-5052D3AFD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6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EF7B3DD-EB67-4E43-B444-D622C2305F3A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023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C63ED-8596-4193-A72D-D57D74FED7C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46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99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9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77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" name="Google Shape;23;p23">
            <a:extLst>
              <a:ext uri="{FF2B5EF4-FFF2-40B4-BE49-F238E27FC236}">
                <a16:creationId xmlns:a16="http://schemas.microsoft.com/office/drawing/2014/main" id="{2823644C-6444-498A-A88A-268E11C19BD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3" y="6218770"/>
            <a:ext cx="732367" cy="522817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E2DCF19-B407-4843-9F86-FB55B9403737}" type="slidenum">
              <a:rPr lang="en-US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663907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4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2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7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3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1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6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0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DA3AD-C8D0-400F-A10B-D82FFB2EA9F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8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95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35686" y="5602242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WordArt 9"/>
          <p:cNvSpPr>
            <a:spLocks noChangeArrowheads="1" noChangeShapeType="1" noTextEdit="1"/>
          </p:cNvSpPr>
          <p:nvPr/>
        </p:nvSpPr>
        <p:spPr bwMode="auto">
          <a:xfrm>
            <a:off x="2398143" y="600075"/>
            <a:ext cx="7746521" cy="1273174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kern="10" dirty="0"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LIỆT CHÀO MỪNG CÁC THẦY CÔ GIÁO</a:t>
            </a:r>
            <a:r>
              <a:rPr lang="en-US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RevueH" panose="020B7200000000000000" pitchFamily="34" charset="0"/>
              </a:rPr>
              <a:t> </a:t>
            </a:r>
            <a:endParaRPr lang="en-US" sz="36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4190999" y="2686423"/>
            <a:ext cx="426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2025 - 2026</a:t>
            </a: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953221" y="5340303"/>
            <a:ext cx="13258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Phạm Thị Thảo – Trường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Hoàng Đông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219199" y="3523112"/>
            <a:ext cx="10210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 </a:t>
            </a:r>
          </a:p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 LÝ TÌNH HUỐNG KHI BỊ XÂM HẠI TINH THẦN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55D8CE-9A65-4E30-B70D-1F573999848F}"/>
              </a:ext>
            </a:extLst>
          </p:cNvPr>
          <p:cNvSpPr/>
          <p:nvPr/>
        </p:nvSpPr>
        <p:spPr>
          <a:xfrm>
            <a:off x="162029" y="2149031"/>
            <a:ext cx="119515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HỘI THI GIÁO VIÊN DẠY GIỎI CẤP TRƯỜNG</a:t>
            </a:r>
            <a:endParaRPr lang="en-US" sz="28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28253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25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25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9BEFE-4E10-0CA1-AB72-6F0DE5DA0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D7843DAC-A146-E907-ACFD-C843AD189423}"/>
              </a:ext>
            </a:extLst>
          </p:cNvPr>
          <p:cNvSpPr/>
          <p:nvPr/>
        </p:nvSpPr>
        <p:spPr>
          <a:xfrm>
            <a:off x="2189018" y="2272144"/>
            <a:ext cx="8243455" cy="196734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lí khi bị xâm hại tinh thần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68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344772" y="209862"/>
            <a:ext cx="7350175" cy="74814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Xử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lí khi bị xâm hại tinh thần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692EB3-DCC3-6C28-1A9C-6AB8C8650378}"/>
              </a:ext>
            </a:extLst>
          </p:cNvPr>
          <p:cNvSpPr txBox="1"/>
          <p:nvPr/>
        </p:nvSpPr>
        <p:spPr>
          <a:xfrm>
            <a:off x="164892" y="1169233"/>
            <a:ext cx="115873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Xây dựng tình huống và thảo luận cách ứng phó trong các trường 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Bị bỏ rơi, ít được quan tâm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chửi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69858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7" y="902306"/>
            <a:ext cx="5023043" cy="427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Alternate Process 4"/>
          <p:cNvSpPr/>
          <p:nvPr/>
        </p:nvSpPr>
        <p:spPr>
          <a:xfrm>
            <a:off x="-2" y="0"/>
            <a:ext cx="12192000" cy="74814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Xử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lí khi bị xâm hại tinh thần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32764" y="1163114"/>
            <a:ext cx="55833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hảo luận nhóm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vi-VN" sz="24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để xây dựng tình huống cho các trường hợp sau: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cs typeface="Times New Roman" pitchFamily="18" charset="0"/>
              </a:rPr>
              <a:t>+ Bị bỏ rơi,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được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vi-VN" sz="2400" dirty="0">
                <a:cs typeface="Times New Roman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cs typeface="Times New Roman" pitchFamily="18" charset="0"/>
              </a:rPr>
              <a:t>+ Bị đe dọa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cs typeface="Times New Roman" pitchFamily="18" charset="0"/>
              </a:rPr>
              <a:t>+ Bị chửi mắng</a:t>
            </a:r>
          </a:p>
        </p:txBody>
      </p:sp>
    </p:spTree>
    <p:extLst>
      <p:ext uri="{BB962C8B-B14F-4D97-AF65-F5344CB8AC3E}">
        <p14:creationId xmlns:p14="http://schemas.microsoft.com/office/powerpoint/2010/main" val="2049391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D7C2CED-F4FE-411C-936B-69ACF9668CFB}"/>
              </a:ext>
            </a:extLst>
          </p:cNvPr>
          <p:cNvGrpSpPr/>
          <p:nvPr/>
        </p:nvGrpSpPr>
        <p:grpSpPr>
          <a:xfrm rot="20829220">
            <a:off x="3223125" y="1148487"/>
            <a:ext cx="2239175" cy="2151955"/>
            <a:chOff x="2381225" y="747389"/>
            <a:chExt cx="3112757" cy="2546003"/>
          </a:xfrm>
        </p:grpSpPr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D0DB96C3-1C4C-D3B9-504A-8CE3A410F51F}"/>
                </a:ext>
              </a:extLst>
            </p:cNvPr>
            <p:cNvSpPr/>
            <p:nvPr/>
          </p:nvSpPr>
          <p:spPr>
            <a:xfrm rot="5088504">
              <a:off x="2664602" y="464012"/>
              <a:ext cx="2546003" cy="3112757"/>
            </a:xfrm>
            <a:prstGeom prst="teardrop">
              <a:avLst>
                <a:gd name="adj" fmla="val 125405"/>
              </a:avLst>
            </a:prstGeom>
            <a:solidFill>
              <a:srgbClr val="FF66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535E5E-3EA1-6FFD-6EA7-2C0A13438750}"/>
                </a:ext>
              </a:extLst>
            </p:cNvPr>
            <p:cNvSpPr txBox="1"/>
            <p:nvPr/>
          </p:nvSpPr>
          <p:spPr>
            <a:xfrm rot="770780">
              <a:off x="2406526" y="1125602"/>
              <a:ext cx="3083861" cy="2099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Các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CF1042-E214-4CC6-A1BD-9D29A0149778}"/>
              </a:ext>
            </a:extLst>
          </p:cNvPr>
          <p:cNvGrpSpPr/>
          <p:nvPr/>
        </p:nvGrpSpPr>
        <p:grpSpPr>
          <a:xfrm>
            <a:off x="4643429" y="3914477"/>
            <a:ext cx="2170766" cy="2189520"/>
            <a:chOff x="4375569" y="3813093"/>
            <a:chExt cx="2894355" cy="3056450"/>
          </a:xfrm>
        </p:grpSpPr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40667C32-9424-C476-7FBC-CE8F4A09595B}"/>
                </a:ext>
              </a:extLst>
            </p:cNvPr>
            <p:cNvSpPr/>
            <p:nvPr/>
          </p:nvSpPr>
          <p:spPr>
            <a:xfrm rot="19180827">
              <a:off x="4375569" y="3813093"/>
              <a:ext cx="2894355" cy="2972206"/>
            </a:xfrm>
            <a:prstGeom prst="teardrop">
              <a:avLst>
                <a:gd name="adj" fmla="val 12540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8F4ED74-6E55-6A47-D73B-78222B4B9B30}"/>
                </a:ext>
              </a:extLst>
            </p:cNvPr>
            <p:cNvSpPr txBox="1"/>
            <p:nvPr/>
          </p:nvSpPr>
          <p:spPr>
            <a:xfrm>
              <a:off x="4471677" y="4162816"/>
              <a:ext cx="2630956" cy="2706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gọi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111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67877C-91D5-4A24-AE8F-006785ED57AE}"/>
              </a:ext>
            </a:extLst>
          </p:cNvPr>
          <p:cNvGrpSpPr/>
          <p:nvPr/>
        </p:nvGrpSpPr>
        <p:grpSpPr>
          <a:xfrm>
            <a:off x="6561882" y="1317639"/>
            <a:ext cx="2259967" cy="2276598"/>
            <a:chOff x="7019869" y="857164"/>
            <a:chExt cx="2762560" cy="2639990"/>
          </a:xfrm>
        </p:grpSpPr>
        <p:sp>
          <p:nvSpPr>
            <p:cNvPr id="32" name="Teardrop 31">
              <a:extLst>
                <a:ext uri="{FF2B5EF4-FFF2-40B4-BE49-F238E27FC236}">
                  <a16:creationId xmlns:a16="http://schemas.microsoft.com/office/drawing/2014/main" id="{36D3BF84-1EAE-D526-C873-9342F8FD6DF9}"/>
                </a:ext>
              </a:extLst>
            </p:cNvPr>
            <p:cNvSpPr/>
            <p:nvPr/>
          </p:nvSpPr>
          <p:spPr>
            <a:xfrm rot="11999948">
              <a:off x="7019869" y="857164"/>
              <a:ext cx="2762560" cy="2625176"/>
            </a:xfrm>
            <a:prstGeom prst="teardrop">
              <a:avLst>
                <a:gd name="adj" fmla="val 125405"/>
              </a:avLst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090686B-C590-DC13-2B7D-20FB5E315258}"/>
                </a:ext>
              </a:extLst>
            </p:cNvPr>
            <p:cNvSpPr txBox="1"/>
            <p:nvPr/>
          </p:nvSpPr>
          <p:spPr>
            <a:xfrm>
              <a:off x="7231701" y="1404274"/>
              <a:ext cx="2338894" cy="209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Tâm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tưởng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C72B89-E90C-4313-A50E-0CB8E6A2ADCA}"/>
              </a:ext>
            </a:extLst>
          </p:cNvPr>
          <p:cNvGrpSpPr/>
          <p:nvPr/>
        </p:nvGrpSpPr>
        <p:grpSpPr>
          <a:xfrm>
            <a:off x="4926724" y="2179938"/>
            <a:ext cx="1913379" cy="1938992"/>
            <a:chOff x="4914606" y="2133601"/>
            <a:chExt cx="2173527" cy="1995508"/>
          </a:xfrm>
        </p:grpSpPr>
        <p:sp>
          <p:nvSpPr>
            <p:cNvPr id="34" name="Flowchart: Connector 33">
              <a:extLst>
                <a:ext uri="{FF2B5EF4-FFF2-40B4-BE49-F238E27FC236}">
                  <a16:creationId xmlns:a16="http://schemas.microsoft.com/office/drawing/2014/main" id="{3AC71313-74F6-5CF7-5A4A-0A30B8275E61}"/>
                </a:ext>
              </a:extLst>
            </p:cNvPr>
            <p:cNvSpPr/>
            <p:nvPr/>
          </p:nvSpPr>
          <p:spPr>
            <a:xfrm>
              <a:off x="4914606" y="2133601"/>
              <a:ext cx="2173527" cy="1995508"/>
            </a:xfrm>
            <a:prstGeom prst="flowChartConnector">
              <a:avLst/>
            </a:prstGeom>
            <a:solidFill>
              <a:srgbClr val="FF66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3634AF2-F48C-4B4B-803F-1B75BD7BB79E}"/>
                </a:ext>
              </a:extLst>
            </p:cNvPr>
            <p:cNvSpPr txBox="1"/>
            <p:nvPr/>
          </p:nvSpPr>
          <p:spPr>
            <a:xfrm>
              <a:off x="5098562" y="2395959"/>
              <a:ext cx="1951630" cy="1615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4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bị xâm hại về tinh thần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111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ười Tôi Yêu Tôi Thương - Hát tập thể gắn kết đội ngũ - Tuệ Đức School">
            <a:hlinkClick r:id="" action="ppaction://media"/>
            <a:extLst>
              <a:ext uri="{FF2B5EF4-FFF2-40B4-BE49-F238E27FC236}">
                <a16:creationId xmlns:a16="http://schemas.microsoft.com/office/drawing/2014/main" id="{301914B3-02D5-07EA-1D8A-3A2ADCD926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8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22783"/>
            <a:ext cx="12191999" cy="15388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BAN GIÁM KHẢO</a:t>
            </a:r>
          </a:p>
          <a:p>
            <a:pPr algn="ctr"/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BAN GIÁM KHẢO LUÔN MẠNH KHỎE, CÔNG TÁC TỐT!</a:t>
            </a:r>
          </a:p>
          <a:p>
            <a:pPr algn="ctr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ình ảnh Vẽ Tay Hoa đáng Yêu Bó Hoa Hồng, Hồng Lãng Mạn, Hoa Hồng, Bó Hoa  miễn phí tải tập tin PNG PSDComment và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78" l="9778" r="89778">
                        <a14:foregroundMark x1="49333" y1="6667" x2="48000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34" y="4353540"/>
            <a:ext cx="2535671" cy="2504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9404" y="4234761"/>
            <a:ext cx="2711525" cy="2846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9778" r="92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7909" y="4208277"/>
            <a:ext cx="2197331" cy="27406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070" y="3967166"/>
            <a:ext cx="2318029" cy="28947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5240" y="4114295"/>
            <a:ext cx="2789066" cy="274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80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2172A18C-CF1C-468B-9D87-AB6690078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3" y="677475"/>
            <a:ext cx="11180195" cy="4698372"/>
          </a:xfrm>
          <a:prstGeom prst="rect">
            <a:avLst/>
          </a:prstGeom>
        </p:spPr>
      </p:pic>
      <p:sp>
        <p:nvSpPr>
          <p:cNvPr id="4" name="文本框 28">
            <a:extLst>
              <a:ext uri="{FF2B5EF4-FFF2-40B4-BE49-F238E27FC236}">
                <a16:creationId xmlns:a16="http://schemas.microsoft.com/office/drawing/2014/main" id="{8FF7FF17-71F5-471E-BC88-DF6F1B52095D}"/>
              </a:ext>
            </a:extLst>
          </p:cNvPr>
          <p:cNvSpPr txBox="1"/>
          <p:nvPr/>
        </p:nvSpPr>
        <p:spPr>
          <a:xfrm>
            <a:off x="2915847" y="2303386"/>
            <a:ext cx="69268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 dirty="0">
                <a:ln w="222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1E675C"/>
                    </a:gs>
                    <a:gs pos="100000">
                      <a:srgbClr val="6AB93E"/>
                    </a:gs>
                  </a:gsLst>
                  <a:lin ang="5400000" scaled="1"/>
                </a:gradFill>
                <a:effectLst>
                  <a:outerShdw blurRad="12700" dist="38100" dir="2700000" algn="tl" rotWithShape="0">
                    <a:schemeClr val="tx1"/>
                  </a:outerShdw>
                </a:effectLst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8800" b="1" dirty="0">
              <a:ln w="222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1E675C"/>
                  </a:gs>
                  <a:gs pos="100000">
                    <a:srgbClr val="6AB93E"/>
                  </a:gs>
                </a:gsLst>
                <a:lin ang="5400000" scaled="1"/>
              </a:gradFill>
              <a:effectLst>
                <a:outerShdw blurRad="12700" dist="38100" dir="2700000" algn="tl" rotWithShape="0">
                  <a:schemeClr val="tx1"/>
                </a:outerShdw>
              </a:effectLst>
              <a:latin typeface="Times New Roman" panose="02020603050405020304" pitchFamily="18" charset="0"/>
              <a:ea typeface="小美好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48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556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BE162-6E52-C2D3-A4F0-B74FA9B7F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67F4CA3-90AB-0B6A-0668-732781E31707}"/>
              </a:ext>
            </a:extLst>
          </p:cNvPr>
          <p:cNvSpPr/>
          <p:nvPr/>
        </p:nvSpPr>
        <p:spPr>
          <a:xfrm>
            <a:off x="1580326" y="2071142"/>
            <a:ext cx="9434945" cy="1918854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Hoạt động 1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  <a:r>
              <a:rPr lang="vi-VN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kết hoạt động tuần </a:t>
            </a:r>
            <a:r>
              <a:rPr lang="vi-VN" sz="3200" b="1" dirty="0">
                <a:solidFill>
                  <a:srgbClr val="FF0000"/>
                </a:solidFill>
                <a:cs typeface="Times New Roman" pitchFamily="18" charset="0"/>
              </a:rPr>
              <a:t>7</a:t>
            </a:r>
            <a:r>
              <a:rPr lang="vi-VN" sz="3200" b="1" dirty="0">
                <a:solidFill>
                  <a:srgbClr val="FF0000"/>
                </a:solidFill>
              </a:rPr>
              <a:t> và 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</a:rPr>
              <a:t>phương hướng hoạt động tuần </a:t>
            </a:r>
            <a:r>
              <a:rPr lang="vi-VN" sz="3200" b="1" dirty="0">
                <a:solidFill>
                  <a:srgbClr val="FF0000"/>
                </a:solidFill>
                <a:cs typeface="Times New Roman" pitchFamily="18" charset="0"/>
              </a:rPr>
              <a:t>8</a:t>
            </a:r>
            <a:endParaRPr lang="en-US" sz="3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258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Alternate Process 5"/>
          <p:cNvSpPr/>
          <p:nvPr/>
        </p:nvSpPr>
        <p:spPr>
          <a:xfrm>
            <a:off x="1588" y="96983"/>
            <a:ext cx="12192000" cy="775853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FF0000"/>
                </a:solidFill>
              </a:rPr>
              <a:t>Hoạt động 1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kết hoạt động tuần 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7</a:t>
            </a:r>
            <a:r>
              <a:rPr lang="vi-VN" sz="2400" b="1" dirty="0">
                <a:solidFill>
                  <a:srgbClr val="FF0000"/>
                </a:solidFill>
              </a:rPr>
              <a:t> 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phương hướng hoạt động tuần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8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2438400" y="1433945"/>
            <a:ext cx="6221555" cy="3442855"/>
          </a:xfrm>
          <a:prstGeom prst="round2DiagRect">
            <a:avLst/>
          </a:prstGeom>
          <a:solidFill>
            <a:schemeClr val="bg1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Sơ kết tuần 7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Từng tổ báo cáo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Lớp trưởng tập hợp ý kiến tình hình hoạt động của tổ, lớp trong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13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58839-0256-4F10-6C1A-AE8829AC5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49735F4-4DA1-BF2B-E56D-AD29DBDCC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HẠC NỀN RAP IQ . TẢI VỀ MP3">
            <a:hlinkClick r:id="" action="ppaction://media"/>
            <a:extLst>
              <a:ext uri="{FF2B5EF4-FFF2-40B4-BE49-F238E27FC236}">
                <a16:creationId xmlns:a16="http://schemas.microsoft.com/office/drawing/2014/main" id="{727107F0-7A33-71BC-15A5-5A8DB43DD4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871" y="5208710"/>
            <a:ext cx="939821" cy="603094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0B6CA5EF-05E0-1FF5-190A-BB950B68606D}"/>
              </a:ext>
            </a:extLst>
          </p:cNvPr>
          <p:cNvSpPr/>
          <p:nvPr/>
        </p:nvSpPr>
        <p:spPr>
          <a:xfrm>
            <a:off x="0" y="0"/>
            <a:ext cx="12192000" cy="775853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FF0000"/>
                </a:solidFill>
              </a:rPr>
              <a:t>Hoạt động 1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kết hoạt động tuần 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7</a:t>
            </a:r>
            <a:r>
              <a:rPr lang="vi-VN" sz="2400" b="1" dirty="0">
                <a:solidFill>
                  <a:srgbClr val="FF0000"/>
                </a:solidFill>
              </a:rPr>
              <a:t> 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phương hướng hoạt động tuần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18268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909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621F-D9CF-6137-4A44-1E3F1B3FF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C5CB47-5AA8-B019-6299-72B5BA998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5A3A96E-959A-9F29-9C48-1C1E28AEC37C}"/>
              </a:ext>
            </a:extLst>
          </p:cNvPr>
          <p:cNvSpPr/>
          <p:nvPr/>
        </p:nvSpPr>
        <p:spPr>
          <a:xfrm>
            <a:off x="2438400" y="1433945"/>
            <a:ext cx="6221555" cy="3442855"/>
          </a:xfrm>
          <a:prstGeom prst="round2DiagRect">
            <a:avLst/>
          </a:prstGeom>
          <a:solidFill>
            <a:schemeClr val="bg1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Sơ kết tuần 7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Từng tổ báo cáo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Lớp trưởng tập hợp ý kiến tình hình hoạt động của tổ, lớp trong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9466AAB4-A363-AAC6-D568-81A2C143E45E}"/>
              </a:ext>
            </a:extLst>
          </p:cNvPr>
          <p:cNvSpPr/>
          <p:nvPr/>
        </p:nvSpPr>
        <p:spPr>
          <a:xfrm>
            <a:off x="0" y="165857"/>
            <a:ext cx="12192000" cy="775853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FF0000"/>
                </a:solidFill>
              </a:rPr>
              <a:t>Hoạt động 1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kết hoạt động tuần 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7</a:t>
            </a:r>
            <a:r>
              <a:rPr lang="vi-VN" sz="2400" b="1" dirty="0">
                <a:solidFill>
                  <a:srgbClr val="FF0000"/>
                </a:solidFill>
              </a:rPr>
              <a:t> 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phương hướng hoạt động tuần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3663761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Alternate Process 5"/>
          <p:cNvSpPr/>
          <p:nvPr/>
        </p:nvSpPr>
        <p:spPr>
          <a:xfrm>
            <a:off x="1588" y="96983"/>
            <a:ext cx="5634714" cy="775853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b, P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hương hướng hoạt động tuần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8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97CDACA-8C55-AC7C-7731-917530637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413826"/>
              </p:ext>
            </p:extLst>
          </p:nvPr>
        </p:nvGraphicFramePr>
        <p:xfrm>
          <a:off x="464695" y="1289292"/>
          <a:ext cx="10897851" cy="3362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2611">
                  <a:extLst>
                    <a:ext uri="{9D8B030D-6E8A-4147-A177-3AD203B41FA5}">
                      <a16:colId xmlns:a16="http://schemas.microsoft.com/office/drawing/2014/main" val="3945022199"/>
                    </a:ext>
                  </a:extLst>
                </a:gridCol>
                <a:gridCol w="3627620">
                  <a:extLst>
                    <a:ext uri="{9D8B030D-6E8A-4147-A177-3AD203B41FA5}">
                      <a16:colId xmlns:a16="http://schemas.microsoft.com/office/drawing/2014/main" val="2800663941"/>
                    </a:ext>
                  </a:extLst>
                </a:gridCol>
                <a:gridCol w="3627620">
                  <a:extLst>
                    <a:ext uri="{9D8B030D-6E8A-4147-A177-3AD203B41FA5}">
                      <a16:colId xmlns:a16="http://schemas.microsoft.com/office/drawing/2014/main" val="463557515"/>
                    </a:ext>
                  </a:extLst>
                </a:gridCol>
              </a:tblGrid>
              <a:tr h="39258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nếp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53D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797933"/>
                  </a:ext>
                </a:extLst>
              </a:tr>
              <a:tr h="2905115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Duy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nếp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Giữ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sạch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sẽ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rgbClr val="F0F3C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Học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chuẩn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đỡ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chậm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rgbClr val="FCB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Duy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ATGT.</a:t>
                      </a:r>
                    </a:p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luyện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TDTT.</a:t>
                      </a:r>
                    </a:p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Chăm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sóc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măng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non.</a:t>
                      </a:r>
                    </a:p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FC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533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976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89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5551</TotalTime>
  <Words>484</Words>
  <Application>Microsoft Office PowerPoint</Application>
  <PresentationFormat>Widescreen</PresentationFormat>
  <Paragraphs>53</Paragraphs>
  <Slides>15</Slides>
  <Notes>2</Notes>
  <HiddenSlides>1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.VnRevueH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268</cp:revision>
  <dcterms:created xsi:type="dcterms:W3CDTF">2022-03-07T03:29:52Z</dcterms:created>
  <dcterms:modified xsi:type="dcterms:W3CDTF">2025-10-21T01:26:50Z</dcterms:modified>
</cp:coreProperties>
</file>