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601" r:id="rId2"/>
    <p:sldId id="603" r:id="rId3"/>
    <p:sldId id="630" r:id="rId4"/>
    <p:sldId id="602" r:id="rId5"/>
    <p:sldId id="606" r:id="rId6"/>
    <p:sldId id="605" r:id="rId7"/>
    <p:sldId id="607" r:id="rId8"/>
    <p:sldId id="604" r:id="rId9"/>
    <p:sldId id="614" r:id="rId10"/>
    <p:sldId id="617" r:id="rId11"/>
    <p:sldId id="619" r:id="rId12"/>
    <p:sldId id="616" r:id="rId13"/>
    <p:sldId id="621" r:id="rId14"/>
    <p:sldId id="625" r:id="rId15"/>
    <p:sldId id="626" r:id="rId16"/>
    <p:sldId id="627" r:id="rId17"/>
    <p:sldId id="612" r:id="rId18"/>
    <p:sldId id="620" r:id="rId19"/>
    <p:sldId id="622" r:id="rId20"/>
    <p:sldId id="613" r:id="rId21"/>
    <p:sldId id="623" r:id="rId22"/>
    <p:sldId id="629" r:id="rId23"/>
    <p:sldId id="624" r:id="rId24"/>
    <p:sldId id="628" r:id="rId25"/>
    <p:sldId id="6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2E9B13-CACA-462F-A45B-8B09A071E6BC}">
          <p14:sldIdLst>
            <p14:sldId id="601"/>
            <p14:sldId id="603"/>
            <p14:sldId id="630"/>
            <p14:sldId id="602"/>
            <p14:sldId id="606"/>
            <p14:sldId id="605"/>
            <p14:sldId id="607"/>
            <p14:sldId id="604"/>
            <p14:sldId id="614"/>
            <p14:sldId id="617"/>
            <p14:sldId id="619"/>
            <p14:sldId id="616"/>
            <p14:sldId id="621"/>
            <p14:sldId id="625"/>
            <p14:sldId id="626"/>
            <p14:sldId id="627"/>
            <p14:sldId id="612"/>
            <p14:sldId id="620"/>
            <p14:sldId id="622"/>
            <p14:sldId id="613"/>
            <p14:sldId id="623"/>
            <p14:sldId id="629"/>
            <p14:sldId id="624"/>
            <p14:sldId id="628"/>
            <p14:sldId id="618"/>
          </p14:sldIdLst>
        </p14:section>
        <p14:section name="Untitled Section" id="{E02B88F4-99B8-4106-97C7-9ABDE0127A3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976FB-A0D5-4402-8584-8E9CC9749E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49861-85DA-4F2D-AE0B-5F0F6BD49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308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1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B14C0-4A71-280B-8AB0-DA11A4B53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D711F-FF23-B076-BB24-1E760CA35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33A3B-2BA9-C0AF-D5AE-0803B90C3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5CBA9-41C0-4A4E-0C28-D66DEEAA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CF029-AFF4-66CA-C8EB-3CA5FF81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9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5630-6E4C-A873-4931-1CAA9605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C4476-ED36-3489-0A17-1A1BE0179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C265D-9D0E-B354-9520-D5908533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CFF53-55CD-B8C5-F458-845B597D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C8F61-CF38-D62A-9C50-591A2A594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622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B50A41-53ED-3F10-F9BF-1927EB091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6FE7F-3726-8289-C1BE-F97648415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8C1B1-77BF-979F-5A82-DE001AAD1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266C8-DFEA-5734-4F5F-AE0D4C31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361C9-BF20-2FDD-7009-DABFB8E52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777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822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976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10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2203-5CA8-5195-0BDC-EF9215575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D3EED-D1D7-0E84-63CE-9F8698F9B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E31B7-CADF-9CC8-FEA5-138E9929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9F8C-F4AF-42F6-9C10-43B7AA81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D44D5-5B1B-1D7D-F4EC-AF670690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0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355BE-CDA9-9C43-404D-3C4A0C76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3A768-B2BE-29B7-4A0F-699B297C4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7612-B4AC-7888-0989-F96197103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0D549-296F-89D1-0F23-FABA32128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C4ED5-ABFB-8AAB-DE03-5E55E21E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9432-6B3D-3100-6E68-CDE8082A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00CE8-5407-7AA7-D355-3C780AAD1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1D22D-08BC-0C1E-C5A5-CB7C9E552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F35E9-1B0D-1A98-F79F-977FB734F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485C-1F41-B5BD-0462-5A8BF1C7F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5560D-1AF0-48CB-2BA5-96F5F397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555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706DA-7919-F7F8-7A7C-FFF562DD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1A27F-D6FC-7F88-3838-01029F146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65CBF-1F5B-1920-53DF-DEEC70044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75844-17A2-BB41-C484-03D56717E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0ECDF-FC4D-4CBF-DE67-83E070E56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B4B327-1413-3A3E-4CB3-6091BD74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629B5-2FFF-2E49-BE83-327F5FD6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2B3A1-9348-F012-3B06-DCDC0F3A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36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701D1-7D1C-A02D-352B-1EB987CA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DFF94-9B3F-39D7-F3A9-5E77CA1A8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6CF60-860C-4A24-F1AB-8EFCAC63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09A8-84E1-D530-69CC-F037E9BD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0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98663-4423-6242-3617-D59AC9CA2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3A1186-28E5-CDE2-AB25-123FDA22C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9119F-76A4-136E-386A-EC30F395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6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4C7A5-4561-7CB6-A724-AFD4E8DE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014D-D6F1-C3B7-9386-BE02BE862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5FCDE-8A50-6CB1-E427-07832AA0F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710A4-E23B-1A09-CDC6-72B60994D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95555-220B-3F30-53FE-74AF81D4E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AAC94-213D-D412-90E0-08F25315F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59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9A41-7F74-7342-3B4F-78FAEFD3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D2B4C-133F-8E59-850D-9700EDCA5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C340F-07BD-B6CA-E278-232F72456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BAEA-51EC-1A98-783E-2F064776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81C8-2BE2-6FE8-4ABC-F45AA09C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B8EC2-630E-E683-4587-0A73143E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28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93702-54AB-78E4-F714-7DFBD25E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03247-D963-DB96-207B-E8B342080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00310-F85E-0157-434F-DFD803CB6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8EB35-C344-46C7-9BEA-F0AF0812E0F8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6B15-13E6-D068-4AD4-B4D9744B5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0ED75-DBA8-F1F6-A46E-ECE64E06C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7E31-E77C-47AF-8E01-6750F11D9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50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64346" y="4394118"/>
            <a:ext cx="9811558" cy="61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2600" b="1" dirty="0">
                <a:solidFill>
                  <a:srgbClr val="FF0000"/>
                </a:solidFill>
                <a:latin typeface="Aaril"/>
                <a:cs typeface="Times New Roman" panose="02020603050405020304" pitchFamily="18" charset="0"/>
              </a:rPr>
              <a:t>   </a:t>
            </a:r>
            <a:r>
              <a:rPr lang="en-US" sz="2600" b="1" dirty="0" smtClean="0">
                <a:solidFill>
                  <a:srgbClr val="FF0000"/>
                </a:solidFill>
                <a:latin typeface="Aaril"/>
                <a:cs typeface="Times New Roman" panose="02020603050405020304" pitchFamily="18" charset="0"/>
              </a:rPr>
              <a:t>BÀI 8B. ON ÔN ƠN</a:t>
            </a:r>
            <a:endParaRPr lang="en-US" sz="2600" b="1" dirty="0">
              <a:solidFill>
                <a:srgbClr val="FF0000"/>
              </a:solidFill>
              <a:latin typeface="Aaril"/>
              <a:cs typeface="Times New Roman" panose="02020603050405020304" pitchFamily="18" charset="0"/>
            </a:endParaRPr>
          </a:p>
        </p:txBody>
      </p:sp>
      <p:pic>
        <p:nvPicPr>
          <p:cNvPr id="9" name="图片 46">
            <a:extLst>
              <a:ext uri="{FF2B5EF4-FFF2-40B4-BE49-F238E27FC236}">
                <a16:creationId xmlns:a16="http://schemas.microsoft.com/office/drawing/2014/main" id="{8C502616-6790-75F6-1CED-244B3F024B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838" y="4791455"/>
            <a:ext cx="3019913" cy="2132659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29BE4244-E36D-EC1A-541C-6B4F33C7D8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6333" r="16270" b="19618"/>
          <a:stretch/>
        </p:blipFill>
        <p:spPr>
          <a:xfrm>
            <a:off x="9976175" y="5571517"/>
            <a:ext cx="2387246" cy="1352598"/>
          </a:xfrm>
          <a:prstGeom prst="rect">
            <a:avLst/>
          </a:prstGeom>
        </p:spPr>
      </p:pic>
      <p:sp>
        <p:nvSpPr>
          <p:cNvPr id="11" name="Text Box 18">
            <a:extLst>
              <a:ext uri="{FF2B5EF4-FFF2-40B4-BE49-F238E27FC236}">
                <a16:creationId xmlns:a16="http://schemas.microsoft.com/office/drawing/2014/main" id="{D52FDF55-08BD-44FA-93FA-41805DEDD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15" y="5523839"/>
            <a:ext cx="13258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49" descr="图片包含 浅色, 交通, 户外&#10;&#10;已生成极高可信度的说明">
            <a:extLst>
              <a:ext uri="{FF2B5EF4-FFF2-40B4-BE49-F238E27FC236}">
                <a16:creationId xmlns:a16="http://schemas.microsoft.com/office/drawing/2014/main" id="{49DD2F7A-5E0E-4AD2-BA4C-AF38D4FF7E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" r="68424" b="2326"/>
          <a:stretch/>
        </p:blipFill>
        <p:spPr>
          <a:xfrm flipV="1">
            <a:off x="11028459" y="-243906"/>
            <a:ext cx="2210599" cy="6845122"/>
          </a:xfrm>
          <a:prstGeom prst="rect">
            <a:avLst/>
          </a:prstGeom>
        </p:spPr>
      </p:pic>
      <p:pic>
        <p:nvPicPr>
          <p:cNvPr id="16" name="图片 49" descr="图片包含 浅色, 交通, 户外&#10;&#10;已生成极高可信度的说明">
            <a:extLst>
              <a:ext uri="{FF2B5EF4-FFF2-40B4-BE49-F238E27FC236}">
                <a16:creationId xmlns:a16="http://schemas.microsoft.com/office/drawing/2014/main" id="{49DD2F7A-5E0E-4AD2-BA4C-AF38D4FF7E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" r="68424" b="2326"/>
          <a:stretch/>
        </p:blipFill>
        <p:spPr>
          <a:xfrm flipV="1">
            <a:off x="-1070087" y="-252782"/>
            <a:ext cx="2210599" cy="68451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1273" b="41834"/>
          <a:stretch/>
        </p:blipFill>
        <p:spPr>
          <a:xfrm>
            <a:off x="1115110" y="377682"/>
            <a:ext cx="9811557" cy="2861079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5110" y="3738936"/>
            <a:ext cx="1021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192957" y="2738762"/>
            <a:ext cx="426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2026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169384" y="211518"/>
            <a:ext cx="11628339" cy="500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TIỂU HỌC HOÀNG ĐÔNG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40000+ Chim Sơn Ca &amp; ảnh Thiên Nhiên miễn phí - Pixab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9"/>
            <a:ext cx="4911923" cy="299063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ơn Ca - MỤC ĐỒNG MỘT CÕI RIÊNG TÔ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005" y="3820391"/>
            <a:ext cx="4754555" cy="263790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 sơn ca ăn gì để hót hay và phát triển tố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20391"/>
            <a:ext cx="4911923" cy="263790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Chim sơn ca Loài chim biểu tượng của văn hóa Việt Nam - Vi Sinh Cá Cảnh  Aquarium C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Chim Sơn Ca | Hót Hay Múa Đẹp | Giá Rẻ Như Cho Chỉ Từ 499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005" y="365128"/>
            <a:ext cx="4754555" cy="299063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2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6" y="117001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79877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010217" y="1380073"/>
          <a:ext cx="2452312" cy="7276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6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76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791867" y="1380073"/>
          <a:ext cx="2452312" cy="723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6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9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724316" y="1380073"/>
          <a:ext cx="2452312" cy="723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6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9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3304286" y="1247705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5400" dirty="0"/>
          </a:p>
        </p:txBody>
      </p:sp>
      <p:sp>
        <p:nvSpPr>
          <p:cNvPr id="24" name="Rectangle 23"/>
          <p:cNvSpPr/>
          <p:nvPr/>
        </p:nvSpPr>
        <p:spPr>
          <a:xfrm>
            <a:off x="6169481" y="1284168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5400" dirty="0"/>
          </a:p>
        </p:txBody>
      </p:sp>
      <p:sp>
        <p:nvSpPr>
          <p:cNvPr id="28" name="Rectangle 27"/>
          <p:cNvSpPr/>
          <p:nvPr/>
        </p:nvSpPr>
        <p:spPr>
          <a:xfrm>
            <a:off x="9088025" y="1249756"/>
            <a:ext cx="9621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5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6" y="117001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79877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C81378-A561-4361-9777-933B1A1D349B}"/>
              </a:ext>
            </a:extLst>
          </p:cNvPr>
          <p:cNvSpPr/>
          <p:nvPr/>
        </p:nvSpPr>
        <p:spPr>
          <a:xfrm>
            <a:off x="3304286" y="1247705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5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3688850" y="1247705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24F063-11C2-46E6-8A2B-8D1E5A142DB6}"/>
              </a:ext>
            </a:extLst>
          </p:cNvPr>
          <p:cNvSpPr/>
          <p:nvPr/>
        </p:nvSpPr>
        <p:spPr>
          <a:xfrm>
            <a:off x="6167782" y="1284168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5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927999-C61C-4857-B6C0-308578042AF5}"/>
              </a:ext>
            </a:extLst>
          </p:cNvPr>
          <p:cNvSpPr/>
          <p:nvPr/>
        </p:nvSpPr>
        <p:spPr>
          <a:xfrm>
            <a:off x="6552087" y="1284168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3C099-0721-452E-A9C4-7071C4BAF918}"/>
              </a:ext>
            </a:extLst>
          </p:cNvPr>
          <p:cNvSpPr/>
          <p:nvPr/>
        </p:nvSpPr>
        <p:spPr>
          <a:xfrm>
            <a:off x="9086514" y="1249756"/>
            <a:ext cx="57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lang="en-US" sz="5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FCD076-3F5D-4692-A574-F3FFB64600A7}"/>
              </a:ext>
            </a:extLst>
          </p:cNvPr>
          <p:cNvSpPr/>
          <p:nvPr/>
        </p:nvSpPr>
        <p:spPr>
          <a:xfrm>
            <a:off x="9473569" y="1249756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927999-C61C-4857-B6C0-308578042AF5}"/>
              </a:ext>
            </a:extLst>
          </p:cNvPr>
          <p:cNvSpPr/>
          <p:nvPr/>
        </p:nvSpPr>
        <p:spPr>
          <a:xfrm>
            <a:off x="7580820" y="3461988"/>
            <a:ext cx="7649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075228" y="2343994"/>
            <a:ext cx="3318682" cy="1733225"/>
            <a:chOff x="2849100" y="3029792"/>
            <a:chExt cx="3318682" cy="173322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AC81378-A561-4361-9777-933B1A1D349B}"/>
                </a:ext>
              </a:extLst>
            </p:cNvPr>
            <p:cNvSpPr/>
            <p:nvPr/>
          </p:nvSpPr>
          <p:spPr>
            <a:xfrm>
              <a:off x="2849100" y="3029792"/>
              <a:ext cx="75533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0" dirty="0">
                  <a:solidFill>
                    <a:srgbClr val="F7931C"/>
                  </a:solidFill>
                  <a:latin typeface="Aaril"/>
                  <a:cs typeface="Arial-SGK-TV" pitchFamily="2" charset="0"/>
                </a:rPr>
                <a:t>o</a:t>
              </a:r>
              <a:endParaRPr lang="en-US" sz="8000" dirty="0">
                <a:latin typeface="Aaril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688850" y="3883896"/>
              <a:ext cx="2478932" cy="8791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101450" y="4431757"/>
            <a:ext cx="3346648" cy="1540301"/>
            <a:chOff x="2875322" y="5117555"/>
            <a:chExt cx="3346648" cy="154030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433C099-0721-452E-A9C4-7071C4BAF918}"/>
                </a:ext>
              </a:extLst>
            </p:cNvPr>
            <p:cNvSpPr/>
            <p:nvPr/>
          </p:nvSpPr>
          <p:spPr>
            <a:xfrm>
              <a:off x="2875322" y="5334417"/>
              <a:ext cx="857927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dirty="0">
                  <a:solidFill>
                    <a:srgbClr val="F7931C"/>
                  </a:solidFill>
                  <a:latin typeface="Aaril"/>
                  <a:cs typeface="Arial-SGK-TV" pitchFamily="2" charset="0"/>
                </a:rPr>
                <a:t>ơ</a:t>
              </a:r>
              <a:endParaRPr lang="en-US" sz="8000" dirty="0">
                <a:latin typeface="Aaril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3765485" y="5117555"/>
              <a:ext cx="2456485" cy="95045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059279" y="3563829"/>
            <a:ext cx="3388819" cy="1323439"/>
            <a:chOff x="2833151" y="4249627"/>
            <a:chExt cx="3388819" cy="132343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24F063-11C2-46E6-8A2B-8D1E5A142DB6}"/>
                </a:ext>
              </a:extLst>
            </p:cNvPr>
            <p:cNvSpPr/>
            <p:nvPr/>
          </p:nvSpPr>
          <p:spPr>
            <a:xfrm>
              <a:off x="2833151" y="4249627"/>
              <a:ext cx="755335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dirty="0" smtClean="0">
                  <a:solidFill>
                    <a:srgbClr val="F7931C"/>
                  </a:solidFill>
                  <a:latin typeface="Aaril"/>
                  <a:cs typeface="Arial-SGK-TV" pitchFamily="2" charset="0"/>
                </a:rPr>
                <a:t>ô</a:t>
              </a:r>
              <a:endParaRPr lang="en-US" sz="8000" dirty="0">
                <a:latin typeface="Aaril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3775420" y="4968686"/>
              <a:ext cx="2446550" cy="241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37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Mình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661DDD17-9EDC-48FB-1628-DDC769CD1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11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89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3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1" y="11700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3142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327370"/>
              </p:ext>
            </p:extLst>
          </p:nvPr>
        </p:nvGraphicFramePr>
        <p:xfrm>
          <a:off x="2945644" y="1570180"/>
          <a:ext cx="6300712" cy="7279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0172" y="1672548"/>
            <a:ext cx="61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7445" y="167168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3885" y="1719055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71440" y="1670887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9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3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1" y="11700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3142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945644" y="1570180"/>
          <a:ext cx="6300712" cy="436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0172" y="1672548"/>
            <a:ext cx="61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7445" y="167168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3885" y="1719055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71440" y="1670887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2210" y="237682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7170" y="237682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0174" y="3084073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9768" y="382287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5120" y="4587964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20562" y="532676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67169" y="308570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7168" y="382287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9203" y="4587963"/>
            <a:ext cx="64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85342" y="5325139"/>
            <a:ext cx="64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886868" y="2604131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877631" y="4046744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886862" y="4804240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2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3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1" y="11700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3142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945644" y="1570180"/>
          <a:ext cx="6300712" cy="436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0172" y="1672548"/>
            <a:ext cx="61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7445" y="167168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3885" y="1719055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71440" y="1670887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2210" y="237682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7170" y="237682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93217" y="2368518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0174" y="3084073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9768" y="382287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5120" y="4587964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20562" y="532676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67169" y="308570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7168" y="382287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9203" y="4587963"/>
            <a:ext cx="64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85342" y="5325139"/>
            <a:ext cx="64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46434" y="3066148"/>
            <a:ext cx="1093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15364" y="3804953"/>
            <a:ext cx="102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trốn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87530" y="4587964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15364" y="5325139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886868" y="2604131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877631" y="4046744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886862" y="4804240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6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-171" r="12620" b="3117"/>
          <a:stretch/>
        </p:blipFill>
        <p:spPr>
          <a:xfrm>
            <a:off x="2504732" y="1255832"/>
            <a:ext cx="1862667" cy="22944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18" y="989275"/>
            <a:ext cx="3643583" cy="27823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11699" y="3750234"/>
            <a:ext cx="1966870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75235" y="3573850"/>
            <a:ext cx="1630921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tôn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117001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4794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ẫu nhà mái tôn đẹp nhất - AUS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60" y="509556"/>
            <a:ext cx="5601810" cy="419595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3895" y="5074810"/>
            <a:ext cx="952574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 smtClean="0">
                <a:latin typeface="Aaril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dirty="0"/>
              <a:t>Mái tôn là phần mái che của nhà, quán hay sân được làm bằng tấm kim loại mỏng, thường là tôn, giúp che mưa nắng và bền đẹp.</a:t>
            </a:r>
            <a:endParaRPr lang="en-US" sz="1600" dirty="0">
              <a:effectLst/>
              <a:latin typeface="Aar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-171" r="12620" b="3117"/>
          <a:stretch/>
        </p:blipFill>
        <p:spPr>
          <a:xfrm>
            <a:off x="2504732" y="1255832"/>
            <a:ext cx="1862667" cy="22944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18" y="989275"/>
            <a:ext cx="3643583" cy="27823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11699" y="3750234"/>
            <a:ext cx="1966870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75235" y="3573850"/>
            <a:ext cx="1630921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tôn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117001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4794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624" r="7071" b="-1"/>
          <a:stretch/>
        </p:blipFill>
        <p:spPr>
          <a:xfrm>
            <a:off x="4577309" y="2858815"/>
            <a:ext cx="2737835" cy="2586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-171" r="12620" b="3117"/>
          <a:stretch/>
        </p:blipFill>
        <p:spPr>
          <a:xfrm>
            <a:off x="2504732" y="1255832"/>
            <a:ext cx="1862667" cy="22944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18" y="989275"/>
            <a:ext cx="3643583" cy="27823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11699" y="3750234"/>
            <a:ext cx="1966870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75235" y="3573850"/>
            <a:ext cx="1630921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tôn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89285" y="5522840"/>
            <a:ext cx="1992750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Bó</a:t>
            </a:r>
            <a:r>
              <a:rPr lang="en-US" sz="32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lay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117001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4794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5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1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00"/>
            <a:ext cx="12192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77" y="2207298"/>
            <a:ext cx="4360985" cy="2997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37" y="2785492"/>
            <a:ext cx="3510537" cy="2111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8" y="321918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2446" y="54117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702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êm tiêu đề phụ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0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284"/>
          </a:xfrm>
          <a:prstGeom prst="rect">
            <a:avLst/>
          </a:prstGeom>
        </p:spPr>
      </p:pic>
      <p:sp>
        <p:nvSpPr>
          <p:cNvPr id="10" name="Rounded Rectangular Callout 5"/>
          <p:cNvSpPr/>
          <p:nvPr/>
        </p:nvSpPr>
        <p:spPr>
          <a:xfrm>
            <a:off x="6325880" y="1440524"/>
            <a:ext cx="2256145" cy="1114425"/>
          </a:xfrm>
          <a:custGeom>
            <a:avLst/>
            <a:gdLst>
              <a:gd name="connsiteX0" fmla="*/ 0 w 1879600"/>
              <a:gd name="connsiteY0" fmla="*/ 86079 h 516466"/>
              <a:gd name="connsiteX1" fmla="*/ 86079 w 1879600"/>
              <a:gd name="connsiteY1" fmla="*/ 0 h 516466"/>
              <a:gd name="connsiteX2" fmla="*/ 313267 w 1879600"/>
              <a:gd name="connsiteY2" fmla="*/ 0 h 516466"/>
              <a:gd name="connsiteX3" fmla="*/ 313267 w 1879600"/>
              <a:gd name="connsiteY3" fmla="*/ 0 h 516466"/>
              <a:gd name="connsiteX4" fmla="*/ 783167 w 1879600"/>
              <a:gd name="connsiteY4" fmla="*/ 0 h 516466"/>
              <a:gd name="connsiteX5" fmla="*/ 1793521 w 1879600"/>
              <a:gd name="connsiteY5" fmla="*/ 0 h 516466"/>
              <a:gd name="connsiteX6" fmla="*/ 1879600 w 1879600"/>
              <a:gd name="connsiteY6" fmla="*/ 86079 h 516466"/>
              <a:gd name="connsiteX7" fmla="*/ 1879600 w 1879600"/>
              <a:gd name="connsiteY7" fmla="*/ 301272 h 516466"/>
              <a:gd name="connsiteX8" fmla="*/ 1879600 w 1879600"/>
              <a:gd name="connsiteY8" fmla="*/ 301272 h 516466"/>
              <a:gd name="connsiteX9" fmla="*/ 1879600 w 1879600"/>
              <a:gd name="connsiteY9" fmla="*/ 430388 h 516466"/>
              <a:gd name="connsiteX10" fmla="*/ 1879600 w 1879600"/>
              <a:gd name="connsiteY10" fmla="*/ 430387 h 516466"/>
              <a:gd name="connsiteX11" fmla="*/ 1793521 w 1879600"/>
              <a:gd name="connsiteY11" fmla="*/ 516466 h 516466"/>
              <a:gd name="connsiteX12" fmla="*/ 783167 w 1879600"/>
              <a:gd name="connsiteY12" fmla="*/ 516466 h 516466"/>
              <a:gd name="connsiteX13" fmla="*/ 548223 w 1879600"/>
              <a:gd name="connsiteY13" fmla="*/ 581024 h 516466"/>
              <a:gd name="connsiteX14" fmla="*/ 313267 w 1879600"/>
              <a:gd name="connsiteY14" fmla="*/ 516466 h 516466"/>
              <a:gd name="connsiteX15" fmla="*/ 86079 w 1879600"/>
              <a:gd name="connsiteY15" fmla="*/ 516466 h 516466"/>
              <a:gd name="connsiteX16" fmla="*/ 0 w 1879600"/>
              <a:gd name="connsiteY16" fmla="*/ 430387 h 516466"/>
              <a:gd name="connsiteX17" fmla="*/ 0 w 1879600"/>
              <a:gd name="connsiteY17" fmla="*/ 430388 h 516466"/>
              <a:gd name="connsiteX18" fmla="*/ 0 w 1879600"/>
              <a:gd name="connsiteY18" fmla="*/ 301272 h 516466"/>
              <a:gd name="connsiteX19" fmla="*/ 0 w 1879600"/>
              <a:gd name="connsiteY19" fmla="*/ 301272 h 516466"/>
              <a:gd name="connsiteX20" fmla="*/ 0 w 1879600"/>
              <a:gd name="connsiteY20" fmla="*/ 86079 h 516466"/>
              <a:gd name="connsiteX0" fmla="*/ 0 w 1879600"/>
              <a:gd name="connsiteY0" fmla="*/ 86079 h 771524"/>
              <a:gd name="connsiteX1" fmla="*/ 86079 w 1879600"/>
              <a:gd name="connsiteY1" fmla="*/ 0 h 771524"/>
              <a:gd name="connsiteX2" fmla="*/ 313267 w 1879600"/>
              <a:gd name="connsiteY2" fmla="*/ 0 h 771524"/>
              <a:gd name="connsiteX3" fmla="*/ 313267 w 1879600"/>
              <a:gd name="connsiteY3" fmla="*/ 0 h 771524"/>
              <a:gd name="connsiteX4" fmla="*/ 783167 w 1879600"/>
              <a:gd name="connsiteY4" fmla="*/ 0 h 771524"/>
              <a:gd name="connsiteX5" fmla="*/ 1793521 w 1879600"/>
              <a:gd name="connsiteY5" fmla="*/ 0 h 771524"/>
              <a:gd name="connsiteX6" fmla="*/ 1879600 w 1879600"/>
              <a:gd name="connsiteY6" fmla="*/ 86079 h 771524"/>
              <a:gd name="connsiteX7" fmla="*/ 1879600 w 1879600"/>
              <a:gd name="connsiteY7" fmla="*/ 301272 h 771524"/>
              <a:gd name="connsiteX8" fmla="*/ 1879600 w 1879600"/>
              <a:gd name="connsiteY8" fmla="*/ 301272 h 771524"/>
              <a:gd name="connsiteX9" fmla="*/ 1879600 w 1879600"/>
              <a:gd name="connsiteY9" fmla="*/ 430388 h 771524"/>
              <a:gd name="connsiteX10" fmla="*/ 1879600 w 1879600"/>
              <a:gd name="connsiteY10" fmla="*/ 430387 h 771524"/>
              <a:gd name="connsiteX11" fmla="*/ 1793521 w 1879600"/>
              <a:gd name="connsiteY11" fmla="*/ 516466 h 771524"/>
              <a:gd name="connsiteX12" fmla="*/ 783167 w 1879600"/>
              <a:gd name="connsiteY12" fmla="*/ 516466 h 771524"/>
              <a:gd name="connsiteX13" fmla="*/ 281523 w 1879600"/>
              <a:gd name="connsiteY13" fmla="*/ 771524 h 771524"/>
              <a:gd name="connsiteX14" fmla="*/ 313267 w 1879600"/>
              <a:gd name="connsiteY14" fmla="*/ 516466 h 771524"/>
              <a:gd name="connsiteX15" fmla="*/ 86079 w 1879600"/>
              <a:gd name="connsiteY15" fmla="*/ 516466 h 771524"/>
              <a:gd name="connsiteX16" fmla="*/ 0 w 1879600"/>
              <a:gd name="connsiteY16" fmla="*/ 430387 h 771524"/>
              <a:gd name="connsiteX17" fmla="*/ 0 w 1879600"/>
              <a:gd name="connsiteY17" fmla="*/ 430388 h 771524"/>
              <a:gd name="connsiteX18" fmla="*/ 0 w 1879600"/>
              <a:gd name="connsiteY18" fmla="*/ 301272 h 771524"/>
              <a:gd name="connsiteX19" fmla="*/ 0 w 1879600"/>
              <a:gd name="connsiteY19" fmla="*/ 301272 h 771524"/>
              <a:gd name="connsiteX20" fmla="*/ 0 w 1879600"/>
              <a:gd name="connsiteY20" fmla="*/ 86079 h 771524"/>
              <a:gd name="connsiteX0" fmla="*/ 0 w 1879600"/>
              <a:gd name="connsiteY0" fmla="*/ 86079 h 771524"/>
              <a:gd name="connsiteX1" fmla="*/ 86079 w 1879600"/>
              <a:gd name="connsiteY1" fmla="*/ 0 h 771524"/>
              <a:gd name="connsiteX2" fmla="*/ 313267 w 1879600"/>
              <a:gd name="connsiteY2" fmla="*/ 0 h 771524"/>
              <a:gd name="connsiteX3" fmla="*/ 313267 w 1879600"/>
              <a:gd name="connsiteY3" fmla="*/ 0 h 771524"/>
              <a:gd name="connsiteX4" fmla="*/ 783167 w 1879600"/>
              <a:gd name="connsiteY4" fmla="*/ 0 h 771524"/>
              <a:gd name="connsiteX5" fmla="*/ 1793521 w 1879600"/>
              <a:gd name="connsiteY5" fmla="*/ 0 h 771524"/>
              <a:gd name="connsiteX6" fmla="*/ 1879600 w 1879600"/>
              <a:gd name="connsiteY6" fmla="*/ 86079 h 771524"/>
              <a:gd name="connsiteX7" fmla="*/ 1879600 w 1879600"/>
              <a:gd name="connsiteY7" fmla="*/ 301272 h 771524"/>
              <a:gd name="connsiteX8" fmla="*/ 1879600 w 1879600"/>
              <a:gd name="connsiteY8" fmla="*/ 301272 h 771524"/>
              <a:gd name="connsiteX9" fmla="*/ 1879600 w 1879600"/>
              <a:gd name="connsiteY9" fmla="*/ 430388 h 771524"/>
              <a:gd name="connsiteX10" fmla="*/ 1879600 w 1879600"/>
              <a:gd name="connsiteY10" fmla="*/ 430387 h 771524"/>
              <a:gd name="connsiteX11" fmla="*/ 1793521 w 1879600"/>
              <a:gd name="connsiteY11" fmla="*/ 516466 h 771524"/>
              <a:gd name="connsiteX12" fmla="*/ 487892 w 1879600"/>
              <a:gd name="connsiteY12" fmla="*/ 535516 h 771524"/>
              <a:gd name="connsiteX13" fmla="*/ 281523 w 1879600"/>
              <a:gd name="connsiteY13" fmla="*/ 771524 h 771524"/>
              <a:gd name="connsiteX14" fmla="*/ 313267 w 1879600"/>
              <a:gd name="connsiteY14" fmla="*/ 516466 h 771524"/>
              <a:gd name="connsiteX15" fmla="*/ 86079 w 1879600"/>
              <a:gd name="connsiteY15" fmla="*/ 516466 h 771524"/>
              <a:gd name="connsiteX16" fmla="*/ 0 w 1879600"/>
              <a:gd name="connsiteY16" fmla="*/ 430387 h 771524"/>
              <a:gd name="connsiteX17" fmla="*/ 0 w 1879600"/>
              <a:gd name="connsiteY17" fmla="*/ 430388 h 771524"/>
              <a:gd name="connsiteX18" fmla="*/ 0 w 1879600"/>
              <a:gd name="connsiteY18" fmla="*/ 301272 h 771524"/>
              <a:gd name="connsiteX19" fmla="*/ 0 w 1879600"/>
              <a:gd name="connsiteY19" fmla="*/ 301272 h 771524"/>
              <a:gd name="connsiteX20" fmla="*/ 0 w 1879600"/>
              <a:gd name="connsiteY20" fmla="*/ 86079 h 77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79600" h="771524">
                <a:moveTo>
                  <a:pt x="0" y="86079"/>
                </a:moveTo>
                <a:cubicBezTo>
                  <a:pt x="0" y="38539"/>
                  <a:pt x="38539" y="0"/>
                  <a:pt x="86079" y="0"/>
                </a:cubicBezTo>
                <a:lnTo>
                  <a:pt x="313267" y="0"/>
                </a:lnTo>
                <a:lnTo>
                  <a:pt x="313267" y="0"/>
                </a:lnTo>
                <a:lnTo>
                  <a:pt x="783167" y="0"/>
                </a:lnTo>
                <a:lnTo>
                  <a:pt x="1793521" y="0"/>
                </a:lnTo>
                <a:cubicBezTo>
                  <a:pt x="1841061" y="0"/>
                  <a:pt x="1879600" y="38539"/>
                  <a:pt x="1879600" y="86079"/>
                </a:cubicBezTo>
                <a:lnTo>
                  <a:pt x="1879600" y="301272"/>
                </a:lnTo>
                <a:lnTo>
                  <a:pt x="1879600" y="301272"/>
                </a:lnTo>
                <a:lnTo>
                  <a:pt x="1879600" y="430388"/>
                </a:lnTo>
                <a:lnTo>
                  <a:pt x="1879600" y="430387"/>
                </a:lnTo>
                <a:cubicBezTo>
                  <a:pt x="1879600" y="477927"/>
                  <a:pt x="1841061" y="516466"/>
                  <a:pt x="1793521" y="516466"/>
                </a:cubicBezTo>
                <a:lnTo>
                  <a:pt x="487892" y="535516"/>
                </a:lnTo>
                <a:lnTo>
                  <a:pt x="281523" y="771524"/>
                </a:lnTo>
                <a:lnTo>
                  <a:pt x="313267" y="516466"/>
                </a:lnTo>
                <a:lnTo>
                  <a:pt x="86079" y="516466"/>
                </a:lnTo>
                <a:cubicBezTo>
                  <a:pt x="38539" y="516466"/>
                  <a:pt x="0" y="477927"/>
                  <a:pt x="0" y="430387"/>
                </a:cubicBezTo>
                <a:lnTo>
                  <a:pt x="0" y="430388"/>
                </a:lnTo>
                <a:lnTo>
                  <a:pt x="0" y="301272"/>
                </a:lnTo>
                <a:lnTo>
                  <a:pt x="0" y="301272"/>
                </a:lnTo>
                <a:lnTo>
                  <a:pt x="0" y="86079"/>
                </a:lnTo>
                <a:close/>
              </a:path>
            </a:pathLst>
          </a:cu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7"/>
          <p:cNvSpPr/>
          <p:nvPr/>
        </p:nvSpPr>
        <p:spPr>
          <a:xfrm>
            <a:off x="8150149" y="2267081"/>
            <a:ext cx="2116285" cy="837010"/>
          </a:xfrm>
          <a:custGeom>
            <a:avLst/>
            <a:gdLst>
              <a:gd name="connsiteX0" fmla="*/ 0 w 1864859"/>
              <a:gd name="connsiteY0" fmla="*/ 83434 h 500591"/>
              <a:gd name="connsiteX1" fmla="*/ 83434 w 1864859"/>
              <a:gd name="connsiteY1" fmla="*/ 0 h 500591"/>
              <a:gd name="connsiteX2" fmla="*/ 310810 w 1864859"/>
              <a:gd name="connsiteY2" fmla="*/ 0 h 500591"/>
              <a:gd name="connsiteX3" fmla="*/ 310810 w 1864859"/>
              <a:gd name="connsiteY3" fmla="*/ 0 h 500591"/>
              <a:gd name="connsiteX4" fmla="*/ 777025 w 1864859"/>
              <a:gd name="connsiteY4" fmla="*/ 0 h 500591"/>
              <a:gd name="connsiteX5" fmla="*/ 1781425 w 1864859"/>
              <a:gd name="connsiteY5" fmla="*/ 0 h 500591"/>
              <a:gd name="connsiteX6" fmla="*/ 1864859 w 1864859"/>
              <a:gd name="connsiteY6" fmla="*/ 83434 h 500591"/>
              <a:gd name="connsiteX7" fmla="*/ 1864859 w 1864859"/>
              <a:gd name="connsiteY7" fmla="*/ 292011 h 500591"/>
              <a:gd name="connsiteX8" fmla="*/ 1864859 w 1864859"/>
              <a:gd name="connsiteY8" fmla="*/ 292011 h 500591"/>
              <a:gd name="connsiteX9" fmla="*/ 1864859 w 1864859"/>
              <a:gd name="connsiteY9" fmla="*/ 417159 h 500591"/>
              <a:gd name="connsiteX10" fmla="*/ 1864859 w 1864859"/>
              <a:gd name="connsiteY10" fmla="*/ 417157 h 500591"/>
              <a:gd name="connsiteX11" fmla="*/ 1781425 w 1864859"/>
              <a:gd name="connsiteY11" fmla="*/ 500591 h 500591"/>
              <a:gd name="connsiteX12" fmla="*/ 777025 w 1864859"/>
              <a:gd name="connsiteY12" fmla="*/ 500591 h 500591"/>
              <a:gd name="connsiteX13" fmla="*/ 543923 w 1864859"/>
              <a:gd name="connsiteY13" fmla="*/ 563165 h 500591"/>
              <a:gd name="connsiteX14" fmla="*/ 310810 w 1864859"/>
              <a:gd name="connsiteY14" fmla="*/ 500591 h 500591"/>
              <a:gd name="connsiteX15" fmla="*/ 83434 w 1864859"/>
              <a:gd name="connsiteY15" fmla="*/ 500591 h 500591"/>
              <a:gd name="connsiteX16" fmla="*/ 0 w 1864859"/>
              <a:gd name="connsiteY16" fmla="*/ 417157 h 500591"/>
              <a:gd name="connsiteX17" fmla="*/ 0 w 1864859"/>
              <a:gd name="connsiteY17" fmla="*/ 417159 h 500591"/>
              <a:gd name="connsiteX18" fmla="*/ 0 w 1864859"/>
              <a:gd name="connsiteY18" fmla="*/ 292011 h 500591"/>
              <a:gd name="connsiteX19" fmla="*/ 0 w 1864859"/>
              <a:gd name="connsiteY19" fmla="*/ 292011 h 500591"/>
              <a:gd name="connsiteX20" fmla="*/ 0 w 1864859"/>
              <a:gd name="connsiteY20" fmla="*/ 83434 h 500591"/>
              <a:gd name="connsiteX0" fmla="*/ 0 w 1864859"/>
              <a:gd name="connsiteY0" fmla="*/ 83434 h 972740"/>
              <a:gd name="connsiteX1" fmla="*/ 83434 w 1864859"/>
              <a:gd name="connsiteY1" fmla="*/ 0 h 972740"/>
              <a:gd name="connsiteX2" fmla="*/ 310810 w 1864859"/>
              <a:gd name="connsiteY2" fmla="*/ 0 h 972740"/>
              <a:gd name="connsiteX3" fmla="*/ 310810 w 1864859"/>
              <a:gd name="connsiteY3" fmla="*/ 0 h 972740"/>
              <a:gd name="connsiteX4" fmla="*/ 777025 w 1864859"/>
              <a:gd name="connsiteY4" fmla="*/ 0 h 972740"/>
              <a:gd name="connsiteX5" fmla="*/ 1781425 w 1864859"/>
              <a:gd name="connsiteY5" fmla="*/ 0 h 972740"/>
              <a:gd name="connsiteX6" fmla="*/ 1864859 w 1864859"/>
              <a:gd name="connsiteY6" fmla="*/ 83434 h 972740"/>
              <a:gd name="connsiteX7" fmla="*/ 1864859 w 1864859"/>
              <a:gd name="connsiteY7" fmla="*/ 292011 h 972740"/>
              <a:gd name="connsiteX8" fmla="*/ 1864859 w 1864859"/>
              <a:gd name="connsiteY8" fmla="*/ 292011 h 972740"/>
              <a:gd name="connsiteX9" fmla="*/ 1864859 w 1864859"/>
              <a:gd name="connsiteY9" fmla="*/ 417159 h 972740"/>
              <a:gd name="connsiteX10" fmla="*/ 1864859 w 1864859"/>
              <a:gd name="connsiteY10" fmla="*/ 417157 h 972740"/>
              <a:gd name="connsiteX11" fmla="*/ 1781425 w 1864859"/>
              <a:gd name="connsiteY11" fmla="*/ 500591 h 972740"/>
              <a:gd name="connsiteX12" fmla="*/ 777025 w 1864859"/>
              <a:gd name="connsiteY12" fmla="*/ 500591 h 972740"/>
              <a:gd name="connsiteX13" fmla="*/ 486773 w 1864859"/>
              <a:gd name="connsiteY13" fmla="*/ 972740 h 972740"/>
              <a:gd name="connsiteX14" fmla="*/ 310810 w 1864859"/>
              <a:gd name="connsiteY14" fmla="*/ 500591 h 972740"/>
              <a:gd name="connsiteX15" fmla="*/ 83434 w 1864859"/>
              <a:gd name="connsiteY15" fmla="*/ 500591 h 972740"/>
              <a:gd name="connsiteX16" fmla="*/ 0 w 1864859"/>
              <a:gd name="connsiteY16" fmla="*/ 417157 h 972740"/>
              <a:gd name="connsiteX17" fmla="*/ 0 w 1864859"/>
              <a:gd name="connsiteY17" fmla="*/ 417159 h 972740"/>
              <a:gd name="connsiteX18" fmla="*/ 0 w 1864859"/>
              <a:gd name="connsiteY18" fmla="*/ 292011 h 972740"/>
              <a:gd name="connsiteX19" fmla="*/ 0 w 1864859"/>
              <a:gd name="connsiteY19" fmla="*/ 292011 h 972740"/>
              <a:gd name="connsiteX20" fmla="*/ 0 w 1864859"/>
              <a:gd name="connsiteY20" fmla="*/ 83434 h 972740"/>
              <a:gd name="connsiteX0" fmla="*/ 0 w 1864859"/>
              <a:gd name="connsiteY0" fmla="*/ 83434 h 972740"/>
              <a:gd name="connsiteX1" fmla="*/ 83434 w 1864859"/>
              <a:gd name="connsiteY1" fmla="*/ 0 h 972740"/>
              <a:gd name="connsiteX2" fmla="*/ 310810 w 1864859"/>
              <a:gd name="connsiteY2" fmla="*/ 0 h 972740"/>
              <a:gd name="connsiteX3" fmla="*/ 310810 w 1864859"/>
              <a:gd name="connsiteY3" fmla="*/ 0 h 972740"/>
              <a:gd name="connsiteX4" fmla="*/ 777025 w 1864859"/>
              <a:gd name="connsiteY4" fmla="*/ 0 h 972740"/>
              <a:gd name="connsiteX5" fmla="*/ 1781425 w 1864859"/>
              <a:gd name="connsiteY5" fmla="*/ 0 h 972740"/>
              <a:gd name="connsiteX6" fmla="*/ 1864859 w 1864859"/>
              <a:gd name="connsiteY6" fmla="*/ 83434 h 972740"/>
              <a:gd name="connsiteX7" fmla="*/ 1864859 w 1864859"/>
              <a:gd name="connsiteY7" fmla="*/ 292011 h 972740"/>
              <a:gd name="connsiteX8" fmla="*/ 1864859 w 1864859"/>
              <a:gd name="connsiteY8" fmla="*/ 292011 h 972740"/>
              <a:gd name="connsiteX9" fmla="*/ 1864859 w 1864859"/>
              <a:gd name="connsiteY9" fmla="*/ 417159 h 972740"/>
              <a:gd name="connsiteX10" fmla="*/ 1864859 w 1864859"/>
              <a:gd name="connsiteY10" fmla="*/ 417157 h 972740"/>
              <a:gd name="connsiteX11" fmla="*/ 1781425 w 1864859"/>
              <a:gd name="connsiteY11" fmla="*/ 500591 h 972740"/>
              <a:gd name="connsiteX12" fmla="*/ 472225 w 1864859"/>
              <a:gd name="connsiteY12" fmla="*/ 500591 h 972740"/>
              <a:gd name="connsiteX13" fmla="*/ 486773 w 1864859"/>
              <a:gd name="connsiteY13" fmla="*/ 972740 h 972740"/>
              <a:gd name="connsiteX14" fmla="*/ 310810 w 1864859"/>
              <a:gd name="connsiteY14" fmla="*/ 500591 h 972740"/>
              <a:gd name="connsiteX15" fmla="*/ 83434 w 1864859"/>
              <a:gd name="connsiteY15" fmla="*/ 500591 h 972740"/>
              <a:gd name="connsiteX16" fmla="*/ 0 w 1864859"/>
              <a:gd name="connsiteY16" fmla="*/ 417157 h 972740"/>
              <a:gd name="connsiteX17" fmla="*/ 0 w 1864859"/>
              <a:gd name="connsiteY17" fmla="*/ 417159 h 972740"/>
              <a:gd name="connsiteX18" fmla="*/ 0 w 1864859"/>
              <a:gd name="connsiteY18" fmla="*/ 292011 h 972740"/>
              <a:gd name="connsiteX19" fmla="*/ 0 w 1864859"/>
              <a:gd name="connsiteY19" fmla="*/ 292011 h 972740"/>
              <a:gd name="connsiteX20" fmla="*/ 0 w 1864859"/>
              <a:gd name="connsiteY20" fmla="*/ 83434 h 972740"/>
              <a:gd name="connsiteX0" fmla="*/ 0 w 1864859"/>
              <a:gd name="connsiteY0" fmla="*/ 83434 h 972740"/>
              <a:gd name="connsiteX1" fmla="*/ 83434 w 1864859"/>
              <a:gd name="connsiteY1" fmla="*/ 0 h 972740"/>
              <a:gd name="connsiteX2" fmla="*/ 310810 w 1864859"/>
              <a:gd name="connsiteY2" fmla="*/ 0 h 972740"/>
              <a:gd name="connsiteX3" fmla="*/ 310810 w 1864859"/>
              <a:gd name="connsiteY3" fmla="*/ 0 h 972740"/>
              <a:gd name="connsiteX4" fmla="*/ 777025 w 1864859"/>
              <a:gd name="connsiteY4" fmla="*/ 0 h 972740"/>
              <a:gd name="connsiteX5" fmla="*/ 1781425 w 1864859"/>
              <a:gd name="connsiteY5" fmla="*/ 0 h 972740"/>
              <a:gd name="connsiteX6" fmla="*/ 1864859 w 1864859"/>
              <a:gd name="connsiteY6" fmla="*/ 83434 h 972740"/>
              <a:gd name="connsiteX7" fmla="*/ 1864859 w 1864859"/>
              <a:gd name="connsiteY7" fmla="*/ 292011 h 972740"/>
              <a:gd name="connsiteX8" fmla="*/ 1864859 w 1864859"/>
              <a:gd name="connsiteY8" fmla="*/ 292011 h 972740"/>
              <a:gd name="connsiteX9" fmla="*/ 1864859 w 1864859"/>
              <a:gd name="connsiteY9" fmla="*/ 417159 h 972740"/>
              <a:gd name="connsiteX10" fmla="*/ 1864859 w 1864859"/>
              <a:gd name="connsiteY10" fmla="*/ 417157 h 972740"/>
              <a:gd name="connsiteX11" fmla="*/ 1781425 w 1864859"/>
              <a:gd name="connsiteY11" fmla="*/ 500591 h 972740"/>
              <a:gd name="connsiteX12" fmla="*/ 472225 w 1864859"/>
              <a:gd name="connsiteY12" fmla="*/ 500591 h 972740"/>
              <a:gd name="connsiteX13" fmla="*/ 486773 w 1864859"/>
              <a:gd name="connsiteY13" fmla="*/ 972740 h 972740"/>
              <a:gd name="connsiteX14" fmla="*/ 263185 w 1864859"/>
              <a:gd name="connsiteY14" fmla="*/ 500591 h 972740"/>
              <a:gd name="connsiteX15" fmla="*/ 83434 w 1864859"/>
              <a:gd name="connsiteY15" fmla="*/ 500591 h 972740"/>
              <a:gd name="connsiteX16" fmla="*/ 0 w 1864859"/>
              <a:gd name="connsiteY16" fmla="*/ 417157 h 972740"/>
              <a:gd name="connsiteX17" fmla="*/ 0 w 1864859"/>
              <a:gd name="connsiteY17" fmla="*/ 417159 h 972740"/>
              <a:gd name="connsiteX18" fmla="*/ 0 w 1864859"/>
              <a:gd name="connsiteY18" fmla="*/ 292011 h 972740"/>
              <a:gd name="connsiteX19" fmla="*/ 0 w 1864859"/>
              <a:gd name="connsiteY19" fmla="*/ 292011 h 972740"/>
              <a:gd name="connsiteX20" fmla="*/ 0 w 1864859"/>
              <a:gd name="connsiteY20" fmla="*/ 83434 h 972740"/>
              <a:gd name="connsiteX0" fmla="*/ 0 w 1864859"/>
              <a:gd name="connsiteY0" fmla="*/ 83434 h 887015"/>
              <a:gd name="connsiteX1" fmla="*/ 83434 w 1864859"/>
              <a:gd name="connsiteY1" fmla="*/ 0 h 887015"/>
              <a:gd name="connsiteX2" fmla="*/ 310810 w 1864859"/>
              <a:gd name="connsiteY2" fmla="*/ 0 h 887015"/>
              <a:gd name="connsiteX3" fmla="*/ 310810 w 1864859"/>
              <a:gd name="connsiteY3" fmla="*/ 0 h 887015"/>
              <a:gd name="connsiteX4" fmla="*/ 777025 w 1864859"/>
              <a:gd name="connsiteY4" fmla="*/ 0 h 887015"/>
              <a:gd name="connsiteX5" fmla="*/ 1781425 w 1864859"/>
              <a:gd name="connsiteY5" fmla="*/ 0 h 887015"/>
              <a:gd name="connsiteX6" fmla="*/ 1864859 w 1864859"/>
              <a:gd name="connsiteY6" fmla="*/ 83434 h 887015"/>
              <a:gd name="connsiteX7" fmla="*/ 1864859 w 1864859"/>
              <a:gd name="connsiteY7" fmla="*/ 292011 h 887015"/>
              <a:gd name="connsiteX8" fmla="*/ 1864859 w 1864859"/>
              <a:gd name="connsiteY8" fmla="*/ 292011 h 887015"/>
              <a:gd name="connsiteX9" fmla="*/ 1864859 w 1864859"/>
              <a:gd name="connsiteY9" fmla="*/ 417159 h 887015"/>
              <a:gd name="connsiteX10" fmla="*/ 1864859 w 1864859"/>
              <a:gd name="connsiteY10" fmla="*/ 417157 h 887015"/>
              <a:gd name="connsiteX11" fmla="*/ 1781425 w 1864859"/>
              <a:gd name="connsiteY11" fmla="*/ 500591 h 887015"/>
              <a:gd name="connsiteX12" fmla="*/ 472225 w 1864859"/>
              <a:gd name="connsiteY12" fmla="*/ 500591 h 887015"/>
              <a:gd name="connsiteX13" fmla="*/ 486773 w 1864859"/>
              <a:gd name="connsiteY13" fmla="*/ 887015 h 887015"/>
              <a:gd name="connsiteX14" fmla="*/ 263185 w 1864859"/>
              <a:gd name="connsiteY14" fmla="*/ 500591 h 887015"/>
              <a:gd name="connsiteX15" fmla="*/ 83434 w 1864859"/>
              <a:gd name="connsiteY15" fmla="*/ 500591 h 887015"/>
              <a:gd name="connsiteX16" fmla="*/ 0 w 1864859"/>
              <a:gd name="connsiteY16" fmla="*/ 417157 h 887015"/>
              <a:gd name="connsiteX17" fmla="*/ 0 w 1864859"/>
              <a:gd name="connsiteY17" fmla="*/ 417159 h 887015"/>
              <a:gd name="connsiteX18" fmla="*/ 0 w 1864859"/>
              <a:gd name="connsiteY18" fmla="*/ 292011 h 887015"/>
              <a:gd name="connsiteX19" fmla="*/ 0 w 1864859"/>
              <a:gd name="connsiteY19" fmla="*/ 292011 h 887015"/>
              <a:gd name="connsiteX20" fmla="*/ 0 w 1864859"/>
              <a:gd name="connsiteY20" fmla="*/ 83434 h 887015"/>
              <a:gd name="connsiteX0" fmla="*/ 0 w 1864859"/>
              <a:gd name="connsiteY0" fmla="*/ 83434 h 821570"/>
              <a:gd name="connsiteX1" fmla="*/ 83434 w 1864859"/>
              <a:gd name="connsiteY1" fmla="*/ 0 h 821570"/>
              <a:gd name="connsiteX2" fmla="*/ 310810 w 1864859"/>
              <a:gd name="connsiteY2" fmla="*/ 0 h 821570"/>
              <a:gd name="connsiteX3" fmla="*/ 310810 w 1864859"/>
              <a:gd name="connsiteY3" fmla="*/ 0 h 821570"/>
              <a:gd name="connsiteX4" fmla="*/ 777025 w 1864859"/>
              <a:gd name="connsiteY4" fmla="*/ 0 h 821570"/>
              <a:gd name="connsiteX5" fmla="*/ 1781425 w 1864859"/>
              <a:gd name="connsiteY5" fmla="*/ 0 h 821570"/>
              <a:gd name="connsiteX6" fmla="*/ 1864859 w 1864859"/>
              <a:gd name="connsiteY6" fmla="*/ 83434 h 821570"/>
              <a:gd name="connsiteX7" fmla="*/ 1864859 w 1864859"/>
              <a:gd name="connsiteY7" fmla="*/ 292011 h 821570"/>
              <a:gd name="connsiteX8" fmla="*/ 1864859 w 1864859"/>
              <a:gd name="connsiteY8" fmla="*/ 292011 h 821570"/>
              <a:gd name="connsiteX9" fmla="*/ 1864859 w 1864859"/>
              <a:gd name="connsiteY9" fmla="*/ 417159 h 821570"/>
              <a:gd name="connsiteX10" fmla="*/ 1864859 w 1864859"/>
              <a:gd name="connsiteY10" fmla="*/ 417157 h 821570"/>
              <a:gd name="connsiteX11" fmla="*/ 1781425 w 1864859"/>
              <a:gd name="connsiteY11" fmla="*/ 500591 h 821570"/>
              <a:gd name="connsiteX12" fmla="*/ 472225 w 1864859"/>
              <a:gd name="connsiteY12" fmla="*/ 500591 h 821570"/>
              <a:gd name="connsiteX13" fmla="*/ 436413 w 1864859"/>
              <a:gd name="connsiteY13" fmla="*/ 821570 h 821570"/>
              <a:gd name="connsiteX14" fmla="*/ 263185 w 1864859"/>
              <a:gd name="connsiteY14" fmla="*/ 500591 h 821570"/>
              <a:gd name="connsiteX15" fmla="*/ 83434 w 1864859"/>
              <a:gd name="connsiteY15" fmla="*/ 500591 h 821570"/>
              <a:gd name="connsiteX16" fmla="*/ 0 w 1864859"/>
              <a:gd name="connsiteY16" fmla="*/ 417157 h 821570"/>
              <a:gd name="connsiteX17" fmla="*/ 0 w 1864859"/>
              <a:gd name="connsiteY17" fmla="*/ 417159 h 821570"/>
              <a:gd name="connsiteX18" fmla="*/ 0 w 1864859"/>
              <a:gd name="connsiteY18" fmla="*/ 292011 h 821570"/>
              <a:gd name="connsiteX19" fmla="*/ 0 w 1864859"/>
              <a:gd name="connsiteY19" fmla="*/ 292011 h 821570"/>
              <a:gd name="connsiteX20" fmla="*/ 0 w 1864859"/>
              <a:gd name="connsiteY20" fmla="*/ 83434 h 821570"/>
              <a:gd name="connsiteX0" fmla="*/ 0 w 1864859"/>
              <a:gd name="connsiteY0" fmla="*/ 83434 h 821570"/>
              <a:gd name="connsiteX1" fmla="*/ 83434 w 1864859"/>
              <a:gd name="connsiteY1" fmla="*/ 0 h 821570"/>
              <a:gd name="connsiteX2" fmla="*/ 310810 w 1864859"/>
              <a:gd name="connsiteY2" fmla="*/ 0 h 821570"/>
              <a:gd name="connsiteX3" fmla="*/ 310810 w 1864859"/>
              <a:gd name="connsiteY3" fmla="*/ 0 h 821570"/>
              <a:gd name="connsiteX4" fmla="*/ 777025 w 1864859"/>
              <a:gd name="connsiteY4" fmla="*/ 0 h 821570"/>
              <a:gd name="connsiteX5" fmla="*/ 1781425 w 1864859"/>
              <a:gd name="connsiteY5" fmla="*/ 0 h 821570"/>
              <a:gd name="connsiteX6" fmla="*/ 1864859 w 1864859"/>
              <a:gd name="connsiteY6" fmla="*/ 83434 h 821570"/>
              <a:gd name="connsiteX7" fmla="*/ 1864859 w 1864859"/>
              <a:gd name="connsiteY7" fmla="*/ 292011 h 821570"/>
              <a:gd name="connsiteX8" fmla="*/ 1864859 w 1864859"/>
              <a:gd name="connsiteY8" fmla="*/ 292011 h 821570"/>
              <a:gd name="connsiteX9" fmla="*/ 1864859 w 1864859"/>
              <a:gd name="connsiteY9" fmla="*/ 417159 h 821570"/>
              <a:gd name="connsiteX10" fmla="*/ 1864859 w 1864859"/>
              <a:gd name="connsiteY10" fmla="*/ 417157 h 821570"/>
              <a:gd name="connsiteX11" fmla="*/ 1781425 w 1864859"/>
              <a:gd name="connsiteY11" fmla="*/ 500591 h 821570"/>
              <a:gd name="connsiteX12" fmla="*/ 396685 w 1864859"/>
              <a:gd name="connsiteY12" fmla="*/ 500591 h 821570"/>
              <a:gd name="connsiteX13" fmla="*/ 436413 w 1864859"/>
              <a:gd name="connsiteY13" fmla="*/ 821570 h 821570"/>
              <a:gd name="connsiteX14" fmla="*/ 263185 w 1864859"/>
              <a:gd name="connsiteY14" fmla="*/ 500591 h 821570"/>
              <a:gd name="connsiteX15" fmla="*/ 83434 w 1864859"/>
              <a:gd name="connsiteY15" fmla="*/ 500591 h 821570"/>
              <a:gd name="connsiteX16" fmla="*/ 0 w 1864859"/>
              <a:gd name="connsiteY16" fmla="*/ 417157 h 821570"/>
              <a:gd name="connsiteX17" fmla="*/ 0 w 1864859"/>
              <a:gd name="connsiteY17" fmla="*/ 417159 h 821570"/>
              <a:gd name="connsiteX18" fmla="*/ 0 w 1864859"/>
              <a:gd name="connsiteY18" fmla="*/ 292011 h 821570"/>
              <a:gd name="connsiteX19" fmla="*/ 0 w 1864859"/>
              <a:gd name="connsiteY19" fmla="*/ 292011 h 821570"/>
              <a:gd name="connsiteX20" fmla="*/ 0 w 1864859"/>
              <a:gd name="connsiteY20" fmla="*/ 83434 h 82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64859" h="821570">
                <a:moveTo>
                  <a:pt x="0" y="83434"/>
                </a:moveTo>
                <a:cubicBezTo>
                  <a:pt x="0" y="37355"/>
                  <a:pt x="37355" y="0"/>
                  <a:pt x="83434" y="0"/>
                </a:cubicBezTo>
                <a:lnTo>
                  <a:pt x="310810" y="0"/>
                </a:lnTo>
                <a:lnTo>
                  <a:pt x="310810" y="0"/>
                </a:lnTo>
                <a:lnTo>
                  <a:pt x="777025" y="0"/>
                </a:lnTo>
                <a:lnTo>
                  <a:pt x="1781425" y="0"/>
                </a:lnTo>
                <a:cubicBezTo>
                  <a:pt x="1827504" y="0"/>
                  <a:pt x="1864859" y="37355"/>
                  <a:pt x="1864859" y="83434"/>
                </a:cubicBezTo>
                <a:lnTo>
                  <a:pt x="1864859" y="292011"/>
                </a:lnTo>
                <a:lnTo>
                  <a:pt x="1864859" y="292011"/>
                </a:lnTo>
                <a:lnTo>
                  <a:pt x="1864859" y="417159"/>
                </a:lnTo>
                <a:lnTo>
                  <a:pt x="1864859" y="417157"/>
                </a:lnTo>
                <a:cubicBezTo>
                  <a:pt x="1864859" y="463236"/>
                  <a:pt x="1827504" y="500591"/>
                  <a:pt x="1781425" y="500591"/>
                </a:cubicBezTo>
                <a:lnTo>
                  <a:pt x="396685" y="500591"/>
                </a:lnTo>
                <a:lnTo>
                  <a:pt x="436413" y="821570"/>
                </a:lnTo>
                <a:lnTo>
                  <a:pt x="263185" y="500591"/>
                </a:lnTo>
                <a:lnTo>
                  <a:pt x="83434" y="500591"/>
                </a:lnTo>
                <a:cubicBezTo>
                  <a:pt x="37355" y="500591"/>
                  <a:pt x="0" y="463236"/>
                  <a:pt x="0" y="417157"/>
                </a:cubicBezTo>
                <a:lnTo>
                  <a:pt x="0" y="417159"/>
                </a:lnTo>
                <a:lnTo>
                  <a:pt x="0" y="292011"/>
                </a:lnTo>
                <a:lnTo>
                  <a:pt x="0" y="292011"/>
                </a:lnTo>
                <a:lnTo>
                  <a:pt x="0" y="83434"/>
                </a:lnTo>
                <a:close/>
              </a:path>
            </a:pathLst>
          </a:custGeom>
          <a:solidFill>
            <a:srgbClr val="FDD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5880" y="1430999"/>
            <a:ext cx="2343911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con?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0149" y="2289227"/>
            <a:ext cx="21162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con.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4" y="286748"/>
            <a:ext cx="714375" cy="714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26602" y="50600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908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48409" y="1784441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8267" y="1784441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5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b="1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54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4316" y="1784627"/>
            <a:ext cx="2403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54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243693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21802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849929" y="853718"/>
              <a:ext cx="970137" cy="13234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Bài</a:t>
              </a:r>
              <a:endPara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 Rounded MT Bold" panose="020F0704030504030204" pitchFamily="34" charset="0"/>
                  <a:cs typeface="Arial-SGK-TV" pitchFamily="2" charset="0"/>
                </a:rPr>
                <a:t>8B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26089" y="2854373"/>
              <a:ext cx="613982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chemeClr val="accent2"/>
                  </a:solidFill>
                  <a:latin typeface="Arial-SGK-TV" pitchFamily="2" charset="0"/>
                  <a:cs typeface="Arial-SGK-TV" pitchFamily="2" charset="0"/>
                </a:rPr>
                <a:t>on  </a:t>
              </a:r>
              <a:r>
                <a:rPr lang="en-US" sz="9600" b="1" dirty="0" err="1">
                  <a:solidFill>
                    <a:schemeClr val="accent2"/>
                  </a:solidFill>
                  <a:latin typeface="Arial-SGK-TV" pitchFamily="2" charset="0"/>
                  <a:cs typeface="Arial-SGK-TV" pitchFamily="2" charset="0"/>
                </a:rPr>
                <a:t>ôn</a:t>
              </a:r>
              <a:r>
                <a:rPr lang="en-US" sz="9600" b="1" dirty="0">
                  <a:solidFill>
                    <a:schemeClr val="accent2"/>
                  </a:solidFill>
                  <a:latin typeface="Arial-SGK-TV" pitchFamily="2" charset="0"/>
                  <a:cs typeface="Arial-SGK-TV" pitchFamily="2" charset="0"/>
                </a:rPr>
                <a:t>  </a:t>
              </a:r>
              <a:r>
                <a:rPr lang="en-US" sz="9600" b="1" dirty="0" err="1">
                  <a:solidFill>
                    <a:schemeClr val="accent2"/>
                  </a:solidFill>
                  <a:latin typeface="Arial-SGK-TV" pitchFamily="2" charset="0"/>
                  <a:cs typeface="Arial-SGK-TV" pitchFamily="2" charset="0"/>
                </a:rPr>
                <a:t>ơn</a:t>
              </a:r>
              <a:endParaRPr lang="en-US" sz="96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30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0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4137</TotalTime>
  <Words>183</Words>
  <Application>Microsoft Office PowerPoint</Application>
  <PresentationFormat>Widescreen</PresentationFormat>
  <Paragraphs>85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Aaril</vt:lpstr>
      <vt:lpstr>Arial</vt:lpstr>
      <vt:lpstr>Arial Rounded MT Bold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Thu</dc:creator>
  <cp:lastModifiedBy>Dell</cp:lastModifiedBy>
  <cp:revision>202</cp:revision>
  <dcterms:created xsi:type="dcterms:W3CDTF">2023-01-06T05:59:31Z</dcterms:created>
  <dcterms:modified xsi:type="dcterms:W3CDTF">2025-10-21T15:32:29Z</dcterms:modified>
</cp:coreProperties>
</file>