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731" r:id="rId2"/>
  </p:sldMasterIdLst>
  <p:notesMasterIdLst>
    <p:notesMasterId r:id="rId25"/>
  </p:notesMasterIdLst>
  <p:sldIdLst>
    <p:sldId id="485" r:id="rId3"/>
    <p:sldId id="494" r:id="rId4"/>
    <p:sldId id="259" r:id="rId5"/>
    <p:sldId id="309" r:id="rId6"/>
    <p:sldId id="517" r:id="rId7"/>
    <p:sldId id="498" r:id="rId8"/>
    <p:sldId id="516" r:id="rId9"/>
    <p:sldId id="500" r:id="rId10"/>
    <p:sldId id="508" r:id="rId11"/>
    <p:sldId id="501" r:id="rId12"/>
    <p:sldId id="518" r:id="rId13"/>
    <p:sldId id="520" r:id="rId14"/>
    <p:sldId id="525" r:id="rId15"/>
    <p:sldId id="521" r:id="rId16"/>
    <p:sldId id="522" r:id="rId17"/>
    <p:sldId id="503" r:id="rId18"/>
    <p:sldId id="497" r:id="rId19"/>
    <p:sldId id="507" r:id="rId20"/>
    <p:sldId id="510" r:id="rId21"/>
    <p:sldId id="515" r:id="rId22"/>
    <p:sldId id="527" r:id="rId23"/>
    <p:sldId id="5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105" autoAdjust="0"/>
  </p:normalViewPr>
  <p:slideViewPr>
    <p:cSldViewPr snapToGrid="0">
      <p:cViewPr varScale="1">
        <p:scale>
          <a:sx n="61" d="100"/>
          <a:sy n="61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963E2-1B04-4379-93CF-09BBA40A479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4B5C8-6D79-4602-9868-B3420206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9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6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B5C8-6D79-4602-9868-B34202063E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5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FD9BD4C3-59C6-94B3-63A3-F0E09024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CA574A7F-C083-0CEF-555F-916DDF46F6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B217C3A0-32D1-4CA6-9FB7-4C15D02985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05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B5C8-6D79-4602-9868-B34202063E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52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6DC83485-615D-A267-94A0-170FE5787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C37C5DD3-B2E4-5903-5034-D8A50DEAE0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DBA16765-0926-9A2F-F540-1641F737BB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5889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62A45-4630-6E0D-620A-B5E075F12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5972E4-C48F-30D1-B035-4FE28B28F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3E4DCA-BD96-9A9B-7DBD-DF0762512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6976D-927B-B66A-DD7E-ACDE885B5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B5C8-6D79-4602-9868-B34202063E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8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0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3666E-A047-FFAC-190F-754AA355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654D3-50B9-98FD-E7B1-41E24C61E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1CC06-D914-D19A-74FD-A5902253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62703-33F3-56A3-054D-CEF1F093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8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CA39A-3525-93AF-57D5-2B3F39923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ED8FF9-E4D1-10DD-9FD0-BB66200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49DE7-25DF-537B-0B84-5F6985CE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96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3F98-F351-4FC9-3F43-126ACF28E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E5BC8-933A-BCCF-FF2F-2C7A55B07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874A2-D01E-6174-ABB9-983E54D0C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4B5E2-0686-1AD4-5FB9-E7AA6D58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06FBB-1ECE-6FEF-F104-A359255D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64522-1232-255E-F865-951981C6B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5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5123-FC10-349F-1C0C-5A75A5A7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78AAB-3E6A-1EAC-A6B6-A34A44708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5DFB4-A484-B466-8890-D56212F8A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44D0E-194B-510E-4956-A54C2CDA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1A0A5-FE01-046B-05CE-4382958C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AEC91-5FE0-0DD0-1D42-65869C2D2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82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B556-46A1-14C7-6266-39397E7F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A8E80-2FCA-04B4-AC9B-6FBDD7906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E27C7-FF09-1FD9-D5F6-AAA1AA99C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CC6D5-574B-4C12-9D68-A270F6A3E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A433F-122F-51B0-3557-80AF2AED3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1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5AE44A-2389-002F-36A8-4EFF22A5D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A1C75-2B88-B1D2-D8B3-130FE4D5F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57075-A38C-E324-5C44-C28D4B96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4DBB3-BA7E-050C-500B-34ABD53D9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F2386-8F0C-33D2-0855-3A026083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1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7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63617-661D-F14D-7E95-CF4DC0203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66CE9-AACE-B484-0655-6A060F504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172D-9BCF-1801-41F9-D81E22372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94642-5331-D863-E291-CCD08E7A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9B5B1-ED27-5FE9-CA5B-EC7FF145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1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6B10C-B188-18A4-4C7D-2DA0FAC0E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AE8A7-F3DF-11D0-71E9-2C8270917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4CCD-3EB7-3816-15C5-6F902A8F5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8482A-4C5E-3D23-36BD-D824F6024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90508-2CDC-4B73-4FB3-70B8C20C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7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53BDD-4B60-F99F-F764-D848B2C80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A754A-A966-AEBD-6E3A-940E7015E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B0CB0-1FD6-3C93-93CE-234057F0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F79FC-E6FA-B031-C51E-991BF8629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C1DAF-CDDC-E18A-7492-C6689982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6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8309-0EB2-A0C4-6495-60680AAF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888EC-AEB9-AFA2-6C47-16522B5FE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DE44B-18CF-5FA9-1564-508D14AFD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6DAAC-491D-AED9-6CFD-C0AAFC6B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174AE-3A81-7558-E459-BD09E2DA7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1A3E1-12B3-8B15-9727-476F5082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5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B406D-2304-694B-9A2C-A80471A5C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ED4AD-FBE0-86FE-B5BE-B0D91AD91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1A401-1BBC-61CC-65BE-51F207D28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72F38-9AA2-3B3F-0F79-8B9DE35C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E807D7-718E-5EF3-C926-C524825D6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6829BF-ECFB-02D1-B725-30945F4B3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382F22-AC3F-6F2E-612A-9B8B8BCFD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8596B3-88A8-AE7C-211B-FCA1866E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9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2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29" r:id="rId2"/>
    <p:sldLayoutId id="2147483730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F88E4-7852-BBD4-0D34-215BF6EDC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215B4-0A12-D9A9-2C2F-CF4A1F307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98838-14B2-B2F1-D3D6-1B74AEC2B9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8B5B8-24BE-2BF3-322D-20ADD9BB3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6A4AC-37FE-D555-1033-CDC8B684F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0.wdp"/><Relationship Id="rId3" Type="http://schemas.microsoft.com/office/2007/relationships/media" Target="../media/media3.wav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hdphoto" Target="../media/hdphoto9.wdp"/><Relationship Id="rId5" Type="http://schemas.microsoft.com/office/2007/relationships/media" Target="../media/media4.wav"/><Relationship Id="rId15" Type="http://schemas.microsoft.com/office/2007/relationships/hdphoto" Target="../media/hdphoto11.wdp"/><Relationship Id="rId10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microsoft.com/office/2007/relationships/hdphoto" Target="../media/hdphoto8.wdp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_N2I-yo_r_w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0.wdp"/><Relationship Id="rId3" Type="http://schemas.microsoft.com/office/2007/relationships/media" Target="../media/media3.wav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hdphoto" Target="../media/hdphoto9.wdp"/><Relationship Id="rId5" Type="http://schemas.microsoft.com/office/2007/relationships/media" Target="../media/media4.wav"/><Relationship Id="rId15" Type="http://schemas.microsoft.com/office/2007/relationships/hdphoto" Target="../media/hdphoto11.wdp"/><Relationship Id="rId10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microsoft.com/office/2007/relationships/hdphoto" Target="../media/hdphoto8.wdp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_N2I-yo_r_w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B3BABC-6A45-81D5-9E8C-EB1F17515B98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71D33FD8-DE38-427C-3C74-31BC3A3D10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5796" y="736025"/>
            <a:ext cx="10200408" cy="16002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CÁC THẦY CÔ GIÁO</a:t>
            </a:r>
            <a:r>
              <a:rPr lang="en-US" sz="3600" b="1" kern="10" dirty="0"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RevueH" panose="020B7200000000000000" pitchFamily="34" charset="0"/>
              </a:rPr>
              <a:t> </a:t>
            </a:r>
            <a:endParaRPr lang="en-US" sz="3600" b="1" kern="10" dirty="0">
              <a:ln w="19050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15">
            <a:extLst>
              <a:ext uri="{FF2B5EF4-FFF2-40B4-BE49-F238E27FC236}">
                <a16:creationId xmlns:a16="http://schemas.microsoft.com/office/drawing/2014/main" id="{97C8243F-448C-83BB-C4C8-8F1975C658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30582" y="1928446"/>
            <a:ext cx="6629399" cy="352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4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GIỜ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66A0A"/>
                  </a:gs>
                  <a:gs pos="50000">
                    <a:srgbClr val="F5F571"/>
                  </a:gs>
                  <a:gs pos="100000">
                    <a:srgbClr val="F66A0A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51">
            <a:extLst>
              <a:ext uri="{FF2B5EF4-FFF2-40B4-BE49-F238E27FC236}">
                <a16:creationId xmlns:a16="http://schemas.microsoft.com/office/drawing/2014/main" id="{235312CD-CA16-A31D-6260-48E15FF8A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63" y="2509122"/>
            <a:ext cx="10880435" cy="102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1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NĂM HỌC 2025 - 2026</a:t>
            </a:r>
          </a:p>
          <a:p>
            <a:pPr algn="ctr" eaLnBrk="1" hangingPunct="1">
              <a:spcBef>
                <a:spcPts val="1000"/>
              </a:spcBef>
            </a:pP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矩形 51">
            <a:extLst>
              <a:ext uri="{FF2B5EF4-FFF2-40B4-BE49-F238E27FC236}">
                <a16:creationId xmlns:a16="http://schemas.microsoft.com/office/drawing/2014/main" id="{DA8E235C-A85D-5DC3-DBA7-E5146C5E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69" y="3360456"/>
            <a:ext cx="10880435" cy="331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10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ĐẠO ĐỨC  LỚP 2</a:t>
            </a:r>
          </a:p>
          <a:p>
            <a:pPr algn="ctr" eaLnBrk="1" hangingPunct="1">
              <a:spcBef>
                <a:spcPts val="1000"/>
              </a:spcBef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4: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lỗi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sửa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lỗi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(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1)</a:t>
            </a:r>
          </a:p>
          <a:p>
            <a:pPr algn="ctr" eaLnBrk="1" hangingPunct="1">
              <a:spcBef>
                <a:spcPts val="10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       </a:t>
            </a:r>
          </a:p>
          <a:p>
            <a:pPr algn="ctr" eaLnBrk="1" hangingPunct="1">
              <a:spcBef>
                <a:spcPts val="1000"/>
              </a:spcBef>
            </a:pP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eaLnBrk="1" hangingPunct="1">
              <a:spcBef>
                <a:spcPts val="1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  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: Đặng Thị Hà</a:t>
            </a:r>
          </a:p>
          <a:p>
            <a:pPr algn="ctr" eaLnBrk="1" hangingPunct="1">
              <a:spcBef>
                <a:spcPts val="1000"/>
              </a:spcBef>
            </a:pP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E8210-12B1-EF8C-3BB7-316B57053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5BD33B-2E94-00C1-11BD-8F5E98277A6D}"/>
              </a:ext>
            </a:extLst>
          </p:cNvPr>
          <p:cNvSpPr txBox="1"/>
          <p:nvPr/>
        </p:nvSpPr>
        <p:spPr>
          <a:xfrm>
            <a:off x="324986" y="188675"/>
            <a:ext cx="1038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867D3AC2-8428-8CE7-5E72-9C62FA057F22}"/>
              </a:ext>
            </a:extLst>
          </p:cNvPr>
          <p:cNvSpPr/>
          <p:nvPr/>
        </p:nvSpPr>
        <p:spPr>
          <a:xfrm>
            <a:off x="0" y="711895"/>
            <a:ext cx="11837801" cy="1115155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F509C9-D856-B743-FFEE-32FF4BAD8AD6}"/>
              </a:ext>
            </a:extLst>
          </p:cNvPr>
          <p:cNvSpPr txBox="1">
            <a:spLocks/>
          </p:cNvSpPr>
          <p:nvPr/>
        </p:nvSpPr>
        <p:spPr>
          <a:xfrm>
            <a:off x="579617" y="634413"/>
            <a:ext cx="10678566" cy="652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Cáo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Cáo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690F4D3-2C91-A03C-7DC9-B4FFB5A4A8CC}"/>
              </a:ext>
            </a:extLst>
          </p:cNvPr>
          <p:cNvSpPr/>
          <p:nvPr/>
        </p:nvSpPr>
        <p:spPr>
          <a:xfrm>
            <a:off x="5508817" y="1852205"/>
            <a:ext cx="1651221" cy="1037485"/>
          </a:xfrm>
          <a:prstGeom prst="wedgeEllipseCallout">
            <a:avLst>
              <a:gd name="adj1" fmla="val -1889"/>
              <a:gd name="adj2" fmla="val 69532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B3D03F7-CFDE-A5B5-C4E0-60A440655E59}"/>
              </a:ext>
            </a:extLst>
          </p:cNvPr>
          <p:cNvSpPr/>
          <p:nvPr/>
        </p:nvSpPr>
        <p:spPr>
          <a:xfrm>
            <a:off x="283335" y="2326215"/>
            <a:ext cx="4154395" cy="2422920"/>
          </a:xfrm>
          <a:prstGeom prst="cloudCallout">
            <a:avLst>
              <a:gd name="adj1" fmla="val 56013"/>
              <a:gd name="adj2" fmla="val 5200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quyển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4128A00D-BFD3-8AE1-4334-9D11A8A83148}"/>
              </a:ext>
            </a:extLst>
          </p:cNvPr>
          <p:cNvSpPr/>
          <p:nvPr/>
        </p:nvSpPr>
        <p:spPr>
          <a:xfrm>
            <a:off x="8194767" y="2415681"/>
            <a:ext cx="3586500" cy="2140776"/>
          </a:xfrm>
          <a:prstGeom prst="cloudCallout">
            <a:avLst>
              <a:gd name="adj1" fmla="val -41303"/>
              <a:gd name="adj2" fmla="val 6692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C6A181-0FDB-9E22-A874-9D96E8C79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61">
                        <a14:foregroundMark x1="35254" y1="77857" x2="36610" y2="62143"/>
                        <a14:foregroundMark x1="51525" y1="33214" x2="62034" y2="54286"/>
                        <a14:foregroundMark x1="78644" y1="32857" x2="71864" y2="46071"/>
                        <a14:foregroundMark x1="71186" y1="48929" x2="65424" y2="60714"/>
                        <a14:foregroundMark x1="79322" y1="64643" x2="79322" y2="64643"/>
                        <a14:foregroundMark x1="75254" y1="61786" x2="81017" y2="63929"/>
                        <a14:foregroundMark x1="90847" y1="76429" x2="85085" y2="73571"/>
                        <a14:foregroundMark x1="30508" y1="58571" x2="26441" y2="58571"/>
                        <a14:foregroundMark x1="29153" y1="55714" x2="25424" y2="58214"/>
                        <a14:foregroundMark x1="28814" y1="58929" x2="25424" y2="56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0372" y="2914846"/>
            <a:ext cx="4154395" cy="3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1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C2AB3-0BA6-F813-8049-89CF15BD5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D71558-CE04-E817-E635-F20383DD868B}"/>
              </a:ext>
            </a:extLst>
          </p:cNvPr>
          <p:cNvSpPr txBox="1"/>
          <p:nvPr/>
        </p:nvSpPr>
        <p:spPr>
          <a:xfrm>
            <a:off x="324986" y="188675"/>
            <a:ext cx="1038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2A002E77-C37C-E710-9923-0367AACBADA7}"/>
              </a:ext>
            </a:extLst>
          </p:cNvPr>
          <p:cNvSpPr/>
          <p:nvPr/>
        </p:nvSpPr>
        <p:spPr>
          <a:xfrm>
            <a:off x="0" y="711895"/>
            <a:ext cx="11837801" cy="1115155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5E382B-CD39-F9B6-5536-C6C5A5B6498B}"/>
              </a:ext>
            </a:extLst>
          </p:cNvPr>
          <p:cNvSpPr txBox="1">
            <a:spLocks/>
          </p:cNvSpPr>
          <p:nvPr/>
        </p:nvSpPr>
        <p:spPr>
          <a:xfrm>
            <a:off x="579617" y="803623"/>
            <a:ext cx="10678566" cy="652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Cáo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2311574-5C29-988A-B12F-5CC55D09E2FA}"/>
              </a:ext>
            </a:extLst>
          </p:cNvPr>
          <p:cNvSpPr/>
          <p:nvPr/>
        </p:nvSpPr>
        <p:spPr>
          <a:xfrm>
            <a:off x="5508817" y="1852205"/>
            <a:ext cx="1651221" cy="1037485"/>
          </a:xfrm>
          <a:prstGeom prst="wedgeEllipseCallout">
            <a:avLst>
              <a:gd name="adj1" fmla="val -1889"/>
              <a:gd name="adj2" fmla="val 69532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6AE4BCD4-13D0-CDD7-B14E-06795C7A263A}"/>
              </a:ext>
            </a:extLst>
          </p:cNvPr>
          <p:cNvSpPr/>
          <p:nvPr/>
        </p:nvSpPr>
        <p:spPr>
          <a:xfrm>
            <a:off x="283335" y="2326215"/>
            <a:ext cx="4154395" cy="2422920"/>
          </a:xfrm>
          <a:prstGeom prst="cloudCallout">
            <a:avLst>
              <a:gd name="adj1" fmla="val 56013"/>
              <a:gd name="adj2" fmla="val 5200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quyển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0C89DF6-659B-6E87-858C-B3FC40FF0463}"/>
              </a:ext>
            </a:extLst>
          </p:cNvPr>
          <p:cNvSpPr/>
          <p:nvPr/>
        </p:nvSpPr>
        <p:spPr>
          <a:xfrm>
            <a:off x="8194767" y="2415681"/>
            <a:ext cx="3586500" cy="2140776"/>
          </a:xfrm>
          <a:prstGeom prst="cloudCallout">
            <a:avLst>
              <a:gd name="adj1" fmla="val -41303"/>
              <a:gd name="adj2" fmla="val 6692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28F3F1-A311-5804-FEFC-479307A72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61">
                        <a14:foregroundMark x1="35254" y1="77857" x2="36610" y2="62143"/>
                        <a14:foregroundMark x1="51525" y1="33214" x2="62034" y2="54286"/>
                        <a14:foregroundMark x1="78644" y1="32857" x2="71864" y2="46071"/>
                        <a14:foregroundMark x1="71186" y1="48929" x2="65424" y2="60714"/>
                        <a14:foregroundMark x1="79322" y1="64643" x2="79322" y2="64643"/>
                        <a14:foregroundMark x1="75254" y1="61786" x2="81017" y2="63929"/>
                        <a14:foregroundMark x1="90847" y1="76429" x2="85085" y2="73571"/>
                        <a14:foregroundMark x1="30508" y1="58571" x2="26441" y2="58571"/>
                        <a14:foregroundMark x1="29153" y1="55714" x2="25424" y2="58214"/>
                        <a14:foregroundMark x1="28814" y1="58929" x2="25424" y2="56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0372" y="2914846"/>
            <a:ext cx="4154395" cy="3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A5DF7-3437-40C0-B104-C6DE42C99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9F4A3-8A9F-DE47-9D65-97172344D09C}"/>
              </a:ext>
            </a:extLst>
          </p:cNvPr>
          <p:cNvSpPr txBox="1"/>
          <p:nvPr/>
        </p:nvSpPr>
        <p:spPr>
          <a:xfrm>
            <a:off x="324986" y="188675"/>
            <a:ext cx="1038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B7CCB0FE-F8FE-8051-6683-60EC503E53CA}"/>
              </a:ext>
            </a:extLst>
          </p:cNvPr>
          <p:cNvSpPr/>
          <p:nvPr/>
        </p:nvSpPr>
        <p:spPr>
          <a:xfrm>
            <a:off x="0" y="711895"/>
            <a:ext cx="11837801" cy="1115155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38CB0B-3F5B-BADC-9EAC-687B3FCF8084}"/>
              </a:ext>
            </a:extLst>
          </p:cNvPr>
          <p:cNvSpPr txBox="1">
            <a:spLocks/>
          </p:cNvSpPr>
          <p:nvPr/>
        </p:nvSpPr>
        <p:spPr>
          <a:xfrm>
            <a:off x="756717" y="884828"/>
            <a:ext cx="10678566" cy="652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Cáo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1FD1E25-3C15-AE37-886B-5815F120916A}"/>
              </a:ext>
            </a:extLst>
          </p:cNvPr>
          <p:cNvSpPr/>
          <p:nvPr/>
        </p:nvSpPr>
        <p:spPr>
          <a:xfrm>
            <a:off x="5508817" y="1852205"/>
            <a:ext cx="1651221" cy="1037485"/>
          </a:xfrm>
          <a:prstGeom prst="wedgeEllipseCallout">
            <a:avLst>
              <a:gd name="adj1" fmla="val -1889"/>
              <a:gd name="adj2" fmla="val 69532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906DE4-7AE9-2AF0-E47B-80E73E82E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61">
                        <a14:foregroundMark x1="35254" y1="77857" x2="36610" y2="62143"/>
                        <a14:foregroundMark x1="51525" y1="33214" x2="62034" y2="54286"/>
                        <a14:foregroundMark x1="78644" y1="32857" x2="71864" y2="46071"/>
                        <a14:foregroundMark x1="71186" y1="48929" x2="65424" y2="60714"/>
                        <a14:foregroundMark x1="79322" y1="64643" x2="79322" y2="64643"/>
                        <a14:foregroundMark x1="75254" y1="61786" x2="81017" y2="63929"/>
                        <a14:foregroundMark x1="90847" y1="76429" x2="85085" y2="73571"/>
                        <a14:foregroundMark x1="30508" y1="58571" x2="26441" y2="58571"/>
                        <a14:foregroundMark x1="29153" y1="55714" x2="25424" y2="58214"/>
                        <a14:foregroundMark x1="28814" y1="58929" x2="25424" y2="56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0372" y="2914846"/>
            <a:ext cx="4154395" cy="3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CD0E6-120A-7848-7113-CC12AFA4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101451-14BF-B370-C8B3-DD169AD3E382}"/>
              </a:ext>
            </a:extLst>
          </p:cNvPr>
          <p:cNvSpPr txBox="1"/>
          <p:nvPr/>
        </p:nvSpPr>
        <p:spPr>
          <a:xfrm>
            <a:off x="324986" y="188675"/>
            <a:ext cx="1038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 Trao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E8C92C0E-9140-8B27-ACA1-8AC235432152}"/>
              </a:ext>
            </a:extLst>
          </p:cNvPr>
          <p:cNvSpPr/>
          <p:nvPr/>
        </p:nvSpPr>
        <p:spPr>
          <a:xfrm>
            <a:off x="500298" y="664058"/>
            <a:ext cx="10383653" cy="1210830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B902C1-5E47-033D-FE15-B540758B297D}"/>
              </a:ext>
            </a:extLst>
          </p:cNvPr>
          <p:cNvSpPr txBox="1">
            <a:spLocks/>
          </p:cNvSpPr>
          <p:nvPr/>
        </p:nvSpPr>
        <p:spPr>
          <a:xfrm>
            <a:off x="500298" y="681631"/>
            <a:ext cx="10678566" cy="652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Cáo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Theo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Cáo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9CACDF5-2A02-A5FB-C63A-B95D0835CAF6}"/>
              </a:ext>
            </a:extLst>
          </p:cNvPr>
          <p:cNvSpPr/>
          <p:nvPr/>
        </p:nvSpPr>
        <p:spPr>
          <a:xfrm>
            <a:off x="5981782" y="2767996"/>
            <a:ext cx="1651221" cy="1037485"/>
          </a:xfrm>
          <a:prstGeom prst="wedgeEllipseCallout">
            <a:avLst>
              <a:gd name="adj1" fmla="val -1889"/>
              <a:gd name="adj2" fmla="val 69532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Callout 10">
            <a:extLst>
              <a:ext uri="{FF2B5EF4-FFF2-40B4-BE49-F238E27FC236}">
                <a16:creationId xmlns:a16="http://schemas.microsoft.com/office/drawing/2014/main" id="{D648D407-A091-D810-A328-E40B4C9AAE3D}"/>
              </a:ext>
            </a:extLst>
          </p:cNvPr>
          <p:cNvSpPr/>
          <p:nvPr/>
        </p:nvSpPr>
        <p:spPr>
          <a:xfrm>
            <a:off x="756568" y="2041370"/>
            <a:ext cx="4003093" cy="1619561"/>
          </a:xfrm>
          <a:prstGeom prst="wedgeEllipseCallout">
            <a:avLst>
              <a:gd name="adj1" fmla="val -37374"/>
              <a:gd name="adj2" fmla="val 5984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99A1B-E740-419E-F1D7-5FE3CB0D80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15" y="2889689"/>
            <a:ext cx="1166656" cy="2493728"/>
          </a:xfrm>
          <a:prstGeom prst="rect">
            <a:avLst/>
          </a:prstGeom>
        </p:spPr>
      </p:pic>
      <p:sp>
        <p:nvSpPr>
          <p:cNvPr id="11" name="Oval Callout 11">
            <a:extLst>
              <a:ext uri="{FF2B5EF4-FFF2-40B4-BE49-F238E27FC236}">
                <a16:creationId xmlns:a16="http://schemas.microsoft.com/office/drawing/2014/main" id="{304B03DC-2B33-A58B-4281-47E2337CFB40}"/>
              </a:ext>
            </a:extLst>
          </p:cNvPr>
          <p:cNvSpPr/>
          <p:nvPr/>
        </p:nvSpPr>
        <p:spPr>
          <a:xfrm>
            <a:off x="2359286" y="3827413"/>
            <a:ext cx="3149531" cy="1679742"/>
          </a:xfrm>
          <a:prstGeom prst="wedgeEllipseCallout">
            <a:avLst>
              <a:gd name="adj1" fmla="val -47975"/>
              <a:gd name="adj2" fmla="val 5406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30B261-979E-2ABB-BF89-B115690302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4971" y="5109957"/>
            <a:ext cx="1257475" cy="1829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FD8D49-9E9B-B4CB-C15A-8CE5A6BC4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847718"/>
            <a:ext cx="1543265" cy="2524477"/>
          </a:xfrm>
          <a:prstGeom prst="rect">
            <a:avLst/>
          </a:prstGeom>
        </p:spPr>
      </p:pic>
      <p:sp>
        <p:nvSpPr>
          <p:cNvPr id="14" name="Oval Callout 12">
            <a:extLst>
              <a:ext uri="{FF2B5EF4-FFF2-40B4-BE49-F238E27FC236}">
                <a16:creationId xmlns:a16="http://schemas.microsoft.com/office/drawing/2014/main" id="{22F11A70-2EE6-5374-D207-AE0C6BFDB7A1}"/>
              </a:ext>
            </a:extLst>
          </p:cNvPr>
          <p:cNvSpPr/>
          <p:nvPr/>
        </p:nvSpPr>
        <p:spPr>
          <a:xfrm flipH="1">
            <a:off x="7817396" y="1939936"/>
            <a:ext cx="3902809" cy="1805918"/>
          </a:xfrm>
          <a:prstGeom prst="wedgeEllipseCallout">
            <a:avLst>
              <a:gd name="adj1" fmla="val -28423"/>
              <a:gd name="adj2" fmla="val 582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endParaRPr lang="en-US" sz="2400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68AF3F-4588-BB46-0F9E-CE076AF667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942" y="3827413"/>
            <a:ext cx="1571844" cy="2467319"/>
          </a:xfrm>
          <a:prstGeom prst="rect">
            <a:avLst/>
          </a:prstGeom>
        </p:spPr>
      </p:pic>
      <p:pic>
        <p:nvPicPr>
          <p:cNvPr id="16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D56206B5-9606-1830-9BAA-CCD1EDAE7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9572" y="1859342"/>
            <a:ext cx="609600" cy="609600"/>
          </a:xfrm>
          <a:prstGeom prst="rect">
            <a:avLst/>
          </a:prstGeom>
        </p:spPr>
      </p:pic>
      <p:pic>
        <p:nvPicPr>
          <p:cNvPr id="17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C7997B1E-158F-ADF5-B8FA-03D29F020C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58114" y="5414884"/>
            <a:ext cx="609600" cy="609600"/>
          </a:xfrm>
          <a:prstGeom prst="rect">
            <a:avLst/>
          </a:prstGeom>
        </p:spPr>
      </p:pic>
      <p:pic>
        <p:nvPicPr>
          <p:cNvPr id="18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2B04A3E9-B3F9-9573-3C58-263F512B68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10605" y="2280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21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6CD0F-0825-D303-46C2-9AABEF2B4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19FD29-3299-1772-D9A4-BFB13FA07EB2}"/>
              </a:ext>
            </a:extLst>
          </p:cNvPr>
          <p:cNvSpPr txBox="1"/>
          <p:nvPr/>
        </p:nvSpPr>
        <p:spPr>
          <a:xfrm>
            <a:off x="324986" y="188675"/>
            <a:ext cx="1038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 Trao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FB6E1DF-ABBD-F4A8-B463-49EF73947FF5}"/>
              </a:ext>
            </a:extLst>
          </p:cNvPr>
          <p:cNvSpPr/>
          <p:nvPr/>
        </p:nvSpPr>
        <p:spPr>
          <a:xfrm>
            <a:off x="500298" y="664058"/>
            <a:ext cx="10383653" cy="1210830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25DDC7-F148-92AB-4CD4-69422151E902}"/>
              </a:ext>
            </a:extLst>
          </p:cNvPr>
          <p:cNvSpPr txBox="1">
            <a:spLocks/>
          </p:cNvSpPr>
          <p:nvPr/>
        </p:nvSpPr>
        <p:spPr>
          <a:xfrm>
            <a:off x="642499" y="917312"/>
            <a:ext cx="10678566" cy="652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Cáo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1DAA90F-C391-E80B-E174-96896EE5FB08}"/>
              </a:ext>
            </a:extLst>
          </p:cNvPr>
          <p:cNvSpPr/>
          <p:nvPr/>
        </p:nvSpPr>
        <p:spPr>
          <a:xfrm>
            <a:off x="5981782" y="2767996"/>
            <a:ext cx="1651221" cy="1037485"/>
          </a:xfrm>
          <a:prstGeom prst="wedgeEllipseCallout">
            <a:avLst>
              <a:gd name="adj1" fmla="val -1889"/>
              <a:gd name="adj2" fmla="val 69532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Callout 10">
            <a:extLst>
              <a:ext uri="{FF2B5EF4-FFF2-40B4-BE49-F238E27FC236}">
                <a16:creationId xmlns:a16="http://schemas.microsoft.com/office/drawing/2014/main" id="{03467AF9-87D7-18DC-2D59-EA18D5849239}"/>
              </a:ext>
            </a:extLst>
          </p:cNvPr>
          <p:cNvSpPr/>
          <p:nvPr/>
        </p:nvSpPr>
        <p:spPr>
          <a:xfrm>
            <a:off x="756568" y="2041370"/>
            <a:ext cx="4003093" cy="1619561"/>
          </a:xfrm>
          <a:prstGeom prst="wedgeEllipseCallout">
            <a:avLst>
              <a:gd name="adj1" fmla="val -37374"/>
              <a:gd name="adj2" fmla="val 5984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4297C-02D3-B4CD-94D1-9215B5F52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15" y="2889689"/>
            <a:ext cx="1166656" cy="2493728"/>
          </a:xfrm>
          <a:prstGeom prst="rect">
            <a:avLst/>
          </a:prstGeom>
        </p:spPr>
      </p:pic>
      <p:sp>
        <p:nvSpPr>
          <p:cNvPr id="11" name="Oval Callout 11">
            <a:extLst>
              <a:ext uri="{FF2B5EF4-FFF2-40B4-BE49-F238E27FC236}">
                <a16:creationId xmlns:a16="http://schemas.microsoft.com/office/drawing/2014/main" id="{0A9C1367-C6C4-E772-51EA-BC3BF1D467CD}"/>
              </a:ext>
            </a:extLst>
          </p:cNvPr>
          <p:cNvSpPr/>
          <p:nvPr/>
        </p:nvSpPr>
        <p:spPr>
          <a:xfrm>
            <a:off x="2359286" y="3827413"/>
            <a:ext cx="3149531" cy="1679742"/>
          </a:xfrm>
          <a:prstGeom prst="wedgeEllipseCallout">
            <a:avLst>
              <a:gd name="adj1" fmla="val -47975"/>
              <a:gd name="adj2" fmla="val 5406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B601C5-738E-41AE-B9B6-E2017F6D5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4971" y="5109957"/>
            <a:ext cx="1257475" cy="1829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D2C787-6860-1E76-7F53-172979F3D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847718"/>
            <a:ext cx="1543265" cy="2524477"/>
          </a:xfrm>
          <a:prstGeom prst="rect">
            <a:avLst/>
          </a:prstGeom>
        </p:spPr>
      </p:pic>
      <p:sp>
        <p:nvSpPr>
          <p:cNvPr id="14" name="Oval Callout 12">
            <a:extLst>
              <a:ext uri="{FF2B5EF4-FFF2-40B4-BE49-F238E27FC236}">
                <a16:creationId xmlns:a16="http://schemas.microsoft.com/office/drawing/2014/main" id="{204535DB-7533-5FA7-3E46-0B5136F3952C}"/>
              </a:ext>
            </a:extLst>
          </p:cNvPr>
          <p:cNvSpPr/>
          <p:nvPr/>
        </p:nvSpPr>
        <p:spPr>
          <a:xfrm flipH="1">
            <a:off x="7817396" y="1939936"/>
            <a:ext cx="3902809" cy="1805918"/>
          </a:xfrm>
          <a:prstGeom prst="wedgeEllipseCallout">
            <a:avLst>
              <a:gd name="adj1" fmla="val -28423"/>
              <a:gd name="adj2" fmla="val 582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endParaRPr lang="en-US" sz="2400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214F78-938B-45C0-42B5-DD8896D39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942" y="3827413"/>
            <a:ext cx="1571844" cy="246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1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89265-E428-6691-4560-4609AAEF4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270318-C4F3-8B75-D4B4-311FFA912F48}"/>
              </a:ext>
            </a:extLst>
          </p:cNvPr>
          <p:cNvSpPr txBox="1"/>
          <p:nvPr/>
        </p:nvSpPr>
        <p:spPr>
          <a:xfrm>
            <a:off x="324986" y="188675"/>
            <a:ext cx="1038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 Trao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E670A14F-64EE-532D-DD9E-809F8F1DFF0A}"/>
              </a:ext>
            </a:extLst>
          </p:cNvPr>
          <p:cNvSpPr/>
          <p:nvPr/>
        </p:nvSpPr>
        <p:spPr>
          <a:xfrm>
            <a:off x="600622" y="738875"/>
            <a:ext cx="10383653" cy="1210830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18379-3345-BDA3-0720-05EE72B8668F}"/>
              </a:ext>
            </a:extLst>
          </p:cNvPr>
          <p:cNvSpPr txBox="1">
            <a:spLocks/>
          </p:cNvSpPr>
          <p:nvPr/>
        </p:nvSpPr>
        <p:spPr>
          <a:xfrm>
            <a:off x="600622" y="412644"/>
            <a:ext cx="10678566" cy="652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b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Theo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Cáo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008DA0A-A427-5222-1A39-90256FC37AD6}"/>
              </a:ext>
            </a:extLst>
          </p:cNvPr>
          <p:cNvSpPr/>
          <p:nvPr/>
        </p:nvSpPr>
        <p:spPr>
          <a:xfrm>
            <a:off x="4866513" y="2275936"/>
            <a:ext cx="1651221" cy="1104109"/>
          </a:xfrm>
          <a:prstGeom prst="wedgeEllipseCallout">
            <a:avLst>
              <a:gd name="adj1" fmla="val -1889"/>
              <a:gd name="adj2" fmla="val 69532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ACDD1C-55CA-7CF1-88CE-EDAC38613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4441" y="3706276"/>
            <a:ext cx="3484180" cy="31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37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9421C-FFE2-EF66-5E6D-121A8B59F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CE580-D461-2462-6A22-20081F4D4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274" y="837004"/>
            <a:ext cx="7707452" cy="437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17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97346-DC5F-9EE0-B765-0DFC0B94C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0DDC7-400D-4860-5863-5E4AF1CE1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743" y="-462708"/>
            <a:ext cx="12988887" cy="7304833"/>
          </a:xfrm>
          <a:prstGeom prst="rect">
            <a:avLst/>
          </a:prstGeom>
        </p:spPr>
      </p:pic>
      <p:pic>
        <p:nvPicPr>
          <p:cNvPr id="4" name="图片 3" descr="5c95d9be9ffa50fc92ed5552156a00c5">
            <a:extLst>
              <a:ext uri="{FF2B5EF4-FFF2-40B4-BE49-F238E27FC236}">
                <a16:creationId xmlns:a16="http://schemas.microsoft.com/office/drawing/2014/main" id="{2A4DB747-48BB-38EB-2A0C-100C8F3E25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80320" y="-104217"/>
            <a:ext cx="7858760" cy="4359744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BEF64A48-444C-8938-A2D0-5327C431DA82}"/>
              </a:ext>
            </a:extLst>
          </p:cNvPr>
          <p:cNvSpPr txBox="1"/>
          <p:nvPr/>
        </p:nvSpPr>
        <p:spPr>
          <a:xfrm rot="21308767">
            <a:off x="3539864" y="1487319"/>
            <a:ext cx="5420354" cy="2759529"/>
          </a:xfrm>
          <a:prstGeom prst="rect">
            <a:avLst/>
          </a:prstGeom>
        </p:spPr>
        <p:txBody>
          <a:bodyPr spcFirstLastPara="1" numCol="1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7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7200" b="1" dirty="0" err="1">
                <a:solidFill>
                  <a:srgbClr val="72BE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72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en-US" altLang="zh-CN" sz="7200" b="1" dirty="0" err="1">
                <a:solidFill>
                  <a:srgbClr val="CD589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7200" b="1" dirty="0">
                <a:solidFill>
                  <a:srgbClr val="CD589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C56D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7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zh-CN" sz="7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7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7200" b="1" dirty="0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7200" b="1" dirty="0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zh-CN" sz="7200" b="1" dirty="0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zh-CN" sz="7200" b="1" dirty="0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7200" b="1" dirty="0" err="1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zh-CN" sz="7200" b="1" dirty="0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7200" b="1" dirty="0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72BE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7200" b="1" dirty="0" err="1">
                <a:solidFill>
                  <a:srgbClr val="CD589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7200" b="1" dirty="0" err="1">
                <a:solidFill>
                  <a:srgbClr val="C56D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nhạc nền ‐ Made with Clipchamp (mp3cut (mp3cut.net)">
            <a:hlinkClick r:id="" action="ppaction://media"/>
            <a:extLst>
              <a:ext uri="{FF2B5EF4-FFF2-40B4-BE49-F238E27FC236}">
                <a16:creationId xmlns:a16="http://schemas.microsoft.com/office/drawing/2014/main" id="{690E4086-FBA2-FEC4-C924-8D976B8F7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6400" y="6483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1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CD1BF-D679-CF8C-2695-B11A64144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9548C3-5FD2-ECD9-4338-5398CD0294AC}"/>
              </a:ext>
            </a:extLst>
          </p:cNvPr>
          <p:cNvSpPr/>
          <p:nvPr/>
        </p:nvSpPr>
        <p:spPr>
          <a:xfrm>
            <a:off x="4952137" y="-42814"/>
            <a:ext cx="22637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Bạn Cáo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0CEFE-1948-3FF4-7D62-20B5E5BE3FCE}"/>
              </a:ext>
            </a:extLst>
          </p:cNvPr>
          <p:cNvSpPr txBox="1"/>
          <p:nvPr/>
        </p:nvSpPr>
        <p:spPr>
          <a:xfrm rot="10800000" flipV="1">
            <a:off x="380851" y="2621555"/>
            <a:ext cx="48981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có quyển truyện đẹp</a:t>
            </a: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6299D-C39F-675A-FF97-DBDD629C421A}"/>
              </a:ext>
            </a:extLst>
          </p:cNvPr>
          <p:cNvSpPr txBox="1"/>
          <p:nvPr/>
        </p:nvSpPr>
        <p:spPr>
          <a:xfrm rot="10800000" flipV="1">
            <a:off x="7205232" y="821989"/>
            <a:ext cx="513539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B1354-4FA4-94F7-8F0B-969D2E9E9751}"/>
              </a:ext>
            </a:extLst>
          </p:cNvPr>
          <p:cNvSpPr txBox="1"/>
          <p:nvPr/>
        </p:nvSpPr>
        <p:spPr>
          <a:xfrm rot="10800000" flipV="1">
            <a:off x="7485234" y="3696909"/>
            <a:ext cx="457538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vội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do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 ẩu, rách cả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0B83E7-B40B-06DF-8BA9-F498CD9DE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4" y="697638"/>
            <a:ext cx="2261963" cy="1883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FDEFEA-5254-AF2C-D2F8-B180A53C8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26" y="1136204"/>
            <a:ext cx="1988264" cy="1800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58B00C-91AF-33EE-19F8-679001F15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86" y="4789638"/>
            <a:ext cx="3421109" cy="1800371"/>
          </a:xfrm>
          <a:prstGeom prst="rect">
            <a:avLst/>
          </a:prstGeom>
        </p:spPr>
      </p:pic>
      <p:pic>
        <p:nvPicPr>
          <p:cNvPr id="15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1F3937D4-0FA3-C7FF-30AA-9380E7E82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25175" y="5788327"/>
            <a:ext cx="609600" cy="834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68313B-B99E-5439-3AA3-985568B50AFA}"/>
              </a:ext>
            </a:extLst>
          </p:cNvPr>
          <p:cNvSpPr txBox="1"/>
          <p:nvPr/>
        </p:nvSpPr>
        <p:spPr>
          <a:xfrm>
            <a:off x="104262" y="235973"/>
            <a:ext cx="429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9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8" grpId="0"/>
      <p:bldP spid="10" grpId="0"/>
      <p:bldP spid="11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12B496FA-6659-3CFB-7CAB-625221818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AF3C3A-D43C-298B-217E-DD9BB7AA1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706865">
            <a:off x="-3993663" y="8230888"/>
            <a:ext cx="16586872" cy="19493119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3E747822-ECA0-A2D1-7237-8B08B95D4F24}"/>
              </a:ext>
            </a:extLst>
          </p:cNvPr>
          <p:cNvSpPr txBox="1"/>
          <p:nvPr/>
        </p:nvSpPr>
        <p:spPr>
          <a:xfrm>
            <a:off x="-274015" y="664221"/>
            <a:ext cx="6833255" cy="1219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037"/>
              </a:lnSpc>
              <a:spcBef>
                <a:spcPct val="0"/>
              </a:spcBef>
            </a:pP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1A0E81A-9AD4-E35D-5B54-2AB63A0BD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423767" y="3690650"/>
            <a:ext cx="1067550" cy="2950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93BEF1-34F7-31C4-E356-1E3612CECBF1}"/>
              </a:ext>
            </a:extLst>
          </p:cNvPr>
          <p:cNvSpPr txBox="1"/>
          <p:nvPr/>
        </p:nvSpPr>
        <p:spPr>
          <a:xfrm>
            <a:off x="1157689" y="2024846"/>
            <a:ext cx="41524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”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044D92-F178-A160-DFD9-8F33D861D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817" y="1156326"/>
            <a:ext cx="5780183" cy="57016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89654C6-0743-A8F5-D057-54804F35D8EA}"/>
              </a:ext>
            </a:extLst>
          </p:cNvPr>
          <p:cNvGrpSpPr/>
          <p:nvPr/>
        </p:nvGrpSpPr>
        <p:grpSpPr>
          <a:xfrm>
            <a:off x="2593004" y="3690650"/>
            <a:ext cx="2052286" cy="2065733"/>
            <a:chOff x="6734456" y="1026165"/>
            <a:chExt cx="2052286" cy="1905000"/>
          </a:xfrm>
        </p:grpSpPr>
        <p:pic>
          <p:nvPicPr>
            <p:cNvPr id="7" name="Picture 6" descr="Youtube PNG Free Images with Transparent Background - (410 Free Downloads)">
              <a:hlinkClick r:id="rId8"/>
              <a:extLst>
                <a:ext uri="{FF2B5EF4-FFF2-40B4-BE49-F238E27FC236}">
                  <a16:creationId xmlns:a16="http://schemas.microsoft.com/office/drawing/2014/main" id="{A1CD7FB8-14BB-52BC-FDD6-0DDF44E6F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99BCDF-A852-7575-D8AE-5CF4A884D7DD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79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3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2263C-46CB-AD60-4EAD-B6F744618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E71C9B76-8385-39A6-B709-CB25AE720785}"/>
              </a:ext>
            </a:extLst>
          </p:cNvPr>
          <p:cNvSpPr/>
          <p:nvPr/>
        </p:nvSpPr>
        <p:spPr>
          <a:xfrm>
            <a:off x="770238" y="-325138"/>
            <a:ext cx="10651524" cy="2843932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25">
            <a:extLst>
              <a:ext uri="{FF2B5EF4-FFF2-40B4-BE49-F238E27FC236}">
                <a16:creationId xmlns:a16="http://schemas.microsoft.com/office/drawing/2014/main" id="{68BFEC2B-E865-0067-A376-67C52BCC49BA}"/>
              </a:ext>
            </a:extLst>
          </p:cNvPr>
          <p:cNvGrpSpPr/>
          <p:nvPr/>
        </p:nvGrpSpPr>
        <p:grpSpPr>
          <a:xfrm>
            <a:off x="0" y="595574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1" name="图片 26">
              <a:extLst>
                <a:ext uri="{FF2B5EF4-FFF2-40B4-BE49-F238E27FC236}">
                  <a16:creationId xmlns:a16="http://schemas.microsoft.com/office/drawing/2014/main" id="{2D0B0AAB-D261-A2C6-E9C7-474B22AE4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2" name="图片 27">
              <a:extLst>
                <a:ext uri="{FF2B5EF4-FFF2-40B4-BE49-F238E27FC236}">
                  <a16:creationId xmlns:a16="http://schemas.microsoft.com/office/drawing/2014/main" id="{443E8EDD-1C2E-7AEF-1C45-076B43B88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3" name="图片 28">
              <a:extLst>
                <a:ext uri="{FF2B5EF4-FFF2-40B4-BE49-F238E27FC236}">
                  <a16:creationId xmlns:a16="http://schemas.microsoft.com/office/drawing/2014/main" id="{796ADB50-D256-0B72-CE3D-DADF6E578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4" name="图片 22">
            <a:extLst>
              <a:ext uri="{FF2B5EF4-FFF2-40B4-BE49-F238E27FC236}">
                <a16:creationId xmlns:a16="http://schemas.microsoft.com/office/drawing/2014/main" id="{B8125EA3-704E-7509-5DF7-4374B6C16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9" y="-401616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A8DB0E-3C67-6078-60BF-53932A9A9384}"/>
              </a:ext>
            </a:extLst>
          </p:cNvPr>
          <p:cNvSpPr/>
          <p:nvPr/>
        </p:nvSpPr>
        <p:spPr>
          <a:xfrm>
            <a:off x="2121572" y="5886"/>
            <a:ext cx="853458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Trò chơi :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tàn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rinh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tr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ớc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52E6D-0F7A-ACFB-4E9A-4DF562FA2C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8" y="2518794"/>
            <a:ext cx="10936854" cy="3039043"/>
          </a:xfrm>
          <a:prstGeom prst="rect">
            <a:avLst/>
          </a:prstGeom>
        </p:spPr>
      </p:pic>
      <p:pic>
        <p:nvPicPr>
          <p:cNvPr id="2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708F752B-936A-358C-0C3C-E080FEF4B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1762" y="5410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9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B1B9E-7524-2232-01A2-987A663B4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827BBF-B866-347F-3D30-A9B8A4BFDEB9}"/>
              </a:ext>
            </a:extLst>
          </p:cNvPr>
          <p:cNvSpPr txBox="1"/>
          <p:nvPr/>
        </p:nvSpPr>
        <p:spPr>
          <a:xfrm>
            <a:off x="324986" y="188675"/>
            <a:ext cx="1038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A20BE95B-6719-CF95-3569-53127B4605CF}"/>
              </a:ext>
            </a:extLst>
          </p:cNvPr>
          <p:cNvSpPr/>
          <p:nvPr/>
        </p:nvSpPr>
        <p:spPr>
          <a:xfrm>
            <a:off x="0" y="711895"/>
            <a:ext cx="11837801" cy="1115155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C57CCF-94C1-3BDB-2745-7DA917F25A5B}"/>
              </a:ext>
            </a:extLst>
          </p:cNvPr>
          <p:cNvSpPr txBox="1">
            <a:spLocks/>
          </p:cNvSpPr>
          <p:nvPr/>
        </p:nvSpPr>
        <p:spPr>
          <a:xfrm>
            <a:off x="579617" y="634413"/>
            <a:ext cx="10678566" cy="652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Cáo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Cáo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D73CC7B-9CD9-C13D-A838-D8578B6CB322}"/>
              </a:ext>
            </a:extLst>
          </p:cNvPr>
          <p:cNvSpPr/>
          <p:nvPr/>
        </p:nvSpPr>
        <p:spPr>
          <a:xfrm>
            <a:off x="5508817" y="1852205"/>
            <a:ext cx="1651221" cy="1037485"/>
          </a:xfrm>
          <a:prstGeom prst="wedgeEllipseCallout">
            <a:avLst>
              <a:gd name="adj1" fmla="val -1889"/>
              <a:gd name="adj2" fmla="val 69532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6197407D-EB07-5B34-5226-D34D8ED2FB8F}"/>
              </a:ext>
            </a:extLst>
          </p:cNvPr>
          <p:cNvSpPr/>
          <p:nvPr/>
        </p:nvSpPr>
        <p:spPr>
          <a:xfrm>
            <a:off x="283335" y="2326215"/>
            <a:ext cx="4154395" cy="2422920"/>
          </a:xfrm>
          <a:prstGeom prst="cloudCallout">
            <a:avLst>
              <a:gd name="adj1" fmla="val 56013"/>
              <a:gd name="adj2" fmla="val 5200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quyển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7DA1ACF-951F-7253-6138-BD13F5307ABF}"/>
              </a:ext>
            </a:extLst>
          </p:cNvPr>
          <p:cNvSpPr/>
          <p:nvPr/>
        </p:nvSpPr>
        <p:spPr>
          <a:xfrm>
            <a:off x="8194767" y="2415681"/>
            <a:ext cx="3586500" cy="2140776"/>
          </a:xfrm>
          <a:prstGeom prst="cloudCallout">
            <a:avLst>
              <a:gd name="adj1" fmla="val -41303"/>
              <a:gd name="adj2" fmla="val 6692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9729C1-8766-8E26-F39E-B6440954D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61">
                        <a14:foregroundMark x1="35254" y1="77857" x2="36610" y2="62143"/>
                        <a14:foregroundMark x1="51525" y1="33214" x2="62034" y2="54286"/>
                        <a14:foregroundMark x1="78644" y1="32857" x2="71864" y2="46071"/>
                        <a14:foregroundMark x1="71186" y1="48929" x2="65424" y2="60714"/>
                        <a14:foregroundMark x1="79322" y1="64643" x2="79322" y2="64643"/>
                        <a14:foregroundMark x1="75254" y1="61786" x2="81017" y2="63929"/>
                        <a14:foregroundMark x1="90847" y1="76429" x2="85085" y2="73571"/>
                        <a14:foregroundMark x1="30508" y1="58571" x2="26441" y2="58571"/>
                        <a14:foregroundMark x1="29153" y1="55714" x2="25424" y2="58214"/>
                        <a14:foregroundMark x1="28814" y1="58929" x2="25424" y2="56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0372" y="2914846"/>
            <a:ext cx="4154395" cy="3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004B6-336E-E65C-8BCF-4F1324C6B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167AE6-5BC7-2404-7003-5DB7B7E27F6B}"/>
              </a:ext>
            </a:extLst>
          </p:cNvPr>
          <p:cNvSpPr txBox="1"/>
          <p:nvPr/>
        </p:nvSpPr>
        <p:spPr>
          <a:xfrm>
            <a:off x="324986" y="188675"/>
            <a:ext cx="1038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 Trao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29555694-E2DC-7CC3-02E7-1FE2EED4E8B4}"/>
              </a:ext>
            </a:extLst>
          </p:cNvPr>
          <p:cNvSpPr/>
          <p:nvPr/>
        </p:nvSpPr>
        <p:spPr>
          <a:xfrm>
            <a:off x="500298" y="664058"/>
            <a:ext cx="10383653" cy="1210830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1D2E76-87C7-551F-35C8-D94390460D32}"/>
              </a:ext>
            </a:extLst>
          </p:cNvPr>
          <p:cNvSpPr txBox="1">
            <a:spLocks/>
          </p:cNvSpPr>
          <p:nvPr/>
        </p:nvSpPr>
        <p:spPr>
          <a:xfrm>
            <a:off x="500298" y="681631"/>
            <a:ext cx="10678566" cy="652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Cáo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Theo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Cáo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22EE423-641F-DCF6-A3DD-02086868395F}"/>
              </a:ext>
            </a:extLst>
          </p:cNvPr>
          <p:cNvSpPr/>
          <p:nvPr/>
        </p:nvSpPr>
        <p:spPr>
          <a:xfrm>
            <a:off x="5981782" y="2767996"/>
            <a:ext cx="1651221" cy="1037485"/>
          </a:xfrm>
          <a:prstGeom prst="wedgeEllipseCallout">
            <a:avLst>
              <a:gd name="adj1" fmla="val -1889"/>
              <a:gd name="adj2" fmla="val 69532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Callout 10">
            <a:extLst>
              <a:ext uri="{FF2B5EF4-FFF2-40B4-BE49-F238E27FC236}">
                <a16:creationId xmlns:a16="http://schemas.microsoft.com/office/drawing/2014/main" id="{E0F8B33C-64E1-4CF2-9993-8907E7AC6185}"/>
              </a:ext>
            </a:extLst>
          </p:cNvPr>
          <p:cNvSpPr/>
          <p:nvPr/>
        </p:nvSpPr>
        <p:spPr>
          <a:xfrm>
            <a:off x="756568" y="2041370"/>
            <a:ext cx="4003093" cy="1619561"/>
          </a:xfrm>
          <a:prstGeom prst="wedgeEllipseCallout">
            <a:avLst>
              <a:gd name="adj1" fmla="val -37374"/>
              <a:gd name="adj2" fmla="val 5984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074DB9-996C-AD9C-0293-008A34E1C7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15" y="2889689"/>
            <a:ext cx="1166656" cy="2493728"/>
          </a:xfrm>
          <a:prstGeom prst="rect">
            <a:avLst/>
          </a:prstGeom>
        </p:spPr>
      </p:pic>
      <p:sp>
        <p:nvSpPr>
          <p:cNvPr id="11" name="Oval Callout 11">
            <a:extLst>
              <a:ext uri="{FF2B5EF4-FFF2-40B4-BE49-F238E27FC236}">
                <a16:creationId xmlns:a16="http://schemas.microsoft.com/office/drawing/2014/main" id="{6C263836-B98E-83BA-CE6D-A6CD1958BB82}"/>
              </a:ext>
            </a:extLst>
          </p:cNvPr>
          <p:cNvSpPr/>
          <p:nvPr/>
        </p:nvSpPr>
        <p:spPr>
          <a:xfrm>
            <a:off x="2359286" y="3827413"/>
            <a:ext cx="3149531" cy="1679742"/>
          </a:xfrm>
          <a:prstGeom prst="wedgeEllipseCallout">
            <a:avLst>
              <a:gd name="adj1" fmla="val -47975"/>
              <a:gd name="adj2" fmla="val 5406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0AF39F-CDA3-6D5C-EA55-B807AD29B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4971" y="5109957"/>
            <a:ext cx="1257475" cy="1829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F8E22C-1FBD-E75D-0814-6880711418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847718"/>
            <a:ext cx="1543265" cy="2524477"/>
          </a:xfrm>
          <a:prstGeom prst="rect">
            <a:avLst/>
          </a:prstGeom>
        </p:spPr>
      </p:pic>
      <p:sp>
        <p:nvSpPr>
          <p:cNvPr id="14" name="Oval Callout 12">
            <a:extLst>
              <a:ext uri="{FF2B5EF4-FFF2-40B4-BE49-F238E27FC236}">
                <a16:creationId xmlns:a16="http://schemas.microsoft.com/office/drawing/2014/main" id="{3559FA34-9BBC-4112-6EA5-D04409F68C4F}"/>
              </a:ext>
            </a:extLst>
          </p:cNvPr>
          <p:cNvSpPr/>
          <p:nvPr/>
        </p:nvSpPr>
        <p:spPr>
          <a:xfrm flipH="1">
            <a:off x="7817396" y="1939936"/>
            <a:ext cx="3902809" cy="1805918"/>
          </a:xfrm>
          <a:prstGeom prst="wedgeEllipseCallout">
            <a:avLst>
              <a:gd name="adj1" fmla="val -28423"/>
              <a:gd name="adj2" fmla="val 582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endParaRPr lang="en-US" sz="2400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EA32F3-8E77-B377-BD33-60C3652FA2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942" y="3827413"/>
            <a:ext cx="1571844" cy="2467319"/>
          </a:xfrm>
          <a:prstGeom prst="rect">
            <a:avLst/>
          </a:prstGeom>
        </p:spPr>
      </p:pic>
      <p:pic>
        <p:nvPicPr>
          <p:cNvPr id="16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E750DD00-F2D5-D678-A6CD-0DEF3CC9D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9572" y="1859342"/>
            <a:ext cx="609600" cy="609600"/>
          </a:xfrm>
          <a:prstGeom prst="rect">
            <a:avLst/>
          </a:prstGeom>
        </p:spPr>
      </p:pic>
      <p:pic>
        <p:nvPicPr>
          <p:cNvPr id="17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5514D0EE-CFE9-E63D-B6D6-D5416CE2E1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58114" y="5414884"/>
            <a:ext cx="609600" cy="609600"/>
          </a:xfrm>
          <a:prstGeom prst="rect">
            <a:avLst/>
          </a:prstGeom>
        </p:spPr>
      </p:pic>
      <p:pic>
        <p:nvPicPr>
          <p:cNvPr id="18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00FD8DB3-1100-9F27-7EB7-4DEAEC356C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10605" y="2280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31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en-US" altLang="zh-CN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  <a:endParaRPr lang="en-US" altLang="zh-CN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770238" y="-325138"/>
            <a:ext cx="10651524" cy="2843932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25"/>
          <p:cNvGrpSpPr/>
          <p:nvPr/>
        </p:nvGrpSpPr>
        <p:grpSpPr>
          <a:xfrm>
            <a:off x="0" y="595574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1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2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3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4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9" y="-401616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FF682A5-3B76-42B7-9CD9-B71A3991F8DB}"/>
              </a:ext>
            </a:extLst>
          </p:cNvPr>
          <p:cNvSpPr/>
          <p:nvPr/>
        </p:nvSpPr>
        <p:spPr>
          <a:xfrm>
            <a:off x="2121572" y="5886"/>
            <a:ext cx="853458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Trò chơi :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tàn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rinh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tr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ớc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6677DD7F-057B-DCA8-E874-540366EADD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1572" y="2518794"/>
            <a:ext cx="7948856" cy="43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9DFEB-21D1-BD7A-33ED-8D2C6530F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6F1A777-F701-624E-1AB1-EE1B835CAD3A}"/>
              </a:ext>
            </a:extLst>
          </p:cNvPr>
          <p:cNvSpPr/>
          <p:nvPr/>
        </p:nvSpPr>
        <p:spPr>
          <a:xfrm>
            <a:off x="770238" y="-325138"/>
            <a:ext cx="10651524" cy="2843932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25">
            <a:extLst>
              <a:ext uri="{FF2B5EF4-FFF2-40B4-BE49-F238E27FC236}">
                <a16:creationId xmlns:a16="http://schemas.microsoft.com/office/drawing/2014/main" id="{7522049B-3CB6-3D21-B0B0-81BE3EA3D461}"/>
              </a:ext>
            </a:extLst>
          </p:cNvPr>
          <p:cNvGrpSpPr/>
          <p:nvPr/>
        </p:nvGrpSpPr>
        <p:grpSpPr>
          <a:xfrm>
            <a:off x="0" y="595574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1" name="图片 26">
              <a:extLst>
                <a:ext uri="{FF2B5EF4-FFF2-40B4-BE49-F238E27FC236}">
                  <a16:creationId xmlns:a16="http://schemas.microsoft.com/office/drawing/2014/main" id="{AA37B8E6-B52E-C0AF-750C-7E92A75F5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2" name="图片 27">
              <a:extLst>
                <a:ext uri="{FF2B5EF4-FFF2-40B4-BE49-F238E27FC236}">
                  <a16:creationId xmlns:a16="http://schemas.microsoft.com/office/drawing/2014/main" id="{8AF852B8-220D-80A9-E48F-12388722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3" name="图片 28">
              <a:extLst>
                <a:ext uri="{FF2B5EF4-FFF2-40B4-BE49-F238E27FC236}">
                  <a16:creationId xmlns:a16="http://schemas.microsoft.com/office/drawing/2014/main" id="{9A8EBFAB-D45C-8122-8C61-EBFFABB1E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4" name="图片 22">
            <a:extLst>
              <a:ext uri="{FF2B5EF4-FFF2-40B4-BE49-F238E27FC236}">
                <a16:creationId xmlns:a16="http://schemas.microsoft.com/office/drawing/2014/main" id="{AD64EC1A-D853-8BB9-4780-6204A196BD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9" y="-401616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B0DD641-4B5C-0A76-9534-8E05E6707411}"/>
              </a:ext>
            </a:extLst>
          </p:cNvPr>
          <p:cNvSpPr/>
          <p:nvPr/>
        </p:nvSpPr>
        <p:spPr>
          <a:xfrm>
            <a:off x="2121572" y="5886"/>
            <a:ext cx="853458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Trò chơi :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tàn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rinh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tr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ớc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30EE6-6B36-29EF-C684-89B3D436C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8" y="2518794"/>
            <a:ext cx="10936854" cy="30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C12A7E-5469-6F43-36B1-CE100DA3E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82" y="658151"/>
            <a:ext cx="4586990" cy="306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A557C-08D1-FD5E-B85B-0BD229418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439" y="547789"/>
            <a:ext cx="4452080" cy="3237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71DFC0-3859-3AAD-E84D-8A582CB56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18" y="3805050"/>
            <a:ext cx="5096656" cy="2942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691FEB-D6EA-C5C4-67BC-E51E02624FA0}"/>
              </a:ext>
            </a:extLst>
          </p:cNvPr>
          <p:cNvSpPr txBox="1"/>
          <p:nvPr/>
        </p:nvSpPr>
        <p:spPr>
          <a:xfrm>
            <a:off x="120027" y="128931"/>
            <a:ext cx="429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45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6A001F64-D0D7-66B6-B299-3A609AFF8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418363-2DD7-F36A-80B2-87B107A86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706865">
            <a:off x="-3993663" y="8230888"/>
            <a:ext cx="16586872" cy="19493119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4C0226BE-6540-8ACD-26C6-9F68CD237C72}"/>
              </a:ext>
            </a:extLst>
          </p:cNvPr>
          <p:cNvSpPr txBox="1"/>
          <p:nvPr/>
        </p:nvSpPr>
        <p:spPr>
          <a:xfrm>
            <a:off x="-274015" y="664221"/>
            <a:ext cx="6833255" cy="1219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037"/>
              </a:lnSpc>
              <a:spcBef>
                <a:spcPct val="0"/>
              </a:spcBef>
            </a:pP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54A17E8-FA85-265D-846C-6AF6AA965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423767" y="3690650"/>
            <a:ext cx="1067550" cy="2950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CB4C7E-C357-9FB6-D85C-8BF01F433FE2}"/>
              </a:ext>
            </a:extLst>
          </p:cNvPr>
          <p:cNvSpPr txBox="1"/>
          <p:nvPr/>
        </p:nvSpPr>
        <p:spPr>
          <a:xfrm>
            <a:off x="1157689" y="2024846"/>
            <a:ext cx="41524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”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1B09C-CEB1-C36B-6FF9-583CE3429E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817" y="1156326"/>
            <a:ext cx="5780183" cy="57016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6A7AC7B-5FA3-D571-8971-2C391D6534D4}"/>
              </a:ext>
            </a:extLst>
          </p:cNvPr>
          <p:cNvGrpSpPr/>
          <p:nvPr/>
        </p:nvGrpSpPr>
        <p:grpSpPr>
          <a:xfrm>
            <a:off x="2593004" y="3690650"/>
            <a:ext cx="2052286" cy="2065733"/>
            <a:chOff x="6734456" y="1026165"/>
            <a:chExt cx="2052286" cy="1905000"/>
          </a:xfrm>
        </p:grpSpPr>
        <p:pic>
          <p:nvPicPr>
            <p:cNvPr id="7" name="Picture 6" descr="Youtube PNG Free Images with Transparent Background - (410 Free Downloads)">
              <a:hlinkClick r:id="rId8"/>
              <a:extLst>
                <a:ext uri="{FF2B5EF4-FFF2-40B4-BE49-F238E27FC236}">
                  <a16:creationId xmlns:a16="http://schemas.microsoft.com/office/drawing/2014/main" id="{F9196CB0-4D33-E05A-B9BE-E1AF7E77E0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A5EAE5-A480-4750-9F53-B02F3D33FAB5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42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8E3B6-A722-6ACD-B8C6-C31753059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F7DADD-F86D-E898-E52F-F03123313360}"/>
              </a:ext>
            </a:extLst>
          </p:cNvPr>
          <p:cNvSpPr txBox="1"/>
          <p:nvPr/>
        </p:nvSpPr>
        <p:spPr>
          <a:xfrm>
            <a:off x="324986" y="377867"/>
            <a:ext cx="429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EAF3CC-DDA0-BC4C-404F-EDEE655BB016}"/>
              </a:ext>
            </a:extLst>
          </p:cNvPr>
          <p:cNvSpPr/>
          <p:nvPr/>
        </p:nvSpPr>
        <p:spPr>
          <a:xfrm>
            <a:off x="1534359" y="867366"/>
            <a:ext cx="90917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FF5B5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hảo </a:t>
            </a:r>
            <a:r>
              <a:rPr lang="en-US" sz="3600" b="1" cap="none" spc="0" dirty="0" err="1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7A2A8-34B5-3886-998B-3CC5BBFB7F25}"/>
              </a:ext>
            </a:extLst>
          </p:cNvPr>
          <p:cNvSpPr/>
          <p:nvPr/>
        </p:nvSpPr>
        <p:spPr>
          <a:xfrm>
            <a:off x="675133" y="1648802"/>
            <a:ext cx="1091252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14350" indent="-514350">
              <a:buAutoNum type="alphaLcPeriod"/>
            </a:pP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 gì xảy ra khi bạn Cáo và bạn Thỏ đang đọc truyện?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Bạn Cáo đã làm gì sau khi làm rách quyển truyện?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Em có đồng tình với việc làm của bạn Cáo không? Vì sao?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5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F0499-70C0-818F-6862-7F08F79B9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4F893C-1165-CEF1-B476-B5BBBF1EE27C}"/>
              </a:ext>
            </a:extLst>
          </p:cNvPr>
          <p:cNvSpPr/>
          <p:nvPr/>
        </p:nvSpPr>
        <p:spPr>
          <a:xfrm>
            <a:off x="4952137" y="-42814"/>
            <a:ext cx="22637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Bạn Cáo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111E0D-0096-52BF-9BB4-36CE5FE5C81B}"/>
              </a:ext>
            </a:extLst>
          </p:cNvPr>
          <p:cNvSpPr txBox="1"/>
          <p:nvPr/>
        </p:nvSpPr>
        <p:spPr>
          <a:xfrm rot="10800000" flipV="1">
            <a:off x="380851" y="2621555"/>
            <a:ext cx="48981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có quyển truyện đẹp</a:t>
            </a: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7388EB-3392-0E44-41BC-394B59E424AB}"/>
              </a:ext>
            </a:extLst>
          </p:cNvPr>
          <p:cNvSpPr txBox="1"/>
          <p:nvPr/>
        </p:nvSpPr>
        <p:spPr>
          <a:xfrm rot="10800000" flipV="1">
            <a:off x="7205232" y="821989"/>
            <a:ext cx="513539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A8105-8618-666F-AE38-33D962881125}"/>
              </a:ext>
            </a:extLst>
          </p:cNvPr>
          <p:cNvSpPr txBox="1"/>
          <p:nvPr/>
        </p:nvSpPr>
        <p:spPr>
          <a:xfrm rot="10800000" flipV="1">
            <a:off x="7485234" y="3696909"/>
            <a:ext cx="457538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vội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do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 ẩu, rách cả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AFC587-85E0-BF7C-6BA0-043C60C34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4" y="697638"/>
            <a:ext cx="2261963" cy="1883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E5BF17-C39E-122C-AF11-2DC34F900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26" y="1136204"/>
            <a:ext cx="1988264" cy="1800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C59AB6-A1CF-5C2D-0E7C-3997CF0EB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86" y="4789638"/>
            <a:ext cx="3421109" cy="18003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493B5E-7A80-753D-89EE-0092C8833CF3}"/>
              </a:ext>
            </a:extLst>
          </p:cNvPr>
          <p:cNvSpPr txBox="1"/>
          <p:nvPr/>
        </p:nvSpPr>
        <p:spPr>
          <a:xfrm>
            <a:off x="104262" y="235973"/>
            <a:ext cx="429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64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</TotalTime>
  <Words>920</Words>
  <Application>Microsoft Office PowerPoint</Application>
  <PresentationFormat>Widescreen</PresentationFormat>
  <Paragraphs>104</Paragraphs>
  <Slides>22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.VnRevueH</vt:lpstr>
      <vt:lpstr>Arial</vt:lpstr>
      <vt:lpstr>Calibri</vt:lpstr>
      <vt:lpstr>Calibri Light</vt:lpstr>
      <vt:lpstr>Cambria</vt:lpstr>
      <vt:lpstr>Times New Roman</vt:lpstr>
      <vt:lpstr>UTM Avo</vt:lpstr>
      <vt:lpstr>9_www.33ppt.com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99</cp:revision>
  <dcterms:created xsi:type="dcterms:W3CDTF">2021-06-13T14:47:31Z</dcterms:created>
  <dcterms:modified xsi:type="dcterms:W3CDTF">2025-10-21T03:22:40Z</dcterms:modified>
</cp:coreProperties>
</file>