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05" r:id="rId1"/>
  </p:sldMasterIdLst>
  <p:notesMasterIdLst>
    <p:notesMasterId r:id="rId21"/>
  </p:notesMasterIdLst>
  <p:sldIdLst>
    <p:sldId id="322" r:id="rId2"/>
    <p:sldId id="313" r:id="rId3"/>
    <p:sldId id="276" r:id="rId4"/>
    <p:sldId id="277" r:id="rId5"/>
    <p:sldId id="278" r:id="rId6"/>
    <p:sldId id="279" r:id="rId7"/>
    <p:sldId id="280" r:id="rId8"/>
    <p:sldId id="311" r:id="rId9"/>
    <p:sldId id="310" r:id="rId10"/>
    <p:sldId id="265" r:id="rId11"/>
    <p:sldId id="315" r:id="rId12"/>
    <p:sldId id="318" r:id="rId13"/>
    <p:sldId id="324" r:id="rId14"/>
    <p:sldId id="323" r:id="rId15"/>
    <p:sldId id="325" r:id="rId16"/>
    <p:sldId id="320" r:id="rId17"/>
    <p:sldId id="319" r:id="rId18"/>
    <p:sldId id="321" r:id="rId19"/>
    <p:sldId id="30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04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848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0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9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092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408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9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4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9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8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3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9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8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5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9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8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3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5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680" r:id="rId18"/>
    <p:sldLayoutId id="2147483685" r:id="rId19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7.xml"/><Relationship Id="rId7" Type="http://schemas.microsoft.com/office/2007/relationships/hdphoto" Target="../media/hdphoto9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microsoft.com/office/2007/relationships/hdphoto" Target="../media/hdphoto8.wdp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9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0.jpe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image" Target="../media/image24.png"/><Relationship Id="rId1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image" Target="../media/image20.jpeg"/><Relationship Id="rId9" Type="http://schemas.openxmlformats.org/officeDocument/2006/relationships/image" Target="../media/image31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11" Type="http://schemas.openxmlformats.org/officeDocument/2006/relationships/image" Target="../media/image34.png"/><Relationship Id="rId5" Type="http://schemas.openxmlformats.org/officeDocument/2006/relationships/image" Target="../media/image24.png"/><Relationship Id="rId1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openxmlformats.org/officeDocument/2006/relationships/image" Target="../media/image20.jpeg"/><Relationship Id="rId9" Type="http://schemas.openxmlformats.org/officeDocument/2006/relationships/image" Target="../media/image33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microsoft.com/office/2007/relationships/hdphoto" Target="../media/hdphoto7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11" Type="http://schemas.openxmlformats.org/officeDocument/2006/relationships/image" Target="../media/image36.png"/><Relationship Id="rId5" Type="http://schemas.openxmlformats.org/officeDocument/2006/relationships/image" Target="../media/image24.png"/><Relationship Id="rId1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openxmlformats.org/officeDocument/2006/relationships/image" Target="../media/image20.jpeg"/><Relationship Id="rId9" Type="http://schemas.openxmlformats.org/officeDocument/2006/relationships/image" Target="../media/image3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9.wdp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77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6" y="-9427"/>
            <a:ext cx="12100383" cy="2253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5" y="2262433"/>
            <a:ext cx="5309943" cy="3393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559" y="2243579"/>
            <a:ext cx="6591988" cy="3412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81" y="827446"/>
            <a:ext cx="11832751" cy="557806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554354" y="4067292"/>
            <a:ext cx="752177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283617" y="4067292"/>
            <a:ext cx="699770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569840" y="4067292"/>
            <a:ext cx="781549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69841" y="5175316"/>
            <a:ext cx="781548" cy="7758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56498" y="4067292"/>
            <a:ext cx="677152" cy="7875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96313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5" y="752262"/>
            <a:ext cx="12027095" cy="519894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117868" y="3888183"/>
            <a:ext cx="752177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70057" y="3963597"/>
            <a:ext cx="699770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41939" y="3963597"/>
            <a:ext cx="781549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107928" y="4917527"/>
            <a:ext cx="781548" cy="7758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74663" y="3871499"/>
            <a:ext cx="677152" cy="7875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73182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ake Up! Daily Routines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555" y="864909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1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55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46901" y="1285286"/>
            <a:ext cx="5791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 smtClean="0">
                <a:latin typeface=".VnAvant" panose="020B7200000000000000" pitchFamily="34" charset="0"/>
              </a:rPr>
              <a:t>Toán</a:t>
            </a:r>
            <a:endParaRPr lang="en-US" sz="2800" dirty="0">
              <a:latin typeface=".VnAvant" panose="020B7200000000000000" pitchFamily="34" charset="0"/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7" y="-213159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43266" y="1945850"/>
            <a:ext cx="70649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23:</a:t>
            </a:r>
            <a:r>
              <a:rPr kumimoji="0" lang="en-US" sz="3200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3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3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3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2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r>
              <a:rPr lang="en-US" sz="32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666875" y="542516"/>
            <a:ext cx="86105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98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5" y="223594"/>
            <a:ext cx="12191511" cy="1924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5" y="2147643"/>
            <a:ext cx="5309944" cy="3406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350" y="2045217"/>
            <a:ext cx="6724650" cy="33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9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40" y="742999"/>
            <a:ext cx="12108631" cy="495042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994360" y="3643086"/>
            <a:ext cx="752177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798932" y="3643086"/>
            <a:ext cx="699770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049291" y="3643086"/>
            <a:ext cx="781549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025069" y="4674062"/>
            <a:ext cx="781548" cy="7758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909767" y="3633659"/>
            <a:ext cx="677152" cy="7875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-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29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84" y="445569"/>
            <a:ext cx="11969316" cy="5562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607001" y="3527583"/>
            <a:ext cx="752177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314560" y="3579566"/>
            <a:ext cx="699770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568461" y="3579566"/>
            <a:ext cx="781549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68462" y="4587434"/>
            <a:ext cx="781548" cy="7758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506483" y="3579566"/>
            <a:ext cx="677152" cy="7875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-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35627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2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0" y="3927079"/>
            <a:ext cx="7038975" cy="912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</a:t>
            </a:r>
            <a:r>
              <a:rPr lang="en-US" altLang="en-US" sz="4135" dirty="0">
                <a:latin typeface="Arial" panose="020B0604020202020204" pitchFamily="34" charset="0"/>
              </a:rPr>
              <a:t>. </a:t>
            </a:r>
            <a:r>
              <a:rPr lang="en-US" altLang="en-US" sz="4400" dirty="0" smtClean="0">
                <a:latin typeface="Arial" panose="020B0604020202020204" pitchFamily="34" charset="0"/>
              </a:rPr>
              <a:t>17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</a:t>
            </a:r>
            <a:r>
              <a:rPr lang="en-US" altLang="en-US" sz="2400" dirty="0">
                <a:latin typeface="Arial" panose="020B0604020202020204" pitchFamily="34" charset="0"/>
              </a:rPr>
              <a:t>. </a:t>
            </a:r>
            <a:r>
              <a:rPr lang="en-US" altLang="en-US" sz="4400" dirty="0" smtClean="0">
                <a:latin typeface="Arial" panose="020B0604020202020204" pitchFamily="34" charset="0"/>
              </a:rPr>
              <a:t>16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60321" y="4233545"/>
            <a:ext cx="2274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8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69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3" grpId="0" bldLvl="0" animBg="1"/>
      <p:bldP spid="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5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smtClean="0">
                <a:latin typeface="Arial" panose="020B0604020202020204" pitchFamily="34" charset="0"/>
              </a:rPr>
              <a:t>8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B. </a:t>
            </a:r>
            <a:r>
              <a:rPr lang="en-US" altLang="en-US" sz="4000" dirty="0" smtClean="0">
                <a:latin typeface="Arial" panose="020B0604020202020204" pitchFamily="34" charset="0"/>
              </a:rPr>
              <a:t>9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7127" y="3528695"/>
            <a:ext cx="1260281" cy="502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5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18- 9 =</a:t>
            </a:r>
            <a:endParaRPr lang="en-US" sz="2665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 smtClean="0">
                <a:solidFill>
                  <a:srgbClr val="0000FF"/>
                </a:solidFill>
              </a:rPr>
              <a:t>TIẾC QUÁ</a:t>
            </a:r>
            <a:endParaRPr lang="en-US" sz="3465" b="1" dirty="0">
              <a:solidFill>
                <a:srgbClr val="0000FF"/>
              </a:solidFill>
            </a:endParaRP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 err="1" smtClean="0">
                <a:solidFill>
                  <a:srgbClr val="0000FF"/>
                </a:solidFill>
                <a:latin typeface="+mj-lt"/>
              </a:rPr>
              <a:t>Giỏi</a:t>
            </a:r>
            <a:endParaRPr lang="en-US" sz="3465" b="1" dirty="0" smtClean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3465" b="1" dirty="0" smtClean="0">
                <a:solidFill>
                  <a:srgbClr val="0000FF"/>
                </a:solidFill>
                <a:latin typeface="+mj-lt"/>
              </a:rPr>
              <a:t>QUÁ</a:t>
            </a:r>
            <a:endParaRPr lang="en-US" sz="3465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2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0" y="22877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smtClean="0">
                <a:latin typeface="Arial" panose="020B0604020202020204" pitchFamily="34" charset="0"/>
              </a:rPr>
              <a:t>16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latin typeface="Arial" panose="020B0604020202020204" pitchFamily="34" charset="0"/>
              </a:rPr>
              <a:t>A. </a:t>
            </a:r>
            <a:r>
              <a:rPr lang="en-US" altLang="en-US" sz="4800" dirty="0" smtClean="0">
                <a:latin typeface="Arial" panose="020B0604020202020204" pitchFamily="34" charset="0"/>
              </a:rPr>
              <a:t>15</a:t>
            </a:r>
            <a:endParaRPr lang="en-US" altLang="en-US" sz="48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60321" y="4170680"/>
            <a:ext cx="2274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 = 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smtClean="0">
                <a:latin typeface="Arial" panose="020B0604020202020204" pitchFamily="34" charset="0"/>
              </a:rPr>
              <a:t>11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smtClean="0">
                <a:latin typeface="Arial" panose="020B0604020202020204" pitchFamily="34" charset="0"/>
              </a:rPr>
              <a:t>12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5764" y="4347210"/>
            <a:ext cx="21034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=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5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46901" y="1228136"/>
            <a:ext cx="5791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>
                <a:latin typeface=".VnAvant" panose="020B7200000000000000" pitchFamily="34" charset="0"/>
              </a:rPr>
              <a:t>To¸n</a:t>
            </a:r>
            <a:endParaRPr lang="en-US" sz="2800" dirty="0">
              <a:latin typeface=".VnAvant" panose="020B7200000000000000" pitchFamily="34" charset="0"/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7" y="-213159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43266" y="1945850"/>
            <a:ext cx="70649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23:</a:t>
            </a:r>
            <a:r>
              <a:rPr kumimoji="0" lang="en-US" sz="3200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3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3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3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2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r>
              <a:rPr lang="en-US" sz="32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666875" y="313916"/>
            <a:ext cx="86105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51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45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126</TotalTime>
  <Words>182</Words>
  <Application>Microsoft Office PowerPoint</Application>
  <PresentationFormat>Widescreen</PresentationFormat>
  <Paragraphs>67</Paragraphs>
  <Slides>19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微软雅黑</vt:lpstr>
      <vt:lpstr>SimSun</vt:lpstr>
      <vt:lpstr>.VnAvant</vt:lpstr>
      <vt:lpstr>Arial</vt:lpstr>
      <vt:lpstr>Calibri</vt:lpstr>
      <vt:lpstr>Century Gothic</vt:lpstr>
      <vt:lpstr>inpin heiti</vt:lpstr>
      <vt:lpstr>Montserrat ExtraBold</vt:lpstr>
      <vt:lpstr>Times New Roman</vt:lpstr>
      <vt:lpstr>UTM Avo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19</cp:revision>
  <dcterms:created xsi:type="dcterms:W3CDTF">2021-05-17T05:01:00Z</dcterms:created>
  <dcterms:modified xsi:type="dcterms:W3CDTF">2025-04-17T03:03:25Z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