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  <p:sldMasterId id="2147483663" r:id="rId3"/>
    <p:sldMasterId id="2147483678" r:id="rId4"/>
    <p:sldMasterId id="2147483683" r:id="rId5"/>
  </p:sldMasterIdLst>
  <p:notesMasterIdLst>
    <p:notesMasterId r:id="rId23"/>
  </p:notesMasterIdLst>
  <p:sldIdLst>
    <p:sldId id="285" r:id="rId6"/>
    <p:sldId id="283" r:id="rId7"/>
    <p:sldId id="258" r:id="rId8"/>
    <p:sldId id="259" r:id="rId9"/>
    <p:sldId id="260" r:id="rId10"/>
    <p:sldId id="261" r:id="rId11"/>
    <p:sldId id="262" r:id="rId12"/>
    <p:sldId id="263" r:id="rId13"/>
    <p:sldId id="280" r:id="rId14"/>
    <p:sldId id="281" r:id="rId15"/>
    <p:sldId id="266" r:id="rId16"/>
    <p:sldId id="267" r:id="rId17"/>
    <p:sldId id="268" r:id="rId18"/>
    <p:sldId id="269" r:id="rId19"/>
    <p:sldId id="270" r:id="rId20"/>
    <p:sldId id="284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56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fld id="{7B5BE245-B848-4BD3-8078-35D7EDCE81A6}" type="slidenum">
              <a:rPr lang="en-US" sz="1200">
                <a:solidFill>
                  <a:prstClr val="black"/>
                </a:solidFill>
              </a:rPr>
              <a:pPr eaLnBrk="1" hangingPunct="1"/>
              <a:t>1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67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smtClean="0"/>
              <a:t>Hồng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110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1C593-65D0-4073-BCC9-577B9352EA97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6DD7CB-9508-4BFF-867B-DE436216B2C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73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D8A617-9F37-49EC-9867-527AC836B2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79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9D56C6-5A32-4223-8DB8-37D13B8909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23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E9E5BC-6B27-48CE-AE68-957EACA977D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720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6F7D35-8F36-4210-AF30-C1133EF6B97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3841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23E409-1E76-4338-8C9F-C0DD932103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3699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34398D-BB9B-464C-8CAE-4E5F954AF4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666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043E09-13A7-44A3-92F6-05668D440D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425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40948A-2614-4B6C-BA79-F4852B12F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956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4A35C-577B-4C38-8447-354C9B1E6A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338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0F4FBC-30D0-4999-8E29-A0340CDEBD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14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914089-F0AB-441D-BFA4-10A200C8F1E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7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16/4/2025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16/4/2025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ransition spd="slow">
    <p:random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20D652-77F0-46AE-82A1-0128E49E62A3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2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32.xml"/><Relationship Id="rId1" Type="http://schemas.openxmlformats.org/officeDocument/2006/relationships/audio" Target="../media/audio1.wav"/><Relationship Id="rId6" Type="http://schemas.openxmlformats.org/officeDocument/2006/relationships/image" Target="../media/image5.gif"/><Relationship Id="rId11" Type="http://schemas.openxmlformats.org/officeDocument/2006/relationships/image" Target="../media/image10.wmf"/><Relationship Id="rId5" Type="http://schemas.openxmlformats.org/officeDocument/2006/relationships/image" Target="../media/image4.gif"/><Relationship Id="rId10" Type="http://schemas.openxmlformats.org/officeDocument/2006/relationships/image" Target="../media/image9.wmf"/><Relationship Id="rId4" Type="http://schemas.openxmlformats.org/officeDocument/2006/relationships/image" Target="../media/image3.gi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7.xml"/><Relationship Id="rId7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1.png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GIF"/><Relationship Id="rId5" Type="http://schemas.openxmlformats.org/officeDocument/2006/relationships/image" Target="../media/image29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jpeg"/><Relationship Id="rId5" Type="http://schemas.openxmlformats.org/officeDocument/2006/relationships/audio" Target="../media/audio3.wav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Math-04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81200"/>
            <a:ext cx="131445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4" descr="Math-04-jun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1727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2514600" y="228601"/>
            <a:ext cx="792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PHÒNG GIÁO DỤC – ĐÀO TẠO DUY </a:t>
            </a:r>
            <a:r>
              <a:rPr lang="en-US" sz="28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H" panose="020B7200000000000000" pitchFamily="34" charset="0"/>
              </a:rPr>
              <a:t>tiªn</a:t>
            </a:r>
          </a:p>
        </p:txBody>
      </p:sp>
      <p:pic>
        <p:nvPicPr>
          <p:cNvPr id="9221" name="Picture 6" descr="Gach chan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124200" y="685800"/>
            <a:ext cx="5486400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WordArt 8" descr="p2_002"/>
          <p:cNvSpPr>
            <a:spLocks noChangeArrowheads="1" noChangeShapeType="1" noTextEdit="1"/>
          </p:cNvSpPr>
          <p:nvPr/>
        </p:nvSpPr>
        <p:spPr bwMode="auto">
          <a:xfrm>
            <a:off x="4038600" y="3733801"/>
            <a:ext cx="36576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kern="10" dirty="0" err="1" smtClean="0">
                <a:ln w="12700">
                  <a:solidFill>
                    <a:srgbClr val="6600FF"/>
                  </a:solidFill>
                  <a:round/>
                  <a:headEnd/>
                  <a:tailEnd/>
                </a:ln>
                <a:blipFill dpi="0" rotWithShape="0">
                  <a:blip r:embed="rId6">
                    <a:alphaModFix amt="95000"/>
                  </a:blip>
                  <a:srcRect/>
                  <a:stretch>
                    <a:fillRect/>
                  </a:stretch>
                </a:blipFill>
                <a:effectLst>
                  <a:outerShdw sy="50000" kx="-2453608" rotWithShape="0">
                    <a:srgbClr val="868686">
                      <a:alpha val="50000"/>
                    </a:srgbClr>
                  </a:outerShdw>
                </a:effectLst>
                <a:latin typeface=".VnTimeH" panose="020B7200000000000000" pitchFamily="34" charset="0"/>
              </a:rPr>
              <a:t>Toán</a:t>
            </a:r>
            <a:endParaRPr lang="en-US" sz="3200" b="1" kern="10" dirty="0">
              <a:ln w="12700">
                <a:solidFill>
                  <a:srgbClr val="6600FF"/>
                </a:solidFill>
                <a:round/>
                <a:headEnd/>
                <a:tailEnd/>
              </a:ln>
              <a:blipFill dpi="0" rotWithShape="0">
                <a:blip r:embed="rId6">
                  <a:alphaModFix amt="95000"/>
                </a:blip>
                <a:srcRect/>
                <a:stretch>
                  <a:fillRect/>
                </a:stretch>
              </a:blipFill>
              <a:effectLst>
                <a:outerShdw sy="50000" kx="-2453608" rotWithShape="0">
                  <a:srgbClr val="868686">
                    <a:alpha val="50000"/>
                  </a:srgbClr>
                </a:outerShdw>
              </a:effectLst>
              <a:latin typeface=".VnTimeH" panose="020B7200000000000000" pitchFamily="34" charset="0"/>
            </a:endParaRPr>
          </a:p>
        </p:txBody>
      </p:sp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2801938" y="4470400"/>
            <a:ext cx="655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 err="1" smtClean="0">
                <a:solidFill>
                  <a:srgbClr val="CC0000"/>
                </a:solidFill>
                <a:cs typeface="Times New Roman" panose="02020603050405020304" pitchFamily="18" charset="0"/>
              </a:rPr>
              <a:t>:NguyễnThịKim</a:t>
            </a:r>
            <a:r>
              <a:rPr lang="en-US" sz="3200" b="1" dirty="0" smtClean="0">
                <a:solidFill>
                  <a:srgbClr val="CC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C0000"/>
                </a:solidFill>
                <a:cs typeface="Times New Roman" panose="02020603050405020304" pitchFamily="18" charset="0"/>
              </a:rPr>
              <a:t>Thoa</a:t>
            </a:r>
            <a:r>
              <a:rPr lang="en-US" sz="3200" b="1" dirty="0">
                <a:solidFill>
                  <a:srgbClr val="CC000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0667" name="Picture 11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m yeu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2" descr="Bauernba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29264"/>
            <a:ext cx="51816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5" descr="XMSTRER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2101" y="1066800"/>
            <a:ext cx="244475" cy="490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5" descr="XMSTRER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0" y="914401"/>
            <a:ext cx="2286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5" descr="XMSTRER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16613" y="-2868612"/>
            <a:ext cx="271463" cy="600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7" descr="CRNRC40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1525588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8" descr="CRNRC40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6" y="0"/>
            <a:ext cx="14065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75" name="Text Box 19"/>
          <p:cNvSpPr txBox="1">
            <a:spLocks noChangeArrowheads="1"/>
          </p:cNvSpPr>
          <p:nvPr/>
        </p:nvSpPr>
        <p:spPr bwMode="auto">
          <a:xfrm>
            <a:off x="2533650" y="240507"/>
            <a:ext cx="792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PHÒNG GIÁO DỤC – ĐÀO TẠO DUY </a:t>
            </a:r>
            <a:endParaRPr lang="en-US" sz="28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TimeH" panose="020B7200000000000000" pitchFamily="34" charset="0"/>
            </a:endParaRPr>
          </a:p>
        </p:txBody>
      </p:sp>
      <p:sp>
        <p:nvSpPr>
          <p:cNvPr id="70676" name="Text Box 20"/>
          <p:cNvSpPr txBox="1">
            <a:spLocks noChangeArrowheads="1"/>
          </p:cNvSpPr>
          <p:nvPr/>
        </p:nvSpPr>
        <p:spPr bwMode="auto">
          <a:xfrm>
            <a:off x="1709738" y="1133475"/>
            <a:ext cx="857726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Chào</a:t>
            </a:r>
            <a:r>
              <a:rPr lang="en-US" sz="3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mừng</a:t>
            </a:r>
            <a:r>
              <a:rPr lang="en-US" sz="3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các</a:t>
            </a:r>
            <a:r>
              <a:rPr lang="en-US" sz="3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thầy</a:t>
            </a:r>
            <a:r>
              <a:rPr lang="en-US" sz="3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, </a:t>
            </a:r>
            <a:r>
              <a:rPr lang="en-US" sz="3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cô</a:t>
            </a:r>
            <a:r>
              <a:rPr lang="en-US" sz="3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gáo</a:t>
            </a:r>
            <a:r>
              <a:rPr lang="en-US" sz="3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về</a:t>
            </a:r>
            <a:r>
              <a:rPr lang="en-US" sz="3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dự</a:t>
            </a:r>
            <a:r>
              <a:rPr lang="en-US" sz="3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 </a:t>
            </a:r>
            <a:r>
              <a:rPr lang="en-US" sz="3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giờ</a:t>
            </a:r>
            <a:r>
              <a:rPr lang="en-US" sz="3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lớp</a:t>
            </a:r>
            <a:r>
              <a:rPr lang="en-US" sz="34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  </a:t>
            </a:r>
            <a:r>
              <a:rPr lang="en-US" sz="3400" b="1" dirty="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" panose="020B7200000000000000" pitchFamily="34" charset="0"/>
              </a:rPr>
              <a:t>2A</a:t>
            </a:r>
          </a:p>
        </p:txBody>
      </p:sp>
      <p:sp>
        <p:nvSpPr>
          <p:cNvPr id="9233" name="Rectangle 16"/>
          <p:cNvSpPr>
            <a:spLocks noChangeArrowheads="1"/>
          </p:cNvSpPr>
          <p:nvPr/>
        </p:nvSpPr>
        <p:spPr bwMode="auto">
          <a:xfrm>
            <a:off x="2878138" y="5051426"/>
            <a:ext cx="6477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phường Hoàng Đông</a:t>
            </a:r>
          </a:p>
        </p:txBody>
      </p:sp>
    </p:spTree>
    <p:extLst>
      <p:ext uri="{BB962C8B-B14F-4D97-AF65-F5344CB8AC3E}">
        <p14:creationId xmlns:p14="http://schemas.microsoft.com/office/powerpoint/2010/main" val="324907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706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211" fill="hold"/>
                                        <p:tgtEl>
                                          <p:spTgt spid="706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autoRev="1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706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autoRev="1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autoRev="1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autoRev="1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667"/>
                </p:tgtEl>
              </p:cMediaNode>
            </p:audio>
          </p:childTnLst>
        </p:cTn>
      </p:par>
    </p:tnLst>
    <p:bldLst>
      <p:bldP spid="70661" grpId="0"/>
      <p:bldP spid="70675" grpId="0"/>
      <p:bldP spid="7067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7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396"/>
            <a:ext cx="12283126" cy="622999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311537" y="6381750"/>
            <a:ext cx="3061741" cy="47625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8 + 3 = 11</a:t>
            </a:r>
            <a:endParaRPr lang="en-US" sz="32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089"/>
            <a:ext cx="12009748" cy="4768785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16817" y="282804"/>
            <a:ext cx="933254" cy="754144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.VnAvant" panose="020B7200000000000000" pitchFamily="34" charset="0"/>
              </a:rPr>
              <a:t>1.</a:t>
            </a:r>
            <a:endParaRPr lang="en-US" sz="3600" dirty="0"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9985" y="328930"/>
            <a:ext cx="21812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05425" y="2643844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905425" y="5124665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8" y="150830"/>
            <a:ext cx="12235991" cy="49976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093961" y="2238491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938579" y="2238490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93961" y="4227547"/>
            <a:ext cx="739447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938579" y="4243856"/>
            <a:ext cx="699770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13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265790" cy="248867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73519" y="911856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=12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73519" y="1695725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08105" y="911856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08105" y="1698617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=15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042691" y="911856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=11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42691" y="1695725"/>
            <a:ext cx="923826" cy="6649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>
                <a:solidFill>
                  <a:srgbClr val="FF0000"/>
                </a:solidFill>
              </a:rPr>
              <a:t>=12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427"/>
            <a:ext cx="12192000" cy="64008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Oval 12"/>
          <p:cNvSpPr/>
          <p:nvPr/>
        </p:nvSpPr>
        <p:spPr>
          <a:xfrm>
            <a:off x="3781726" y="4877996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+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77145" y="4802582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663689" y="4802582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5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941530" y="4877995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344691" y="5660421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14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>
            <a:fillRect/>
          </a:stretch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Wake Up! Daily Routines Song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1555" y="864909"/>
            <a:ext cx="9753600" cy="54864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+ 6 =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+ 5 =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770188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 smtClean="0">
                <a:latin typeface=".VnAvant" panose="020B7200000000000000" pitchFamily="34" charset="0"/>
              </a:rPr>
              <a:t>Toán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8694" y="1698765"/>
            <a:ext cx="113781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9: </a:t>
            </a:r>
            <a:r>
              <a:rPr kumimoji="0" lang="en-US" sz="48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8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8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80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8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en-US" sz="480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kumimoji="0" lang="en-US" sz="4800" u="none" strike="noStrike" kern="1200" cap="none" spc="100" normalizeH="0" noProof="0" dirty="0" smtClean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8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20</a:t>
            </a:r>
            <a:endParaRPr kumimoji="0" lang="en-US" sz="48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FF"/>
        </a:solidFill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FF"/>
        </a:solidFill>
        <a:ln w="12700" cap="flat" cmpd="sng" algn="ctr">
          <a:solidFill>
            <a:srgbClr val="FFFF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168</Words>
  <Application>Microsoft Office PowerPoint</Application>
  <PresentationFormat>Widescreen</PresentationFormat>
  <Paragraphs>75</Paragraphs>
  <Slides>17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Microsoft YaHei</vt:lpstr>
      <vt:lpstr>宋体</vt:lpstr>
      <vt:lpstr>宋体</vt:lpstr>
      <vt:lpstr>.VnAvant</vt:lpstr>
      <vt:lpstr>.VnTime</vt:lpstr>
      <vt:lpstr>.VnTimeH</vt:lpstr>
      <vt:lpstr>Arial</vt:lpstr>
      <vt:lpstr>Arial-Rounded</vt:lpstr>
      <vt:lpstr>Calibri</vt:lpstr>
      <vt:lpstr>Calibri Light</vt:lpstr>
      <vt:lpstr>inpin heiti</vt:lpstr>
      <vt:lpstr>ITC Avant Garde Std Bk</vt:lpstr>
      <vt:lpstr>Montserrat ExtraBold</vt:lpstr>
      <vt:lpstr>Times New Roman</vt:lpstr>
      <vt:lpstr>1_Office Theme</vt:lpstr>
      <vt:lpstr>2_Office Theme</vt:lpstr>
      <vt:lpstr>3_Office Theme</vt:lpstr>
      <vt:lpstr>4_Office 主题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27</cp:revision>
  <dcterms:created xsi:type="dcterms:W3CDTF">2021-05-10T04:25:00Z</dcterms:created>
  <dcterms:modified xsi:type="dcterms:W3CDTF">2025-04-17T02:57:11Z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1033-11.2.0.10152</vt:lpwstr>
  </property>
</Properties>
</file>