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73" r:id="rId4"/>
    <p:sldId id="271" r:id="rId5"/>
    <p:sldId id="269" r:id="rId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01" y="4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8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16/03/2025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85119" y="4343401"/>
            <a:ext cx="137160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98: BẢNG SỐ LIỆU THỐNG KÊ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98: BẢNG SỐ LIỆU THỐNG KÊ (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8214519" y="1611970"/>
            <a:ext cx="2848" cy="753203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90719" y="3423047"/>
            <a:ext cx="64379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135 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0719" y="4347627"/>
            <a:ext cx="712970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14519" y="5709047"/>
            <a:ext cx="805848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cm.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14519" y="6557427"/>
            <a:ext cx="798648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004" t="60417" r="56442" b="11458"/>
          <a:stretch/>
        </p:blipFill>
        <p:spPr>
          <a:xfrm>
            <a:off x="1508919" y="1676400"/>
            <a:ext cx="6632248" cy="63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98: BẢNG SỐ LIỆU THỐNG KÊ (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00" t="15625" r="20915" b="28125"/>
          <a:stretch/>
        </p:blipFill>
        <p:spPr>
          <a:xfrm>
            <a:off x="1204119" y="1643346"/>
            <a:ext cx="6477000" cy="681485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8214519" y="1611970"/>
            <a:ext cx="2848" cy="753203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928" t="73958" r="17789" b="12500"/>
          <a:stretch/>
        </p:blipFill>
        <p:spPr>
          <a:xfrm>
            <a:off x="8290719" y="1981200"/>
            <a:ext cx="7757320" cy="2667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14519" y="4794647"/>
            <a:ext cx="8411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1726km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14519" y="5511225"/>
            <a:ext cx="7887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103 km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14519" y="6273225"/>
            <a:ext cx="76937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1407 km</a:t>
            </a:r>
          </a:p>
        </p:txBody>
      </p:sp>
    </p:spTree>
    <p:extLst>
      <p:ext uri="{BB962C8B-B14F-4D97-AF65-F5344CB8AC3E}">
        <p14:creationId xmlns:p14="http://schemas.microsoft.com/office/powerpoint/2010/main" val="14290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181</Words>
  <Application>Microsoft Office PowerPoint</Application>
  <PresentationFormat>Custom</PresentationFormat>
  <Paragraphs>27</Paragraphs>
  <Slides>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Huong</cp:lastModifiedBy>
  <cp:revision>179</cp:revision>
  <dcterms:created xsi:type="dcterms:W3CDTF">2022-07-10T01:37:20Z</dcterms:created>
  <dcterms:modified xsi:type="dcterms:W3CDTF">2025-03-16T14:06:45Z</dcterms:modified>
</cp:coreProperties>
</file>