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2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31" r:id="rId3"/>
  </p:sldMasterIdLst>
  <p:notesMasterIdLst>
    <p:notesMasterId r:id="rId28"/>
  </p:notesMasterIdLst>
  <p:sldIdLst>
    <p:sldId id="285" r:id="rId4"/>
    <p:sldId id="396" r:id="rId5"/>
    <p:sldId id="275" r:id="rId6"/>
    <p:sldId id="276" r:id="rId7"/>
    <p:sldId id="384" r:id="rId8"/>
    <p:sldId id="277" r:id="rId9"/>
    <p:sldId id="402" r:id="rId10"/>
    <p:sldId id="315" r:id="rId11"/>
    <p:sldId id="387" r:id="rId12"/>
    <p:sldId id="403" r:id="rId13"/>
    <p:sldId id="374" r:id="rId14"/>
    <p:sldId id="386" r:id="rId15"/>
    <p:sldId id="389" r:id="rId16"/>
    <p:sldId id="397" r:id="rId17"/>
    <p:sldId id="398" r:id="rId18"/>
    <p:sldId id="405" r:id="rId19"/>
    <p:sldId id="406" r:id="rId20"/>
    <p:sldId id="401" r:id="rId21"/>
    <p:sldId id="399" r:id="rId22"/>
    <p:sldId id="392" r:id="rId23"/>
    <p:sldId id="393" r:id="rId24"/>
    <p:sldId id="394" r:id="rId25"/>
    <p:sldId id="278" r:id="rId26"/>
    <p:sldId id="286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" lastIdx="1" clrIdx="0">
    <p:extLst>
      <p:ext uri="{19B8F6BF-5375-455C-9EA6-DF929625EA0E}">
        <p15:presenceInfo xmlns:p15="http://schemas.microsoft.com/office/powerpoint/2012/main" userId="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8B"/>
    <a:srgbClr val="B50B7C"/>
    <a:srgbClr val="AFD7FF"/>
    <a:srgbClr val="99CCFF"/>
    <a:srgbClr val="66CCFF"/>
    <a:srgbClr val="7280FF"/>
    <a:srgbClr val="03047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025" autoAdjust="0"/>
  </p:normalViewPr>
  <p:slideViewPr>
    <p:cSldViewPr snapToGrid="0" showGuides="1">
      <p:cViewPr varScale="1">
        <p:scale>
          <a:sx n="88" d="100"/>
          <a:sy n="88" d="100"/>
        </p:scale>
        <p:origin x="466" y="3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CD13A51-C5E4-47B6-8870-665410A7A8C3}" type="datetimeFigureOut">
              <a:rPr lang="zh-CN" altLang="en-US" smtClean="0"/>
              <a:pPr/>
              <a:t>2024/10/21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BF608899-20A8-46AD-AA03-3D1308691BC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637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6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06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9879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08899-20A8-46AD-AA03-3D1308691BC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435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56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251650"/>
      </p:ext>
    </p:extLst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964848"/>
      </p:ext>
    </p:extLst>
  </p:cSld>
  <p:clrMapOvr>
    <a:masterClrMapping/>
  </p:clrMapOvr>
  <p:transition spd="slow" advClick="0" advTm="4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937660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40335"/>
      </p:ext>
    </p:extLst>
  </p:cSld>
  <p:clrMapOvr>
    <a:masterClrMapping/>
  </p:clrMapOvr>
  <p:transition spd="slow" advClick="0" advTm="4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849343"/>
      </p:ext>
    </p:extLst>
  </p:cSld>
  <p:clrMapOvr>
    <a:masterClrMapping/>
  </p:clrMapOvr>
  <p:transition spd="slow" advClick="0" advTm="4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596965"/>
      </p:ext>
    </p:extLst>
  </p:cSld>
  <p:clrMapOvr>
    <a:masterClrMapping/>
  </p:clrMapOvr>
  <p:transition spd="slow" advClick="0" advTm="4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95574"/>
      </p:ext>
    </p:extLst>
  </p:cSld>
  <p:clrMapOvr>
    <a:masterClrMapping/>
  </p:clrMapOvr>
  <p:transition spd="slow" advClick="0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72110"/>
      </p:ext>
    </p:extLst>
  </p:cSld>
  <p:clrMapOvr>
    <a:masterClrMapping/>
  </p:clrMapOvr>
  <p:transition spd="slow" advClick="0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268095"/>
      </p:ext>
    </p:extLst>
  </p:cSld>
  <p:clrMapOvr>
    <a:masterClrMapping/>
  </p:clrMapOvr>
  <p:transition spd="slow" advClick="0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144707"/>
      </p:ext>
    </p:extLst>
  </p:cSld>
  <p:clrMapOvr>
    <a:masterClrMapping/>
  </p:clrMapOvr>
  <p:transition spd="slow" advClick="0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EBF30-F49D-47AF-B2EF-36BCEB65076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/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/>
          <p:cNvPicPr>
            <a:picLocks noChangeAspect="1"/>
          </p:cNvPicPr>
          <p:nvPr userDrawn="1"/>
        </p:nvPicPr>
        <p:blipFill>
          <a:blip r:embed="rId4" cstate="screen"/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/>
          <p:cNvPicPr>
            <a:picLocks noChangeAspect="1"/>
          </p:cNvPicPr>
          <p:nvPr userDrawn="1"/>
        </p:nvPicPr>
        <p:blipFill>
          <a:blip r:embed="rId5" cstate="screen"/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/>
          <p:cNvPicPr>
            <a:picLocks noChangeAspect="1"/>
          </p:cNvPicPr>
          <p:nvPr userDrawn="1"/>
        </p:nvPicPr>
        <p:blipFill>
          <a:blip r:embed="rId6" cstate="screen"/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/>
          <p:cNvPicPr>
            <a:picLocks noChangeAspect="1"/>
          </p:cNvPicPr>
          <p:nvPr userDrawn="1"/>
        </p:nvPicPr>
        <p:blipFill>
          <a:blip r:embed="rId7" cstate="screen"/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/>
          <p:cNvPicPr>
            <a:picLocks noChangeAspect="1"/>
          </p:cNvPicPr>
          <p:nvPr userDrawn="1"/>
        </p:nvPicPr>
        <p:blipFill>
          <a:blip r:embed="rId8" cstate="screen"/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/>
          <p:cNvPicPr>
            <a:picLocks noChangeAspect="1"/>
          </p:cNvPicPr>
          <p:nvPr userDrawn="1"/>
        </p:nvPicPr>
        <p:blipFill>
          <a:blip r:embed="rId9" cstate="screen"/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4" name="椭圆 10"/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/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/>
          <p:cNvPicPr>
            <a:picLocks noChangeAspect="1"/>
          </p:cNvPicPr>
          <p:nvPr userDrawn="1"/>
        </p:nvPicPr>
        <p:blipFill>
          <a:blip r:embed="rId10" cstate="screen"/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  <p:pic>
        <p:nvPicPr>
          <p:cNvPr id="18" name="Picture 21"/>
          <p:cNvPicPr>
            <a:picLocks noChangeAspect="1"/>
          </p:cNvPicPr>
          <p:nvPr userDrawn="1"/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1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032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55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970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706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163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761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3085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77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49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089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70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52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052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68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913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383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52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615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143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31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660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56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4394-4554-41B3-BD4B-912C654A773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813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115661"/>
      </p:ext>
    </p:extLst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40697"/>
      </p:ext>
    </p:extLst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5028F9D0-9EBA-4B98-9FCB-7DE82DD2CD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2024/10/21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354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2" r:id="rId4"/>
    <p:sldLayoutId id="2147483671" r:id="rId5"/>
    <p:sldLayoutId id="2147483664" r:id="rId6"/>
    <p:sldLayoutId id="2147483663" r:id="rId7"/>
    <p:sldLayoutId id="2147483662" r:id="rId8"/>
    <p:sldLayoutId id="2147483661" r:id="rId9"/>
    <p:sldLayoutId id="2147483651" r:id="rId10"/>
    <p:sldLayoutId id="2147483652" r:id="rId11"/>
    <p:sldLayoutId id="2147483684" r:id="rId12"/>
    <p:sldLayoutId id="2147483683" r:id="rId13"/>
    <p:sldLayoutId id="2147483682" r:id="rId14"/>
    <p:sldLayoutId id="2147483681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4" r:id="rId22"/>
    <p:sldLayoutId id="2147483673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  <p:sldLayoutId id="2147483743" r:id="rId37"/>
  </p:sldLayoutIdLst>
  <p:transition spd="slow" advClick="0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64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A4394-4554-41B3-BD4B-912C654A7731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56327-7DDB-40B8-AF0C-0CB7BA0C9B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2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5.wav"/><Relationship Id="rId7" Type="http://schemas.openxmlformats.org/officeDocument/2006/relationships/image" Target="../media/image4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hyperlink" Target="http://tieuhoc.info/" TargetMode="Externa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.gif"/><Relationship Id="rId11" Type="http://schemas.openxmlformats.org/officeDocument/2006/relationships/image" Target="../media/image20.png"/><Relationship Id="rId5" Type="http://schemas.openxmlformats.org/officeDocument/2006/relationships/image" Target="../media/image13.gi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.gif"/><Relationship Id="rId11" Type="http://schemas.openxmlformats.org/officeDocument/2006/relationships/image" Target="../media/image20.png"/><Relationship Id="rId5" Type="http://schemas.openxmlformats.org/officeDocument/2006/relationships/image" Target="../media/image13.gi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.gif"/><Relationship Id="rId11" Type="http://schemas.openxmlformats.org/officeDocument/2006/relationships/image" Target="../media/image20.png"/><Relationship Id="rId5" Type="http://schemas.openxmlformats.org/officeDocument/2006/relationships/image" Target="../media/image13.gi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jp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6" descr="LICENSELEARN MORE Standard For Print, Advertising, Design Expanded ...">
            <a:extLst>
              <a:ext uri="{FF2B5EF4-FFF2-40B4-BE49-F238E27FC236}">
                <a16:creationId xmlns:a16="http://schemas.microsoft.com/office/drawing/2014/main" xmlns="" id="{59FF79B1-84A0-D586-CD4D-9F39DF885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1524000" y="25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>
            <a:extLst>
              <a:ext uri="{FF2B5EF4-FFF2-40B4-BE49-F238E27FC236}">
                <a16:creationId xmlns:a16="http://schemas.microsoft.com/office/drawing/2014/main" xmlns="" id="{F572BDB1-2DBA-A4FB-ED1F-73CA97DC6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52401"/>
            <a:ext cx="594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28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3077" name="WordArt 15">
            <a:extLst>
              <a:ext uri="{FF2B5EF4-FFF2-40B4-BE49-F238E27FC236}">
                <a16:creationId xmlns:a16="http://schemas.microsoft.com/office/drawing/2014/main" xmlns="" id="{F553F09A-6529-8F6B-806B-11A195E5BA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72916" y="2398713"/>
            <a:ext cx="8686800" cy="1055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19209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1090612"/>
            <a:ext cx="1142047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42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66" y="666510"/>
            <a:ext cx="9541067" cy="55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67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294" y="1527645"/>
            <a:ext cx="9373412" cy="38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76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345" y="1901057"/>
            <a:ext cx="9335309" cy="30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30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60" y="1565748"/>
            <a:ext cx="9914479" cy="37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8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43" y="707621"/>
            <a:ext cx="9853514" cy="853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570" y="2034419"/>
            <a:ext cx="9906859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84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278" y="754148"/>
            <a:ext cx="9975444" cy="53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8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id of graph paper&#10;&#10;Description automatically generated">
            <a:extLst>
              <a:ext uri="{FF2B5EF4-FFF2-40B4-BE49-F238E27FC236}">
                <a16:creationId xmlns="" xmlns:a16="http://schemas.microsoft.com/office/drawing/2014/main" id="{BF27B6EE-2CEF-8708-56F5-D9BBFF4B6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55834DD-922F-2C99-902B-114D98A56141}"/>
              </a:ext>
            </a:extLst>
          </p:cNvPr>
          <p:cNvSpPr/>
          <p:nvPr/>
        </p:nvSpPr>
        <p:spPr>
          <a:xfrm>
            <a:off x="1591036" y="292608"/>
            <a:ext cx="10262636" cy="1399032"/>
          </a:xfrm>
          <a:prstGeom prst="roundRect">
            <a:avLst/>
          </a:prstGeom>
          <a:ln w="57150">
            <a:solidFill>
              <a:srgbClr val="536AF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sơ đồ các phòng ở tầng 2 của nhà bạn Duy dưới đây:</a:t>
            </a:r>
            <a:endParaRPr lang="vi-VN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9E2EAEA6-E064-F54F-D63E-C20BB8DE197B}"/>
              </a:ext>
            </a:extLst>
          </p:cNvPr>
          <p:cNvSpPr/>
          <p:nvPr/>
        </p:nvSpPr>
        <p:spPr>
          <a:xfrm>
            <a:off x="338328" y="292608"/>
            <a:ext cx="914400" cy="9144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Koni" pitchFamily="2" charset="-93"/>
              </a:rPr>
              <a:t>4</a:t>
            </a:r>
            <a:endParaRPr lang="vi-VN" sz="4800" dirty="0">
              <a:latin typeface="#9Slide07 IcielKoni" pitchFamily="2" charset="-93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30DB89A-4442-69CE-D351-C41D9BDA28D2}"/>
              </a:ext>
            </a:extLst>
          </p:cNvPr>
          <p:cNvSpPr/>
          <p:nvPr/>
        </p:nvSpPr>
        <p:spPr>
          <a:xfrm>
            <a:off x="441960" y="2153412"/>
            <a:ext cx="11622024" cy="4411980"/>
          </a:xfrm>
          <a:prstGeom prst="roundRect">
            <a:avLst/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cartoon of a child standing next to a rectangular piece of paper&#10;&#10;Description automatically generated">
            <a:extLst>
              <a:ext uri="{FF2B5EF4-FFF2-40B4-BE49-F238E27FC236}">
                <a16:creationId xmlns="" xmlns:a16="http://schemas.microsoft.com/office/drawing/2014/main" id="{863EB7C2-EC1B-103A-B04D-9FC499EA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18553" r="6273" b="3328"/>
          <a:stretch/>
        </p:blipFill>
        <p:spPr>
          <a:xfrm>
            <a:off x="7940040" y="1889641"/>
            <a:ext cx="4123944" cy="4798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9724D15-FE6D-F535-E27F-CDFAB9C3A2B2}"/>
              </a:ext>
            </a:extLst>
          </p:cNvPr>
          <p:cNvSpPr txBox="1"/>
          <p:nvPr/>
        </p:nvSpPr>
        <p:spPr>
          <a:xfrm>
            <a:off x="729625" y="2545277"/>
            <a:ext cx="648081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tầng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Duy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x 8 = 48 (m</a:t>
            </a:r>
            <a:r>
              <a:rPr lang="en-US" sz="2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>
              <a:spcAft>
                <a:spcPts val="80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x 3 = 9 (m</a:t>
            </a:r>
            <a:r>
              <a:rPr lang="en-US" sz="2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c,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6 x 4 - 2 x 3 = 18 (m</a:t>
            </a:r>
            <a:r>
              <a:rPr lang="en-US" sz="2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a, 48m</a:t>
            </a:r>
            <a:r>
              <a:rPr lang="pt-BR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b, 9m</a:t>
            </a:r>
            <a:r>
              <a:rPr lang="pt-BR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c, 18m</a:t>
            </a:r>
            <a:r>
              <a:rPr lang="pt-BR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73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208" y="788441"/>
            <a:ext cx="9731583" cy="52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51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08F3B7C-9259-7D0F-9E14-F1F2AB1B19E5}"/>
              </a:ext>
            </a:extLst>
          </p:cNvPr>
          <p:cNvSpPr txBox="1"/>
          <p:nvPr/>
        </p:nvSpPr>
        <p:spPr>
          <a:xfrm>
            <a:off x="521208" y="573144"/>
            <a:ext cx="1134770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0" i="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Bức tranh khi hoàn thành được gắn bởi tất cả số mảnh gốm là: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 × 100 = 5 000 (mảnh gốm)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Diện tích mỗi mảnh gốm nhỏ là: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× 2 = 4 (cm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mỗi mảnh gốm nhỏ hình vuông có cạnh 2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thì diện tích bức tranh là:</a:t>
            </a:r>
          </a:p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× 5 000 = 20 000 (cm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= 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Đáp số: a) 5 000 mảnh 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gốm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b) 2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200" baseline="30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</a:t>
            </a:r>
            <a:r>
              <a:rPr lang="en-US" sz="3200" baseline="30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</a:t>
            </a:r>
            <a:endParaRPr lang="vi-VN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32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209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193" y="1877433"/>
            <a:ext cx="7175614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92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bi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797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WordArt 5"/>
          <p:cNvSpPr>
            <a:spLocks noChangeArrowheads="1" noChangeShapeType="1" noTextEdit="1"/>
          </p:cNvSpPr>
          <p:nvPr/>
        </p:nvSpPr>
        <p:spPr bwMode="auto">
          <a:xfrm>
            <a:off x="4712608" y="1496963"/>
            <a:ext cx="4191000" cy="180461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 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/>
              </a:rPr>
              <a:t>TRÒ CHƠI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 rot="20876853">
            <a:off x="4167178" y="3038895"/>
            <a:ext cx="5353803" cy="1998415"/>
            <a:chOff x="5225" y="9335"/>
            <a:chExt cx="2520" cy="1750"/>
          </a:xfrm>
        </p:grpSpPr>
        <p:sp>
          <p:nvSpPr>
            <p:cNvPr id="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81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6" name="Picture 26" descr="cosmo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5" descr="BOOK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4" descr="BOOK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QUILLPE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800" b="1">
                  <a:solidFill>
                    <a:srgbClr val="000000"/>
                  </a:solidFill>
                  <a:latin typeface="VnBangkok"/>
                  <a:cs typeface="Times New Roman" pitchFamily="18" charset="0"/>
                </a:rPr>
                <a:t> </a:t>
              </a:r>
              <a:endParaRPr lang="en-US" altLang="vi-VN" sz="48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vi-VN" sz="48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533900" y="4133802"/>
            <a:ext cx="4191000" cy="2128838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91431" tIns="45716" rIns="91431" bIns="45716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79748"/>
            <a:ext cx="142081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2898738"/>
            <a:ext cx="142716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345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524000" y="-26988"/>
            <a:ext cx="9144000" cy="6958013"/>
            <a:chOff x="0" y="0"/>
            <a:chExt cx="5760" cy="4383"/>
          </a:xfrm>
        </p:grpSpPr>
        <p:sp>
          <p:nvSpPr>
            <p:cNvPr id="14369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1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12328" name="WordArt 8"/>
          <p:cNvSpPr>
            <a:spLocks noChangeArrowheads="1" noChangeShapeType="1" noTextEdit="1"/>
          </p:cNvSpPr>
          <p:nvPr/>
        </p:nvSpPr>
        <p:spPr bwMode="auto">
          <a:xfrm>
            <a:off x="3719514" y="260351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782888" y="1182689"/>
            <a:ext cx="7561262" cy="10937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vi-VN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baseline="30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……</a:t>
            </a:r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vi-VN" sz="2800" b="1" baseline="300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359150" y="4868863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100 </a:t>
            </a:r>
            <a:endParaRPr lang="en-US" sz="26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4" y="486886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30438" y="50133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436814" y="50847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216276" y="2565400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10000</a:t>
            </a:r>
            <a:endParaRPr lang="en-US" alt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5" y="25812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25676" y="26543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432051" y="27670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00400" y="373380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1000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371633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4713" y="38608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51089" y="386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28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46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1436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6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028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8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524000" y="-26988"/>
            <a:ext cx="9144000" cy="6958013"/>
            <a:chOff x="0" y="0"/>
            <a:chExt cx="5760" cy="4383"/>
          </a:xfrm>
        </p:grpSpPr>
        <p:sp>
          <p:nvSpPr>
            <p:cNvPr id="15393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5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13352" name="WordArt 8"/>
          <p:cNvSpPr>
            <a:spLocks noChangeArrowheads="1" noChangeShapeType="1" noTextEdit="1"/>
          </p:cNvSpPr>
          <p:nvPr/>
        </p:nvSpPr>
        <p:spPr bwMode="auto">
          <a:xfrm>
            <a:off x="3719514" y="260351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912278" y="954087"/>
            <a:ext cx="7275512" cy="13684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 </a:t>
            </a:r>
            <a:r>
              <a:rPr lang="vi-VN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vi-VN" sz="2800" b="1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vi-VN" sz="28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276600" y="2636838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500</a:t>
            </a:r>
            <a:endParaRPr lang="en-US" sz="32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63683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27813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28527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124201" y="3690938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altLang="en-US" sz="4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068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377983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39976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00400" y="478790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5</a:t>
            </a:r>
            <a:endParaRPr lang="en-U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9" y="47879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932364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35214" y="49323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28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46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3773488"/>
            <a:ext cx="1447800" cy="1179512"/>
            <a:chOff x="4320" y="2928"/>
            <a:chExt cx="1104" cy="1104"/>
          </a:xfrm>
        </p:grpSpPr>
        <p:sp>
          <p:nvSpPr>
            <p:cNvPr id="1539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9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9149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2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1524000" y="-26988"/>
            <a:ext cx="9901238" cy="6958013"/>
            <a:chOff x="0" y="0"/>
            <a:chExt cx="6237" cy="4383"/>
          </a:xfrm>
        </p:grpSpPr>
        <p:sp>
          <p:nvSpPr>
            <p:cNvPr id="16417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9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0" name="Text Box 6"/>
            <p:cNvSpPr txBox="1">
              <a:spLocks noChangeArrowheads="1"/>
            </p:cNvSpPr>
            <p:nvPr/>
          </p:nvSpPr>
          <p:spPr bwMode="auto">
            <a:xfrm>
              <a:off x="2926" y="4156"/>
              <a:ext cx="331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000" b="1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http://tieuhoc.info</a:t>
              </a:r>
              <a:r>
                <a:rPr lang="en-US" altLang="en-US" sz="1000" b="1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Pham Khac Lap Kien Bai Primary School – 2015</a:t>
              </a:r>
            </a:p>
          </p:txBody>
        </p:sp>
      </p:grpSp>
      <p:sp>
        <p:nvSpPr>
          <p:cNvPr id="314376" name="WordArt 8"/>
          <p:cNvSpPr>
            <a:spLocks noChangeArrowheads="1" noChangeShapeType="1" noTextEdit="1"/>
          </p:cNvSpPr>
          <p:nvPr/>
        </p:nvSpPr>
        <p:spPr bwMode="auto">
          <a:xfrm>
            <a:off x="3719514" y="260351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276601" y="2987675"/>
            <a:ext cx="555570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        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80</a:t>
            </a:r>
            <a:endParaRPr lang="en-US" sz="28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29876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1321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2035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54004" y="4156075"/>
            <a:ext cx="528399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0,08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41560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52651" y="42291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59026" y="43418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248025" y="5148263"/>
            <a:ext cx="63769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               </a:t>
            </a:r>
            <a:r>
              <a:rPr lang="en-US" sz="2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0,8</a:t>
            </a:r>
            <a:endParaRPr lang="en-US" sz="28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514826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76463" y="52927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82839" y="52927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384300" y="1066800"/>
            <a:ext cx="1398588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774826" y="1484313"/>
            <a:ext cx="576263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691688" y="29416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734550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701213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691688" y="29559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9686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96400" y="4124326"/>
            <a:ext cx="1447800" cy="1179513"/>
            <a:chOff x="4320" y="2928"/>
            <a:chExt cx="1104" cy="1104"/>
          </a:xfrm>
        </p:grpSpPr>
        <p:sp>
          <p:nvSpPr>
            <p:cNvPr id="164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912278" y="954087"/>
            <a:ext cx="7275512" cy="13684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b="1" baseline="30000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……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b="1" dirty="0" smtClean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36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6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B5048C-7151-4D84-A893-2738C78AC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6" y="430624"/>
            <a:ext cx="4963519" cy="60757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39" y="909823"/>
            <a:ext cx="4460724" cy="4256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969B676-1DC7-8102-B665-A828B88F528E}"/>
              </a:ext>
            </a:extLst>
          </p:cNvPr>
          <p:cNvSpPr/>
          <p:nvPr/>
        </p:nvSpPr>
        <p:spPr>
          <a:xfrm>
            <a:off x="1499440" y="2505670"/>
            <a:ext cx="34547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TẠM BIỆT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330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1"/>
            <a:ext cx="572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CÂU CÁ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854663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BẮT 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xmlns="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107" y="381000"/>
            <a:ext cx="52382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8,35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8,3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noProof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645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2844800" y="5156201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180361"/>
            <a:ext cx="518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4,561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4,6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844800" y="288976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12206515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4,56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12206515" y="5169242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4,5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74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 flipH="1">
            <a:off x="12192000" y="5143842"/>
            <a:ext cx="2844800" cy="151095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0,125</a:t>
              </a:r>
              <a:endPara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02" y="1214967"/>
            <a:ext cx="3588591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260761"/>
            <a:ext cx="5384801" cy="2082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426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0,1247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267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67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r>
              <a:rPr kumimoji="0" lang="pt-BR" alt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7274560" y="419097"/>
            <a:ext cx="2072640" cy="1035052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0,125</a:t>
              </a:r>
              <a:endPara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2844800" y="3238842"/>
            <a:ext cx="2844800" cy="151095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12192000" y="3645242"/>
            <a:ext cx="2844800" cy="151095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0,124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>
            <a:off x="-2844800" y="5257801"/>
            <a:ext cx="2844800" cy="151095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0,13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2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705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460CC7-9A01-48F0-A56A-7F3659A03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7" cy="6349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DDD4A2-916C-4463-9198-262C43F2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9352" y="4862782"/>
            <a:ext cx="12211352" cy="2095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4" y="-360669"/>
            <a:ext cx="10947298" cy="93094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261" y="3725333"/>
            <a:ext cx="3422472" cy="32655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16" y="2596849"/>
            <a:ext cx="5167085" cy="4361147"/>
          </a:xfrm>
          <a:prstGeom prst="rect">
            <a:avLst/>
          </a:prstGeom>
        </p:spPr>
      </p:pic>
      <p:sp>
        <p:nvSpPr>
          <p:cNvPr id="17" name="文本框 8">
            <a:extLst>
              <a:ext uri="{FF2B5EF4-FFF2-40B4-BE49-F238E27FC236}">
                <a16:creationId xmlns:a16="http://schemas.microsoft.com/office/drawing/2014/main" xmlns="" id="{7EA28363-2FAF-4475-9F9D-FB529C29AD8C}"/>
              </a:ext>
            </a:extLst>
          </p:cNvPr>
          <p:cNvSpPr txBox="1"/>
          <p:nvPr/>
        </p:nvSpPr>
        <p:spPr>
          <a:xfrm>
            <a:off x="1940944" y="2563973"/>
            <a:ext cx="8246852" cy="2198812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71"/>
              </a:avLst>
            </a:prstTxWarp>
            <a:spAutoFit/>
          </a:bodyPr>
          <a:lstStyle/>
          <a:p>
            <a:pPr algn="ctr"/>
            <a:r>
              <a:rPr lang="en-US" altLang="zh-CN" sz="5867" b="1" dirty="0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VNI-Dom" pitchFamily="2" charset="0"/>
                <a:ea typeface="inpin heiti" charset="-122"/>
              </a:rPr>
              <a:t> </a:t>
            </a:r>
            <a:r>
              <a:rPr lang="en-US" altLang="zh-CN" sz="5867" b="1" dirty="0" smtClean="0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ÔN TẬP VỀ CÁC ĐƠN VỊ ĐO DIỆN TÍCH </a:t>
            </a:r>
          </a:p>
          <a:p>
            <a:pPr algn="ctr"/>
            <a:r>
              <a:rPr lang="en-US" altLang="zh-CN" sz="5867" b="1" dirty="0" smtClean="0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ĐÃ HỌC</a:t>
            </a:r>
            <a:endParaRPr lang="en-US" altLang="zh-CN" sz="5867" b="1" dirty="0">
              <a:ln w="28575">
                <a:solidFill>
                  <a:srgbClr val="FF0000"/>
                </a:solidFill>
              </a:ln>
              <a:solidFill>
                <a:srgbClr val="FF6699"/>
              </a:solidFill>
              <a:latin typeface="+mj-lt"/>
              <a:ea typeface="inpin heiti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609061-1BCB-2165-878C-393174DEA886}"/>
              </a:ext>
            </a:extLst>
          </p:cNvPr>
          <p:cNvSpPr/>
          <p:nvPr/>
        </p:nvSpPr>
        <p:spPr>
          <a:xfrm>
            <a:off x="4974481" y="1715910"/>
            <a:ext cx="22236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Bài </a:t>
            </a:r>
            <a:r>
              <a:rPr lang="en-US" altLang="zh-C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20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58997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61" y="1024681"/>
            <a:ext cx="10135478" cy="48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39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jimo"/>
  <p:tag name="INKNOELEADERBOARD" val="-19881699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1370</TotalTime>
  <Words>422</Words>
  <Application>Microsoft Office PowerPoint</Application>
  <PresentationFormat>Widescreen</PresentationFormat>
  <Paragraphs>116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微软雅黑</vt:lpstr>
      <vt:lpstr>宋体</vt:lpstr>
      <vt:lpstr>微软雅黑 Light</vt:lpstr>
      <vt:lpstr>#9Slide07 IcielKoni</vt:lpstr>
      <vt:lpstr>.VnHelvetInsH</vt:lpstr>
      <vt:lpstr>.VnTime</vt:lpstr>
      <vt:lpstr>.VnTimeH</vt:lpstr>
      <vt:lpstr>Arial</vt:lpstr>
      <vt:lpstr>Calibri</vt:lpstr>
      <vt:lpstr>Calibri Light</vt:lpstr>
      <vt:lpstr>Impact</vt:lpstr>
      <vt:lpstr>inpin heiti</vt:lpstr>
      <vt:lpstr>Times New Roman</vt:lpstr>
      <vt:lpstr>VnBangkok</vt:lpstr>
      <vt:lpstr>VNbritannic</vt:lpstr>
      <vt:lpstr>VNI-Dom</vt:lpstr>
      <vt:lpstr>等线</vt:lpstr>
      <vt:lpstr>等线 Light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jimo</dc:title>
  <dc:subject>9Slide.vn</dc:subject>
  <dc:creator>HP</dc:creator>
  <dc:description>9Slide.vn</dc:description>
  <cp:lastModifiedBy>ADMIN</cp:lastModifiedBy>
  <cp:revision>187</cp:revision>
  <dcterms:created xsi:type="dcterms:W3CDTF">2017-09-15T01:01:39Z</dcterms:created>
  <dcterms:modified xsi:type="dcterms:W3CDTF">2024-10-21T15:49:23Z</dcterms:modified>
  <cp:category>9Slide.vn</cp:category>
</cp:coreProperties>
</file>