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2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31" r:id="rId3"/>
  </p:sldMasterIdLst>
  <p:notesMasterIdLst>
    <p:notesMasterId r:id="rId26"/>
  </p:notesMasterIdLst>
  <p:sldIdLst>
    <p:sldId id="285" r:id="rId4"/>
    <p:sldId id="403" r:id="rId5"/>
    <p:sldId id="396" r:id="rId6"/>
    <p:sldId id="275" r:id="rId7"/>
    <p:sldId id="276" r:id="rId8"/>
    <p:sldId id="384" r:id="rId9"/>
    <p:sldId id="277" r:id="rId10"/>
    <p:sldId id="402" r:id="rId11"/>
    <p:sldId id="315" r:id="rId12"/>
    <p:sldId id="316" r:id="rId13"/>
    <p:sldId id="387" r:id="rId14"/>
    <p:sldId id="374" r:id="rId15"/>
    <p:sldId id="386" r:id="rId16"/>
    <p:sldId id="389" r:id="rId17"/>
    <p:sldId id="397" r:id="rId18"/>
    <p:sldId id="399" r:id="rId19"/>
    <p:sldId id="401" r:id="rId20"/>
    <p:sldId id="392" r:id="rId21"/>
    <p:sldId id="393" r:id="rId22"/>
    <p:sldId id="394" r:id="rId23"/>
    <p:sldId id="278" r:id="rId24"/>
    <p:sldId id="286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" lastIdx="1" clrIdx="0">
    <p:extLst>
      <p:ext uri="{19B8F6BF-5375-455C-9EA6-DF929625EA0E}">
        <p15:presenceInfo xmlns:p15="http://schemas.microsoft.com/office/powerpoint/2012/main" userId="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8B"/>
    <a:srgbClr val="B50B7C"/>
    <a:srgbClr val="AFD7FF"/>
    <a:srgbClr val="99CCFF"/>
    <a:srgbClr val="66CCFF"/>
    <a:srgbClr val="7280FF"/>
    <a:srgbClr val="03047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0025" autoAdjust="0"/>
  </p:normalViewPr>
  <p:slideViewPr>
    <p:cSldViewPr snapToGrid="0" showGuides="1">
      <p:cViewPr varScale="1">
        <p:scale>
          <a:sx n="96" d="100"/>
          <a:sy n="96" d="100"/>
        </p:scale>
        <p:origin x="101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2025/4/6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6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06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8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56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p:transition spd="slow" advClick="0" advTm="4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p:transition spd="slow" advClick="0" advTm="4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p:transition spd="slow" advClick="0" advTm="4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p:transition spd="slow" advClick="0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p:transition spd="slow" advClick="0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p:transition spd="slow" advClick="0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p:transition spd="slow" advClick="0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/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/>
          <p:cNvPicPr>
            <a:picLocks noChangeAspect="1"/>
          </p:cNvPicPr>
          <p:nvPr userDrawn="1"/>
        </p:nvPicPr>
        <p:blipFill>
          <a:blip r:embed="rId4" cstate="screen"/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/>
          <p:cNvPicPr>
            <a:picLocks noChangeAspect="1"/>
          </p:cNvPicPr>
          <p:nvPr userDrawn="1"/>
        </p:nvPicPr>
        <p:blipFill>
          <a:blip r:embed="rId5" cstate="screen"/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/>
          <p:cNvPicPr>
            <a:picLocks noChangeAspect="1"/>
          </p:cNvPicPr>
          <p:nvPr userDrawn="1"/>
        </p:nvPicPr>
        <p:blipFill>
          <a:blip r:embed="rId6" cstate="screen"/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/>
          <p:cNvPicPr>
            <a:picLocks noChangeAspect="1"/>
          </p:cNvPicPr>
          <p:nvPr userDrawn="1"/>
        </p:nvPicPr>
        <p:blipFill>
          <a:blip r:embed="rId7" cstate="screen"/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/>
          <p:cNvPicPr>
            <a:picLocks noChangeAspect="1"/>
          </p:cNvPicPr>
          <p:nvPr userDrawn="1"/>
        </p:nvPicPr>
        <p:blipFill>
          <a:blip r:embed="rId8" cstate="screen"/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/>
          <p:cNvPicPr>
            <a:picLocks noChangeAspect="1"/>
          </p:cNvPicPr>
          <p:nvPr userDrawn="1"/>
        </p:nvPicPr>
        <p:blipFill>
          <a:blip r:embed="rId9" cstate="screen"/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4" name="椭圆 10"/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/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/>
          <p:cNvPicPr>
            <a:picLocks noChangeAspect="1"/>
          </p:cNvPicPr>
          <p:nvPr userDrawn="1"/>
        </p:nvPicPr>
        <p:blipFill>
          <a:blip r:embed="rId10" cstate="screen"/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  <p:pic>
        <p:nvPicPr>
          <p:cNvPr id="18" name="Picture 21"/>
          <p:cNvPicPr>
            <a:picLocks noChangeAspect="1"/>
          </p:cNvPicPr>
          <p:nvPr userDrawn="1"/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1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32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55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970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706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163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761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3085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77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49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89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0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2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05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6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913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383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52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615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14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31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660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5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813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115661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5028F9D0-9EBA-4B98-9FCB-7DE82DD2CD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2025/4/6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71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84" r:id="rId12"/>
    <p:sldLayoutId id="2147483683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  <p:sldLayoutId id="2147483743" r:id="rId37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64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A4394-4554-41B3-BD4B-912C654A773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2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4.wav"/><Relationship Id="rId7" Type="http://schemas.openxmlformats.org/officeDocument/2006/relationships/image" Target="../media/image4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4.wav"/><Relationship Id="rId7" Type="http://schemas.openxmlformats.org/officeDocument/2006/relationships/image" Target="../media/image4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5.wav"/><Relationship Id="rId7" Type="http://schemas.openxmlformats.org/officeDocument/2006/relationships/image" Target="../media/image4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hyperlink" Target="http://tieuhoc.info/" TargetMode="Externa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5.gif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.gif"/><Relationship Id="rId11" Type="http://schemas.openxmlformats.org/officeDocument/2006/relationships/image" Target="../media/image21.png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.gif"/><Relationship Id="rId11" Type="http://schemas.openxmlformats.org/officeDocument/2006/relationships/image" Target="../media/image21.png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.gif"/><Relationship Id="rId11" Type="http://schemas.openxmlformats.org/officeDocument/2006/relationships/image" Target="../media/image21.png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jp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LICENSELEARN MORE Standard For Print, Advertising, Design Expanded ...">
            <a:extLst>
              <a:ext uri="{FF2B5EF4-FFF2-40B4-BE49-F238E27FC236}">
                <a16:creationId xmlns:a16="http://schemas.microsoft.com/office/drawing/2014/main" xmlns="" id="{59FF79B1-84A0-D586-CD4D-9F39DF885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1524000" y="25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>
            <a:extLst>
              <a:ext uri="{FF2B5EF4-FFF2-40B4-BE49-F238E27FC236}">
                <a16:creationId xmlns:a16="http://schemas.microsoft.com/office/drawing/2014/main" xmlns="" id="{F572BDB1-2DBA-A4FB-ED1F-73CA97DC6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52401"/>
            <a:ext cx="594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077" name="WordArt 15">
            <a:extLst>
              <a:ext uri="{FF2B5EF4-FFF2-40B4-BE49-F238E27FC236}">
                <a16:creationId xmlns:a16="http://schemas.microsoft.com/office/drawing/2014/main" xmlns="" id="{F553F09A-6529-8F6B-806B-11A195E5BA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72916" y="2398713"/>
            <a:ext cx="8686800" cy="1055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9209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83665"/>
            <a:ext cx="12192000" cy="2402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1404716-F23C-1908-4B19-CF9CC000E773}"/>
              </a:ext>
            </a:extLst>
          </p:cNvPr>
          <p:cNvSpPr/>
          <p:nvPr/>
        </p:nvSpPr>
        <p:spPr>
          <a:xfrm>
            <a:off x="1515598" y="2122470"/>
            <a:ext cx="37641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Thực</a:t>
            </a:r>
            <a:r>
              <a:rPr lang="en-U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hành</a:t>
            </a:r>
            <a:endParaRPr lang="en-US" sz="5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5400" b="1" cap="none" spc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Luyện</a:t>
            </a:r>
            <a:r>
              <a:rPr lang="en-U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Tập</a:t>
            </a:r>
            <a:endParaRPr 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26C9F4-1B7D-D5DD-3392-57597BEF6E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46" t="196" r="54215" b="12780"/>
          <a:stretch/>
        </p:blipFill>
        <p:spPr>
          <a:xfrm>
            <a:off x="6744561" y="1935151"/>
            <a:ext cx="4229100" cy="4476466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A1564066-66D9-6E2C-D59D-851288AA2B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96684" y="-111682"/>
            <a:ext cx="1992573" cy="17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3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87415"/>
            <a:ext cx="11926298" cy="31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39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272143"/>
            <a:ext cx="10951029" cy="58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67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" y="370113"/>
            <a:ext cx="12371866" cy="49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76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69" y="402770"/>
            <a:ext cx="12215275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30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6" y="217714"/>
            <a:ext cx="11490318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8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28822" y="2919922"/>
                <a:ext cx="7786778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2400" i="1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2400" i="1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24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vi-VN" sz="24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103</m:t>
                    </m:r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4103</m:t>
                        </m:r>
                      </m:num>
                      <m:den>
                        <m:r>
                          <a:rPr lang="vi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1000</m:t>
                        </m:r>
                      </m:den>
                    </m:f>
                  </m:oMath>
                </a14:m>
                <a:endParaRPr lang="en-US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2400" i="1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 tờ giấy như vậy cân nặng:</a:t>
                </a:r>
                <a:endParaRPr lang="en-US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4103</m:t>
                        </m:r>
                      </m:num>
                      <m:den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2400" i="1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4103</m:t>
                        </m:r>
                      </m:num>
                      <m:den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i="1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41,03 (g)</a:t>
                </a:r>
                <a:endParaRPr lang="en-US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2400" i="1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 tròn số 41,03 đến hàng đơn vị, ta được 41.</a:t>
                </a:r>
                <a:endParaRPr lang="en-US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2400" i="1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10 tờ giấy như vậy cân nặng khoảng 41 g</a:t>
                </a:r>
                <a:endParaRPr lang="en-US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822" y="2919922"/>
                <a:ext cx="7786778" cy="3908762"/>
              </a:xfrm>
              <a:prstGeom prst="rect">
                <a:avLst/>
              </a:prstGeom>
              <a:blipFill rotWithShape="0">
                <a:blip r:embed="rId2"/>
                <a:stretch>
                  <a:fillRect l="-1253" b="-1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6" y="217714"/>
            <a:ext cx="8776944" cy="273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09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9" y="101006"/>
            <a:ext cx="10646228" cy="60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51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797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WordArt 5"/>
          <p:cNvSpPr>
            <a:spLocks noChangeArrowheads="1" noChangeShapeType="1" noTextEdit="1"/>
          </p:cNvSpPr>
          <p:nvPr/>
        </p:nvSpPr>
        <p:spPr bwMode="auto">
          <a:xfrm>
            <a:off x="4712608" y="1496963"/>
            <a:ext cx="4191000" cy="180461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TRÒ CHƠI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 rot="20876853">
            <a:off x="4167178" y="3038895"/>
            <a:ext cx="5353803" cy="1998415"/>
            <a:chOff x="5225" y="9335"/>
            <a:chExt cx="2520" cy="1750"/>
          </a:xfrm>
        </p:grpSpPr>
        <p:sp>
          <p:nvSpPr>
            <p:cNvPr id="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6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800" b="1">
                  <a:solidFill>
                    <a:srgbClr val="000000"/>
                  </a:solidFill>
                  <a:latin typeface="VnBangkok"/>
                  <a:cs typeface="Times New Roman" pitchFamily="18" charset="0"/>
                </a:rPr>
                <a:t> </a:t>
              </a:r>
              <a:endParaRPr lang="en-US" altLang="vi-VN" sz="4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533900" y="4133802"/>
            <a:ext cx="4191000" cy="2128838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79748"/>
            <a:ext cx="142081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2898738"/>
            <a:ext cx="142716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345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524000" y="-26988"/>
            <a:ext cx="9144000" cy="6958013"/>
            <a:chOff x="0" y="0"/>
            <a:chExt cx="5760" cy="4383"/>
          </a:xfrm>
        </p:grpSpPr>
        <p:sp>
          <p:nvSpPr>
            <p:cNvPr id="14369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1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2328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782888" y="1182689"/>
            <a:ext cx="7561262" cy="10937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3,15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/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359150" y="4868863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4</a:t>
            </a: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486886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50133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436814" y="50847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216276" y="2565400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</a:t>
            </a:r>
            <a:endParaRPr lang="en-US" alt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25812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25676" y="26543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432051" y="27670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00400" y="37338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3,1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37163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4713" y="38608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51089" y="386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28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46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1436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6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028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8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Box 1">
            <a:extLst>
              <a:ext uri="{FF2B5EF4-FFF2-40B4-BE49-F238E27FC236}">
                <a16:creationId xmlns="" xmlns:a16="http://schemas.microsoft.com/office/drawing/2014/main" id="{9609281B-E89A-4089-96BF-CE16BB47A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362201"/>
            <a:ext cx="11362267" cy="67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TRÒN SỐ THẬP PHÂN (</a:t>
            </a:r>
            <a:r>
              <a:rPr lang="en-US" alt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TextBox 1">
            <a:extLst>
              <a:ext uri="{FF2B5EF4-FFF2-40B4-BE49-F238E27FC236}">
                <a16:creationId xmlns="" xmlns:a16="http://schemas.microsoft.com/office/drawing/2014/main" id="{8E263AE1-9228-4A3D-BD3F-8A196D77C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076700"/>
            <a:ext cx="11785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Gấm</a:t>
            </a:r>
            <a:endParaRPr lang="en-US" altLang="en-US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en-US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endParaRPr lang="en-US" altLang="en-US" sz="3733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8" descr="POINSET3">
            <a:extLst>
              <a:ext uri="{FF2B5EF4-FFF2-40B4-BE49-F238E27FC236}">
                <a16:creationId xmlns="" xmlns:a16="http://schemas.microsoft.com/office/drawing/2014/main" id="{AD078BBB-8D87-4D92-BEAA-C08E432F5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081184"/>
            <a:ext cx="1219200" cy="77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AutoShape 13" descr="Chiến lược kinh doanh của công ty Honda Việt Nam - lý do thành công">
            <a:extLst>
              <a:ext uri="{FF2B5EF4-FFF2-40B4-BE49-F238E27FC236}">
                <a16:creationId xmlns="" xmlns:a16="http://schemas.microsoft.com/office/drawing/2014/main" id="{A902A91C-ADB9-4781-9EF0-2B81E2F971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224" name="AutoShape 15" descr="Chiến lược kinh doanh của công ty Honda Việt Nam - lý do thành công">
            <a:extLst>
              <a:ext uri="{FF2B5EF4-FFF2-40B4-BE49-F238E27FC236}">
                <a16:creationId xmlns="" xmlns:a16="http://schemas.microsoft.com/office/drawing/2014/main" id="{C0FCDA52-6136-47DE-8807-EA63249F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925763" y="282878"/>
            <a:ext cx="717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TRƯỜNG TIỂU HỌC PHƯỜNG HOÀNG ĐÔNG</a:t>
            </a:r>
            <a:endParaRPr lang="en-US" altLang="en-US" sz="2400" b="1" dirty="0">
              <a:latin typeface=".VnTimeH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DFA7C38-71D7-4726-DEF7-8380A115540C}"/>
              </a:ext>
            </a:extLst>
          </p:cNvPr>
          <p:cNvSpPr/>
          <p:nvPr/>
        </p:nvSpPr>
        <p:spPr>
          <a:xfrm>
            <a:off x="3497622" y="1394115"/>
            <a:ext cx="43241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150606" y="5463662"/>
            <a:ext cx="56803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 b="1" i="1" dirty="0" err="1"/>
              <a:t>Hoàng</a:t>
            </a:r>
            <a:r>
              <a:rPr lang="en-US" sz="2000" b="1" i="1" dirty="0"/>
              <a:t> </a:t>
            </a:r>
            <a:r>
              <a:rPr lang="en-US" sz="2000" b="1" i="1" dirty="0" err="1"/>
              <a:t>Đông</a:t>
            </a:r>
            <a:r>
              <a:rPr lang="en-US" sz="2000" b="1" i="1" dirty="0"/>
              <a:t>, </a:t>
            </a:r>
            <a:r>
              <a:rPr lang="en-US" sz="2000" b="1" i="1" dirty="0" err="1"/>
              <a:t>ngày</a:t>
            </a:r>
            <a:r>
              <a:rPr lang="en-US" sz="2000" b="1" i="1" dirty="0"/>
              <a:t> </a:t>
            </a:r>
            <a:r>
              <a:rPr lang="en-US" sz="2000" b="1" i="1" dirty="0" smtClean="0"/>
              <a:t>22 </a:t>
            </a:r>
            <a:r>
              <a:rPr lang="en-US" sz="2000" b="1" i="1" dirty="0" err="1" smtClean="0"/>
              <a:t>tháng</a:t>
            </a:r>
            <a:r>
              <a:rPr lang="en-US" sz="2000" b="1" i="1" smtClean="0"/>
              <a:t> 10 </a:t>
            </a:r>
            <a:r>
              <a:rPr lang="en-US" sz="2000" b="1" i="1" dirty="0" err="1"/>
              <a:t>năm</a:t>
            </a:r>
            <a:r>
              <a:rPr lang="en-US" sz="2000" b="1" i="1" dirty="0"/>
              <a:t> </a:t>
            </a:r>
            <a:r>
              <a:rPr lang="en-US" sz="2000" b="1" i="1" dirty="0" smtClean="0"/>
              <a:t>2024 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619275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524000" y="-26988"/>
            <a:ext cx="9144000" cy="6958013"/>
            <a:chOff x="0" y="0"/>
            <a:chExt cx="5760" cy="4383"/>
          </a:xfrm>
        </p:grpSpPr>
        <p:sp>
          <p:nvSpPr>
            <p:cNvPr id="15393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5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3352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912278" y="954087"/>
            <a:ext cx="7275512" cy="13684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13,434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eaLnBrk="1" hangingPunct="1"/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276600" y="2636838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13,4</a:t>
            </a:r>
            <a:endParaRPr lang="en-US" sz="32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6368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27813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28527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124201" y="3690938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13,43</a:t>
            </a:r>
            <a:endParaRPr lang="en-US" altLang="en-US" sz="4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068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37798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39976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00400" y="47879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13,44</a:t>
            </a:r>
            <a:endParaRPr 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7879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93236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35214" y="49323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28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46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1539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9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9149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2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1524000" y="-26988"/>
            <a:ext cx="9901238" cy="6958013"/>
            <a:chOff x="0" y="0"/>
            <a:chExt cx="6237" cy="4383"/>
          </a:xfrm>
        </p:grpSpPr>
        <p:sp>
          <p:nvSpPr>
            <p:cNvPr id="16417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9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0" name="Text Box 6"/>
            <p:cNvSpPr txBox="1">
              <a:spLocks noChangeArrowheads="1"/>
            </p:cNvSpPr>
            <p:nvPr/>
          </p:nvSpPr>
          <p:spPr bwMode="auto">
            <a:xfrm>
              <a:off x="2926" y="4156"/>
              <a:ext cx="331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http://tieuhoc.info</a:t>
              </a: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Pham Khac Lap Kien Bai Primary School – 2015</a:t>
              </a:r>
            </a:p>
          </p:txBody>
        </p:sp>
      </p:grpSp>
      <p:sp>
        <p:nvSpPr>
          <p:cNvPr id="314376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276601" y="2987675"/>
            <a:ext cx="555570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  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8, 28</a:t>
            </a:r>
            <a:endParaRPr lang="en-US" sz="28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9876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1321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2035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54004" y="4156075"/>
            <a:ext cx="528399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8,274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41560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52651" y="42291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59026" y="43418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48025" y="5148263"/>
            <a:ext cx="63769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               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8,273</a:t>
            </a:r>
            <a:endParaRPr 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514826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76463" y="52927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82839" y="52927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384300" y="1066800"/>
            <a:ext cx="1398588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774826" y="1484313"/>
            <a:ext cx="576263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941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9559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4124326"/>
            <a:ext cx="1447800" cy="1179513"/>
            <a:chOff x="4320" y="2928"/>
            <a:chExt cx="1104" cy="1104"/>
          </a:xfrm>
        </p:grpSpPr>
        <p:sp>
          <p:nvSpPr>
            <p:cNvPr id="164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912278" y="954087"/>
            <a:ext cx="7275512" cy="13684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8,2738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eaLnBrk="1" hangingPunct="1"/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36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6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B5048C-7151-4D84-A893-2738C78AC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6" y="430624"/>
            <a:ext cx="4963519" cy="60757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39" y="909823"/>
            <a:ext cx="4460724" cy="4256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69B676-1DC7-8102-B665-A828B88F528E}"/>
              </a:ext>
            </a:extLst>
          </p:cNvPr>
          <p:cNvSpPr/>
          <p:nvPr/>
        </p:nvSpPr>
        <p:spPr>
          <a:xfrm>
            <a:off x="1499440" y="2505670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TẠM BIỆT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330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193" y="1877433"/>
            <a:ext cx="7175614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92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72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CÂU CÁ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854663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BẮT 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xmlns="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107" y="381000"/>
            <a:ext cx="52382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8,35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8,3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645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180361"/>
            <a:ext cx="518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4,561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4,6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4,56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4,5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74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0,125</a:t>
              </a:r>
              <a:endPara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260761"/>
            <a:ext cx="5384801" cy="208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42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0,1247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kumimoji="0" lang="pt-BR" alt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0,125</a:t>
              </a:r>
              <a:endPara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844800" y="323884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12192000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0,124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>
            <a:off x="-2844800" y="5257801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0,13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2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705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460CC7-9A01-48F0-A56A-7F3659A03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78" y="-515936"/>
            <a:ext cx="10509412" cy="89370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261" y="3725333"/>
            <a:ext cx="3422472" cy="3265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17" name="文本框 8">
            <a:extLst>
              <a:ext uri="{FF2B5EF4-FFF2-40B4-BE49-F238E27FC236}">
                <a16:creationId xmlns:a16="http://schemas.microsoft.com/office/drawing/2014/main" xmlns="" id="{7EA28363-2FAF-4475-9F9D-FB529C29AD8C}"/>
              </a:ext>
            </a:extLst>
          </p:cNvPr>
          <p:cNvSpPr txBox="1"/>
          <p:nvPr/>
        </p:nvSpPr>
        <p:spPr>
          <a:xfrm>
            <a:off x="2394284" y="2639241"/>
            <a:ext cx="7542576" cy="131334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5867" b="1" dirty="0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VNI-Dom" pitchFamily="2" charset="0"/>
                <a:ea typeface="inpin heiti" charset="-122"/>
              </a:rPr>
              <a:t> </a:t>
            </a:r>
            <a:r>
              <a:rPr lang="en-US" altLang="zh-CN" sz="5867" b="1" dirty="0" smtClean="0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LÀM TRÒN </a:t>
            </a:r>
            <a:r>
              <a:rPr lang="vi-VN" altLang="zh-CN" sz="5867" b="1" dirty="0" smtClean="0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+mj-lt"/>
                <a:ea typeface="inpin heiti" charset="-122"/>
              </a:rPr>
              <a:t>SỐ </a:t>
            </a:r>
            <a:r>
              <a:rPr lang="vi-VN" altLang="zh-CN" sz="5867" b="1" dirty="0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+mj-lt"/>
                <a:ea typeface="inpin heiti" charset="-122"/>
              </a:rPr>
              <a:t>THẬP PHÂN</a:t>
            </a:r>
            <a:endParaRPr lang="en-US" altLang="zh-CN" sz="5867" b="1" dirty="0">
              <a:ln w="28575">
                <a:solidFill>
                  <a:srgbClr val="FF0000"/>
                </a:solidFill>
              </a:ln>
              <a:solidFill>
                <a:srgbClr val="FF6699"/>
              </a:solidFill>
              <a:latin typeface="+mj-lt"/>
              <a:ea typeface="inpin heiti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609061-1BCB-2165-878C-393174DEA886}"/>
              </a:ext>
            </a:extLst>
          </p:cNvPr>
          <p:cNvSpPr/>
          <p:nvPr/>
        </p:nvSpPr>
        <p:spPr>
          <a:xfrm>
            <a:off x="4974481" y="1715911"/>
            <a:ext cx="2223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Bài </a:t>
            </a:r>
            <a:r>
              <a:rPr lang="en-US" altLang="zh-C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19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58E3574-3273-E075-67EC-27D4E5EDB8F1}"/>
              </a:ext>
            </a:extLst>
          </p:cNvPr>
          <p:cNvSpPr/>
          <p:nvPr/>
        </p:nvSpPr>
        <p:spPr>
          <a:xfrm>
            <a:off x="4616199" y="4052579"/>
            <a:ext cx="2442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zh-C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(</a:t>
            </a:r>
            <a:r>
              <a:rPr lang="en-US" altLang="zh-C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</a:t>
            </a:r>
            <a:r>
              <a:rPr lang="vi-VN" altLang="zh-C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iế</a:t>
            </a:r>
            <a:r>
              <a:rPr lang="vi-VN" altLang="zh-C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 </a:t>
            </a:r>
            <a:r>
              <a:rPr lang="en-US" altLang="zh-C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2</a:t>
            </a:r>
            <a:r>
              <a:rPr lang="vi-V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5899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  <p:tag name="INKNOELEADERBOARD" val="-19881699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1334</TotalTime>
  <Words>313</Words>
  <Application>Microsoft Office PowerPoint</Application>
  <PresentationFormat>Widescreen</PresentationFormat>
  <Paragraphs>114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微软雅黑</vt:lpstr>
      <vt:lpstr>宋体</vt:lpstr>
      <vt:lpstr>微软雅黑 Light</vt:lpstr>
      <vt:lpstr>.VnHelvetInsH</vt:lpstr>
      <vt:lpstr>.VnTime</vt:lpstr>
      <vt:lpstr>.VnTimeH</vt:lpstr>
      <vt:lpstr>Arial</vt:lpstr>
      <vt:lpstr>Calibri</vt:lpstr>
      <vt:lpstr>Calibri Light</vt:lpstr>
      <vt:lpstr>Cambria Math</vt:lpstr>
      <vt:lpstr>Impact</vt:lpstr>
      <vt:lpstr>inpin heiti</vt:lpstr>
      <vt:lpstr>Times New Roman</vt:lpstr>
      <vt:lpstr>VnBangkok</vt:lpstr>
      <vt:lpstr>VNbritannic</vt:lpstr>
      <vt:lpstr>VNI-Dom</vt:lpstr>
      <vt:lpstr>等线</vt:lpstr>
      <vt:lpstr>等线 Light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subject>9Slide.vn</dc:subject>
  <dc:creator>HP</dc:creator>
  <dc:description>9Slide.vn</dc:description>
  <cp:lastModifiedBy>ADMIN</cp:lastModifiedBy>
  <cp:revision>182</cp:revision>
  <dcterms:created xsi:type="dcterms:W3CDTF">2017-09-15T01:01:39Z</dcterms:created>
  <dcterms:modified xsi:type="dcterms:W3CDTF">2025-04-06T03:24:36Z</dcterms:modified>
  <cp:category>9Slide.vn</cp:category>
</cp:coreProperties>
</file>