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83" r:id="rId3"/>
  </p:sldMasterIdLst>
  <p:notesMasterIdLst>
    <p:notesMasterId r:id="rId12"/>
  </p:notesMasterIdLst>
  <p:sldIdLst>
    <p:sldId id="256" r:id="rId4"/>
    <p:sldId id="281" r:id="rId5"/>
    <p:sldId id="287" r:id="rId6"/>
    <p:sldId id="297" r:id="rId7"/>
    <p:sldId id="298" r:id="rId8"/>
    <p:sldId id="299" r:id="rId9"/>
    <p:sldId id="296" r:id="rId10"/>
    <p:sldId id="359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B079"/>
    <a:srgbClr val="FF0066"/>
    <a:srgbClr val="FFE890"/>
    <a:srgbClr val="FF6E1F"/>
    <a:srgbClr val="EBF5FF"/>
    <a:srgbClr val="FFF5D1"/>
    <a:srgbClr val="B4DE86"/>
    <a:srgbClr val="F3F9FF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49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00C84-9C64-48C2-8D4F-745279569C5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p3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1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2.jpeg"/><Relationship Id="rId17" Type="http://schemas.openxmlformats.org/officeDocument/2006/relationships/image" Target="../media/image16.jpeg"/><Relationship Id="rId2" Type="http://schemas.openxmlformats.org/officeDocument/2006/relationships/audio" Target="../media/media2.mp3"/><Relationship Id="rId16" Type="http://schemas.openxmlformats.org/officeDocument/2006/relationships/image" Target="../media/image15.jpe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jpeg"/><Relationship Id="rId5" Type="http://schemas.openxmlformats.org/officeDocument/2006/relationships/audio" Target="../media/audio2.wav"/><Relationship Id="rId15" Type="http://schemas.openxmlformats.org/officeDocument/2006/relationships/image" Target="../media/image6.jpeg"/><Relationship Id="rId23" Type="http://schemas.openxmlformats.org/officeDocument/2006/relationships/audio" Target="../media/audio4.wav"/><Relationship Id="rId10" Type="http://schemas.openxmlformats.org/officeDocument/2006/relationships/image" Target="../media/image10.jpeg"/><Relationship Id="rId19" Type="http://schemas.openxmlformats.org/officeDocument/2006/relationships/image" Target="../media/image18.jpe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1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2.jpeg"/><Relationship Id="rId17" Type="http://schemas.openxmlformats.org/officeDocument/2006/relationships/image" Target="../media/image16.jpeg"/><Relationship Id="rId2" Type="http://schemas.openxmlformats.org/officeDocument/2006/relationships/audio" Target="../media/media2.mp3"/><Relationship Id="rId16" Type="http://schemas.openxmlformats.org/officeDocument/2006/relationships/image" Target="../media/image15.jpe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jpeg"/><Relationship Id="rId5" Type="http://schemas.openxmlformats.org/officeDocument/2006/relationships/audio" Target="../media/audio2.wav"/><Relationship Id="rId15" Type="http://schemas.openxmlformats.org/officeDocument/2006/relationships/image" Target="../media/image6.jpeg"/><Relationship Id="rId23" Type="http://schemas.openxmlformats.org/officeDocument/2006/relationships/audio" Target="../media/audio4.wav"/><Relationship Id="rId10" Type="http://schemas.openxmlformats.org/officeDocument/2006/relationships/image" Target="../media/image10.jpeg"/><Relationship Id="rId19" Type="http://schemas.openxmlformats.org/officeDocument/2006/relationships/image" Target="../media/image18.jpe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1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2.jpeg"/><Relationship Id="rId17" Type="http://schemas.openxmlformats.org/officeDocument/2006/relationships/image" Target="../media/image16.jpeg"/><Relationship Id="rId2" Type="http://schemas.openxmlformats.org/officeDocument/2006/relationships/audio" Target="../media/media2.mp3"/><Relationship Id="rId16" Type="http://schemas.openxmlformats.org/officeDocument/2006/relationships/image" Target="../media/image15.jpe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jpeg"/><Relationship Id="rId5" Type="http://schemas.openxmlformats.org/officeDocument/2006/relationships/audio" Target="../media/audio2.wav"/><Relationship Id="rId15" Type="http://schemas.openxmlformats.org/officeDocument/2006/relationships/image" Target="../media/image6.jpeg"/><Relationship Id="rId23" Type="http://schemas.openxmlformats.org/officeDocument/2006/relationships/audio" Target="../media/audio4.wav"/><Relationship Id="rId10" Type="http://schemas.openxmlformats.org/officeDocument/2006/relationships/image" Target="../media/image10.jpeg"/><Relationship Id="rId19" Type="http://schemas.openxmlformats.org/officeDocument/2006/relationships/image" Target="../media/image18.jpe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1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2.jpeg"/><Relationship Id="rId17" Type="http://schemas.openxmlformats.org/officeDocument/2006/relationships/image" Target="../media/image16.jpeg"/><Relationship Id="rId2" Type="http://schemas.openxmlformats.org/officeDocument/2006/relationships/audio" Target="../media/media2.mp3"/><Relationship Id="rId16" Type="http://schemas.openxmlformats.org/officeDocument/2006/relationships/image" Target="../media/image15.jpe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jpeg"/><Relationship Id="rId5" Type="http://schemas.openxmlformats.org/officeDocument/2006/relationships/audio" Target="../media/audio2.wav"/><Relationship Id="rId15" Type="http://schemas.openxmlformats.org/officeDocument/2006/relationships/image" Target="../media/image6.jpeg"/><Relationship Id="rId23" Type="http://schemas.openxmlformats.org/officeDocument/2006/relationships/audio" Target="../media/audio4.wav"/><Relationship Id="rId10" Type="http://schemas.openxmlformats.org/officeDocument/2006/relationships/image" Target="../media/image10.jpeg"/><Relationship Id="rId19" Type="http://schemas.openxmlformats.org/officeDocument/2006/relationships/image" Target="../media/image18.jpe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jpeg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/>
          <p:cNvSpPr>
            <a:spLocks noChangeArrowheads="1" noChangeShapeType="1" noTextEdit="1"/>
          </p:cNvSpPr>
          <p:nvPr/>
        </p:nvSpPr>
        <p:spPr bwMode="auto">
          <a:xfrm>
            <a:off x="1024858" y="658221"/>
            <a:ext cx="9958451" cy="1979876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RevueH" panose="020B7200000000000000" pitchFamily="34" charset="0"/>
              </a:rPr>
              <a:t> </a:t>
            </a:r>
            <a:endParaRPr lang="en-US" sz="3600" b="1" kern="10" dirty="0">
              <a:ln w="19050">
                <a:solidFill>
                  <a:schemeClr val="accent1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049647" y="4666511"/>
            <a:ext cx="845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21638" y="2759752"/>
            <a:ext cx="1014717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600" b="1" dirty="0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600" b="1" dirty="0" err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2565 0.00949 L 4.79167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625985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963389" y="3989903"/>
              <a:ext cx="145392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678052" y="5635627"/>
              <a:ext cx="202459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411985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19869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877624" y="5635627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069743" y="3989903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948961" y="3989903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141077" y="5635627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720530" y="5635627"/>
              <a:ext cx="193963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/>
            <p:cNvSpPr txBox="1"/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Widescreen</PresentationFormat>
  <Paragraphs>45</Paragraphs>
  <Slides>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Microsoft YaHei</vt:lpstr>
      <vt:lpstr>Microsoft YaHei</vt:lpstr>
      <vt:lpstr>#9Slide02 Noi dung dai</vt:lpstr>
      <vt:lpstr>#9Slide02 Tieu de dai</vt:lpstr>
      <vt:lpstr>.VnRevueH</vt:lpstr>
      <vt:lpstr>Arial</vt:lpstr>
      <vt:lpstr>Calibri</vt:lpstr>
      <vt:lpstr>等线</vt:lpstr>
      <vt:lpstr>等线 Light</vt:lpstr>
      <vt:lpstr>iCiel Cadena</vt:lpstr>
      <vt:lpstr>Times New Roman</vt:lpstr>
      <vt:lpstr>义启紫水晶体</vt:lpstr>
      <vt:lpstr>1_包图主题2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Dell</cp:lastModifiedBy>
  <cp:revision>122</cp:revision>
  <dcterms:created xsi:type="dcterms:W3CDTF">2017-09-15T02:25:00Z</dcterms:created>
  <dcterms:modified xsi:type="dcterms:W3CDTF">2025-02-26T13:49:46Z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DB276D4286D949B383721FC5D68258F0_12</vt:lpwstr>
  </property>
  <property fmtid="{D5CDD505-2E9C-101B-9397-08002B2CF9AE}" pid="3" name="KSOProductBuildVer">
    <vt:lpwstr>1033-12.2.0.17562</vt:lpwstr>
  </property>
</Properties>
</file>