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74" r:id="rId5"/>
    <p:sldId id="275" r:id="rId6"/>
    <p:sldId id="276" r:id="rId7"/>
    <p:sldId id="277" r:id="rId8"/>
    <p:sldId id="258" r:id="rId9"/>
    <p:sldId id="270" r:id="rId10"/>
    <p:sldId id="271" r:id="rId11"/>
    <p:sldId id="272" r:id="rId12"/>
    <p:sldId id="273" r:id="rId13"/>
    <p:sldId id="279" r:id="rId14"/>
    <p:sldId id="269" r:id="rId1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620" autoAdjust="0"/>
  </p:normalViewPr>
  <p:slideViewPr>
    <p:cSldViewPr>
      <p:cViewPr varScale="1">
        <p:scale>
          <a:sx n="54" d="100"/>
          <a:sy n="54" d="100"/>
        </p:scale>
        <p:origin x="114" y="31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hyperlink" Target="Van%20dung/Cau%206.pptx" TargetMode="External"/><Relationship Id="rId18" Type="http://schemas.openxmlformats.org/officeDocument/2006/relationships/image" Target="../media/image34.jpeg"/><Relationship Id="rId3" Type="http://schemas.openxmlformats.org/officeDocument/2006/relationships/hyperlink" Target="Van%20dung/Cau%201.pptx" TargetMode="External"/><Relationship Id="rId7" Type="http://schemas.openxmlformats.org/officeDocument/2006/relationships/hyperlink" Target="Van%20dung/Cau%203.pptx" TargetMode="External"/><Relationship Id="rId12" Type="http://schemas.openxmlformats.org/officeDocument/2006/relationships/image" Target="../media/image31.jpeg"/><Relationship Id="rId17" Type="http://schemas.openxmlformats.org/officeDocument/2006/relationships/hyperlink" Target="Van%20dung/Cau%208.pptx" TargetMode="External"/><Relationship Id="rId2" Type="http://schemas.openxmlformats.org/officeDocument/2006/relationships/image" Target="../media/image26.gif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hyperlink" Target="Van%20dung/Cau%205.pptx" TargetMode="External"/><Relationship Id="rId5" Type="http://schemas.openxmlformats.org/officeDocument/2006/relationships/hyperlink" Target="Van%20dung/Cau%202.pptx" TargetMode="External"/><Relationship Id="rId15" Type="http://schemas.openxmlformats.org/officeDocument/2006/relationships/hyperlink" Target="Van%20dung/Cau%207.pptx" TargetMode="External"/><Relationship Id="rId10" Type="http://schemas.openxmlformats.org/officeDocument/2006/relationships/image" Target="../media/image30.jpeg"/><Relationship Id="rId4" Type="http://schemas.openxmlformats.org/officeDocument/2006/relationships/image" Target="../media/image27.jpeg"/><Relationship Id="rId9" Type="http://schemas.openxmlformats.org/officeDocument/2006/relationships/hyperlink" Target="Van%20dung/Cau%204.pptx" TargetMode="External"/><Relationship Id="rId1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18" Type="http://schemas.openxmlformats.org/officeDocument/2006/relationships/hyperlink" Target="Cau%20hoi/Cau%203.pptx" TargetMode="External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9.png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hyperlink" Target="Cau%20hoi/Cau%205.pptx" TargetMode="External"/><Relationship Id="rId20" Type="http://schemas.openxmlformats.org/officeDocument/2006/relationships/hyperlink" Target="Cau%20hoi/Cau%204.pptx" TargetMode="External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6.png"/><Relationship Id="rId10" Type="http://schemas.openxmlformats.org/officeDocument/2006/relationships/hyperlink" Target="Cau%20hoi/Cau%202.pptx" TargetMode="External"/><Relationship Id="rId19" Type="http://schemas.openxmlformats.org/officeDocument/2006/relationships/image" Target="../media/image18.png"/><Relationship Id="rId4" Type="http://schemas.openxmlformats.org/officeDocument/2006/relationships/image" Target="../media/image8.jpg"/><Relationship Id="rId9" Type="http://schemas.openxmlformats.org/officeDocument/2006/relationships/image" Target="../media/image13.png"/><Relationship Id="rId14" Type="http://schemas.openxmlformats.org/officeDocument/2006/relationships/hyperlink" Target="Cau%20hoi/Cau%201.pptx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HOÀNG ĐÔNG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: BẢNG CHIA 8 (T1)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33399" y="53340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t="32000" r="66872" b="59333"/>
          <a:stretch/>
        </p:blipFill>
        <p:spPr bwMode="auto">
          <a:xfrm>
            <a:off x="1007322" y="1475482"/>
            <a:ext cx="2201605" cy="73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9656" r="63998" b="42000"/>
          <a:stretch/>
        </p:blipFill>
        <p:spPr bwMode="auto">
          <a:xfrm>
            <a:off x="1242819" y="2924362"/>
            <a:ext cx="4310590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9" t="39656" r="40296" b="42000"/>
          <a:stretch/>
        </p:blipFill>
        <p:spPr bwMode="auto">
          <a:xfrm>
            <a:off x="6567132" y="2934520"/>
            <a:ext cx="4923987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5" t="39656" r="23245" b="42000"/>
          <a:stretch/>
        </p:blipFill>
        <p:spPr bwMode="auto">
          <a:xfrm>
            <a:off x="11572640" y="2934520"/>
            <a:ext cx="2814079" cy="4367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05149" y="3036518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05149" y="43434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05149" y="5638800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83021" y="302191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83021" y="43287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83021" y="5624197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849573" y="3042813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849573" y="43496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849573" y="5645095"/>
            <a:ext cx="12747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latin typeface="Arial" pitchFamily="34" charset="0"/>
                <a:cs typeface="Arial" pitchFamily="34" charset="0"/>
              </a:rPr>
              <a:t>= 6</a:t>
            </a:r>
          </a:p>
        </p:txBody>
      </p:sp>
    </p:spTree>
    <p:extLst>
      <p:ext uri="{BB962C8B-B14F-4D97-AF65-F5344CB8AC3E}">
        <p14:creationId xmlns:p14="http://schemas.microsoft.com/office/powerpoint/2010/main" val="158864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70218" y="701040"/>
            <a:ext cx="230223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5" t="29333" r="72841" b="62436"/>
          <a:stretch/>
        </p:blipFill>
        <p:spPr bwMode="auto">
          <a:xfrm>
            <a:off x="1090008" y="1579730"/>
            <a:ext cx="1646816" cy="832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23331" y="3032760"/>
            <a:ext cx="4510881" cy="5410200"/>
            <a:chOff x="442119" y="3154680"/>
            <a:chExt cx="4510881" cy="54102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6" t="38996" r="65400" b="38223"/>
            <a:stretch/>
          </p:blipFill>
          <p:spPr bwMode="auto">
            <a:xfrm>
              <a:off x="442119" y="3154680"/>
              <a:ext cx="451088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951507" y="37338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4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32 : 4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51902" y="3002280"/>
            <a:ext cx="4457701" cy="5410200"/>
            <a:chOff x="5912131" y="3002280"/>
            <a:chExt cx="4457701" cy="5410200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41" t="38996" r="43200" b="38223"/>
            <a:stretch/>
          </p:blipFill>
          <p:spPr bwMode="auto">
            <a:xfrm>
              <a:off x="5912131" y="300228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63095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7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56 : 7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285538" y="3009900"/>
            <a:ext cx="4457701" cy="5410200"/>
            <a:chOff x="11285538" y="3009900"/>
            <a:chExt cx="4457701" cy="5410200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54" t="38996" r="21488" b="38223"/>
            <a:stretch/>
          </p:blipFill>
          <p:spPr bwMode="auto">
            <a:xfrm>
              <a:off x="11285538" y="3009900"/>
              <a:ext cx="4457701" cy="541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11948319" y="3505200"/>
              <a:ext cx="3048000" cy="403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8 x 6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8 </a:t>
              </a:r>
            </a:p>
            <a:p>
              <a:pPr>
                <a:spcBef>
                  <a:spcPts val="1200"/>
                </a:spcBef>
                <a:spcAft>
                  <a:spcPts val="600"/>
                </a:spcAft>
              </a:pPr>
              <a:r>
                <a:rPr lang="en-US" sz="500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48 : 6</a:t>
              </a:r>
            </a:p>
          </p:txBody>
        </p:sp>
      </p:grpSp>
      <p:sp>
        <p:nvSpPr>
          <p:cNvPr id="32" name="Rectangle 31"/>
          <p:cNvSpPr/>
          <p:nvPr/>
        </p:nvSpPr>
        <p:spPr>
          <a:xfrm>
            <a:off x="3261519" y="35814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32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9645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56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7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3662819" y="3505200"/>
            <a:ext cx="1828800" cy="403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48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6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500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= 8</a:t>
            </a:r>
          </a:p>
        </p:txBody>
      </p:sp>
    </p:spTree>
    <p:extLst>
      <p:ext uri="{BB962C8B-B14F-4D97-AF65-F5344CB8AC3E}">
        <p14:creationId xmlns:p14="http://schemas.microsoft.com/office/powerpoint/2010/main" val="10855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" y="8657550"/>
            <a:ext cx="8138318" cy="446425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137285" y="8656936"/>
            <a:ext cx="8138318" cy="446425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52403" y="4134377"/>
            <a:ext cx="8127999" cy="446992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8138318" cy="446425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1"/>
            <a:ext cx="8138318" cy="44642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77568" y="4152077"/>
            <a:ext cx="8751147" cy="446992"/>
          </a:xfrm>
          <a:prstGeom prst="rect">
            <a:avLst/>
          </a:prstGeom>
        </p:spPr>
      </p:pic>
      <p:pic>
        <p:nvPicPr>
          <p:cNvPr id="133" name="Picture 6" descr="HỘP QUÀ NGẪU NHIÊN TẶNG CHO SẢN PHẨM ĐƯỢC CHỌN CỦA GIAN HÀNG - Bộ chăm sóc  da mặt | TheFaceHolic.com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t="7894" r="11747" b="9334"/>
          <a:stretch/>
        </p:blipFill>
        <p:spPr bwMode="auto">
          <a:xfrm>
            <a:off x="803929" y="2473344"/>
            <a:ext cx="2197346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8" descr="Hộp quà vuông trụ G4999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2" t="10078" r="18575" b="9638"/>
          <a:stretch/>
        </p:blipFill>
        <p:spPr bwMode="auto">
          <a:xfrm>
            <a:off x="4674447" y="2329653"/>
            <a:ext cx="2256688" cy="247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0" descr="Hộp quà bí ẩn -Tri ân khách hàng thân yêu WINVN | Lazada.vn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8296" r="2860" b="7082"/>
          <a:stretch/>
        </p:blipFill>
        <p:spPr bwMode="auto">
          <a:xfrm>
            <a:off x="8680874" y="2519681"/>
            <a:ext cx="2349552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2" descr="Hộp quà nhỏ có nơ - Gift shop: qua tang sinh nhat y nghia, qua luu niem,  trang suc han quoc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17492" r="13238" b="11295"/>
          <a:stretch/>
        </p:blipFill>
        <p:spPr bwMode="auto">
          <a:xfrm>
            <a:off x="12612541" y="2519681"/>
            <a:ext cx="2402657" cy="249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4" descr="Hộp Quà Bí Ẩn | Lazada.vn: Mua bán trực tuyến Quà tặng với giá rẻ |  Lazada.vn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8614" r="10377" b="10063"/>
          <a:stretch/>
        </p:blipFill>
        <p:spPr bwMode="auto">
          <a:xfrm>
            <a:off x="885891" y="5549979"/>
            <a:ext cx="2197346" cy="250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6" descr="Cách Chọn Hộp Quà Sinh Nhật Sao Cho ý Nghĩa Nhất -">
            <a:hlinkClick r:id="rId1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9" r="11669"/>
          <a:stretch/>
        </p:blipFill>
        <p:spPr bwMode="auto">
          <a:xfrm>
            <a:off x="4674448" y="5499999"/>
            <a:ext cx="2231158" cy="25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8" descr="Món quà bất ngờ nhỏ cho khách hàng - Mỹ Phẩm &amp; Sản phẩm chăm sóc khác |  innisfreez.com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t="11896" r="13375" b="15211"/>
          <a:stretch/>
        </p:blipFill>
        <p:spPr bwMode="auto">
          <a:xfrm>
            <a:off x="8796122" y="5701923"/>
            <a:ext cx="2374336" cy="23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0" descr="Thẻ quà tặng quà Giáng sinh - Chấm trắng Hộp Quà với PNG Yêu Ảnh png tải về  - Miễn phí trong suốt Hộp png Tải về.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1" t="4115" r="14826" b="1675"/>
          <a:stretch/>
        </p:blipFill>
        <p:spPr bwMode="auto">
          <a:xfrm>
            <a:off x="12715197" y="5701923"/>
            <a:ext cx="2197346" cy="235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/>
          <p:cNvSpPr/>
          <p:nvPr/>
        </p:nvSpPr>
        <p:spPr>
          <a:xfrm>
            <a:off x="4531458" y="542687"/>
            <a:ext cx="7246811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400" b="1" spc="67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77070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1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"/>
                            </p:stCondLst>
                            <p:childTnLst>
                              <p:par>
                                <p:cTn id="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000"/>
                            </p:stCondLst>
                            <p:childTnLst>
                              <p:par>
                                <p:cTn id="10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1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6" dur="20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ABE0F-1D01-C913-50E6-2997BE664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B12C8FAF-00C3-D6E4-83A7-23D3724E0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2" t="38761" r="64301" b="45207"/>
          <a:stretch/>
        </p:blipFill>
        <p:spPr bwMode="auto">
          <a:xfrm>
            <a:off x="5009039" y="1889761"/>
            <a:ext cx="5994400" cy="465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827E3C68-CAA0-138C-F591-D312EC5DB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3" t="38760" r="61072" b="47938"/>
          <a:stretch/>
        </p:blipFill>
        <p:spPr bwMode="auto">
          <a:xfrm>
            <a:off x="8707279" y="2397762"/>
            <a:ext cx="1788160" cy="3860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93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114" y="587579"/>
            <a:ext cx="10553399" cy="3165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46" y="-63840"/>
            <a:ext cx="3726165" cy="3721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5027425" y="37039"/>
            <a:ext cx="4492395" cy="1107996"/>
          </a:xfrm>
          <a:prstGeom prst="rect">
            <a:avLst/>
          </a:prstGeom>
          <a:noFill/>
        </p:spPr>
        <p:txBody>
          <a:bodyPr wrap="none" lIns="122018" tIns="61009" rIns="122018" bIns="61009">
            <a:spAutoFit/>
          </a:bodyPr>
          <a:lstStyle/>
          <a:p>
            <a:pPr algn="ctr"/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6400" b="1" spc="67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04" y="2235708"/>
            <a:ext cx="661238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444" y="2514107"/>
            <a:ext cx="661238" cy="58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83" y="1755613"/>
            <a:ext cx="661238" cy="58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701" y="2222007"/>
            <a:ext cx="661238" cy="584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376" y="1956308"/>
            <a:ext cx="661238" cy="584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274" y="1840005"/>
            <a:ext cx="661238" cy="584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23" y="2474665"/>
            <a:ext cx="661238" cy="58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528" y="1840005"/>
            <a:ext cx="661238" cy="584200"/>
          </a:xfrm>
          <a:prstGeom prst="rect">
            <a:avLst/>
          </a:prstGeom>
        </p:spPr>
      </p:pic>
      <p:pic>
        <p:nvPicPr>
          <p:cNvPr id="14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94966" y="3542299"/>
            <a:ext cx="813832" cy="812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9883826" flipH="1" flipV="1">
            <a:off x="2774559" y="4661464"/>
            <a:ext cx="4505732" cy="21396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2897" flipH="1">
            <a:off x="-418366" y="5515192"/>
            <a:ext cx="6323575" cy="32839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 flipH="1">
            <a:off x="234692" y="3177698"/>
            <a:ext cx="5965754" cy="3279813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pres?slideindex=1&amp;slidetitle=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760" y="5679231"/>
            <a:ext cx="1165244" cy="2169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32587" y="6261376"/>
            <a:ext cx="606578" cy="6299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128529" y="5954781"/>
            <a:ext cx="606578" cy="6299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201774" y="6891312"/>
            <a:ext cx="606578" cy="629936"/>
          </a:xfrm>
          <a:prstGeom prst="rect">
            <a:avLst/>
          </a:prstGeom>
        </p:spPr>
      </p:pic>
      <p:pic>
        <p:nvPicPr>
          <p:cNvPr id="22" name="Picture 2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15" y="3600830"/>
            <a:ext cx="980180" cy="185814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865401" y="3810267"/>
            <a:ext cx="606578" cy="629936"/>
          </a:xfrm>
          <a:prstGeom prst="rect">
            <a:avLst/>
          </a:prstGeom>
        </p:spPr>
      </p:pic>
      <p:pic>
        <p:nvPicPr>
          <p:cNvPr id="24" name="Picture 2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4" y="6269749"/>
            <a:ext cx="1050564" cy="2063096"/>
          </a:xfrm>
          <a:prstGeom prst="rect">
            <a:avLst/>
          </a:prstGeom>
        </p:spPr>
      </p:pic>
      <p:pic>
        <p:nvPicPr>
          <p:cNvPr id="25" name="Picture 24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82" y="6784856"/>
            <a:ext cx="1083932" cy="2297259"/>
          </a:xfrm>
          <a:prstGeom prst="rect">
            <a:avLst/>
          </a:prstGeom>
        </p:spPr>
      </p:pic>
      <p:pic>
        <p:nvPicPr>
          <p:cNvPr id="26" name="Picture 25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502" y="4480159"/>
            <a:ext cx="1065009" cy="20205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786439" y="4376441"/>
            <a:ext cx="606578" cy="6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573923" y="426644"/>
            <a:ext cx="15128792" cy="8290712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2074029" y="5054600"/>
            <a:ext cx="2660421" cy="2689981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526080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5146185" y="5054600"/>
            <a:ext cx="2660421" cy="268998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8218343" y="5054600"/>
            <a:ext cx="2660421" cy="268998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1290501" y="5054600"/>
            <a:ext cx="2660421" cy="2689981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584186" y="885312"/>
            <a:ext cx="12190780" cy="268998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35 : 7 = ?</a:t>
              </a:r>
            </a:p>
          </p:txBody>
        </p:sp>
      </p:grpSp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" y="275773"/>
            <a:ext cx="3401120" cy="3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573923" y="426644"/>
            <a:ext cx="15128792" cy="8290712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8797421" y="5209988"/>
            <a:ext cx="2660421" cy="2689981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526080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2497249" y="5209988"/>
            <a:ext cx="2660421" cy="268998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5702639" y="5209988"/>
            <a:ext cx="2660421" cy="268998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1902278" y="5209988"/>
            <a:ext cx="2660421" cy="2689981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526082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584186" y="885312"/>
            <a:ext cx="12190780" cy="268998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56 : 7 = ?</a:t>
              </a:r>
            </a:p>
          </p:txBody>
        </p:sp>
      </p:grpSp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" y="275773"/>
            <a:ext cx="3401120" cy="3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573923" y="426644"/>
            <a:ext cx="15128792" cy="8290712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1588570" y="5054600"/>
            <a:ext cx="2660421" cy="2689981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23287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5146185" y="5054600"/>
            <a:ext cx="2660421" cy="268998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23289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8218343" y="5054600"/>
            <a:ext cx="2660421" cy="268998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23288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728147" y="5054600"/>
            <a:ext cx="2660421" cy="2689981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23288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584186" y="885312"/>
            <a:ext cx="12190780" cy="268998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 x 9 = ?</a:t>
              </a:r>
            </a:p>
          </p:txBody>
        </p:sp>
      </p:grpSp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" y="275773"/>
            <a:ext cx="3401120" cy="3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573923" y="426644"/>
            <a:ext cx="15128792" cy="8290712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2074029" y="5054600"/>
            <a:ext cx="2660421" cy="2689981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526080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5146185" y="5054600"/>
            <a:ext cx="2660421" cy="268998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8218343" y="5054600"/>
            <a:ext cx="2660421" cy="268998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1290501" y="5054600"/>
            <a:ext cx="2660421" cy="2689981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526081" y="4336099"/>
              <a:ext cx="344084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584186" y="885312"/>
            <a:ext cx="12190780" cy="268998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49 : 7 = ?</a:t>
              </a:r>
            </a:p>
          </p:txBody>
        </p:sp>
      </p:grpSp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" y="275773"/>
            <a:ext cx="3401120" cy="3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3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573923" y="426644"/>
            <a:ext cx="15128792" cy="8290712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4934905" y="5054600"/>
            <a:ext cx="2660421" cy="2689981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423287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774349" y="5138271"/>
            <a:ext cx="2660421" cy="2689981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23288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8218343" y="5054600"/>
            <a:ext cx="2660421" cy="2689981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23288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11290501" y="5054600"/>
            <a:ext cx="2660421" cy="2689981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23288" y="4336099"/>
              <a:ext cx="549670" cy="5617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267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2584186" y="885312"/>
            <a:ext cx="12190780" cy="2689981"/>
            <a:chOff x="1930400" y="663984"/>
            <a:chExt cx="9143085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867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4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7 x 5 = ?</a:t>
              </a:r>
            </a:p>
          </p:txBody>
        </p:sp>
      </p:grpSp>
      <p:pic>
        <p:nvPicPr>
          <p:cNvPr id="27" name="Picture 26">
            <a:hlinkClick r:id="" action="ppaction://noaction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" y="275773"/>
            <a:ext cx="3401120" cy="340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25332" r="13495" b="17779"/>
          <a:stretch/>
        </p:blipFill>
        <p:spPr bwMode="auto">
          <a:xfrm>
            <a:off x="899319" y="990600"/>
            <a:ext cx="14522940" cy="64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27919" y="2286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051719" y="609600"/>
            <a:ext cx="236314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Khám phá: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222" r="18370" b="31111"/>
          <a:stretch/>
        </p:blipFill>
        <p:spPr bwMode="auto">
          <a:xfrm>
            <a:off x="594519" y="1676400"/>
            <a:ext cx="14841097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3689128" y="40386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35381" r="71264" b="60438"/>
          <a:stretch/>
        </p:blipFill>
        <p:spPr bwMode="auto">
          <a:xfrm>
            <a:off x="7041957" y="4648200"/>
            <a:ext cx="1248791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523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176</Words>
  <Application>Microsoft Office PowerPoint</Application>
  <PresentationFormat>Custom</PresentationFormat>
  <Paragraphs>66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209</cp:revision>
  <dcterms:created xsi:type="dcterms:W3CDTF">2022-07-10T01:37:20Z</dcterms:created>
  <dcterms:modified xsi:type="dcterms:W3CDTF">2024-10-26T07:58:59Z</dcterms:modified>
</cp:coreProperties>
</file>