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73" r:id="rId4"/>
    <p:sldId id="274" r:id="rId5"/>
    <p:sldId id="275" r:id="rId6"/>
    <p:sldId id="269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620" autoAdjust="0"/>
  </p:normalViewPr>
  <p:slideViewPr>
    <p:cSldViewPr>
      <p:cViewPr varScale="1">
        <p:scale>
          <a:sx n="62" d="100"/>
          <a:sy n="62" d="100"/>
        </p:scale>
        <p:origin x="246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2.pptx" TargetMode="Externa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hyperlink" Target="Cau%20hoi/Cau%204.pptx" TargetMode="External"/><Relationship Id="rId12" Type="http://schemas.openxmlformats.org/officeDocument/2006/relationships/hyperlink" Target="Cau%20hoi/Cau%207.pptx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Cau%20hoi/Cau%201.pptx" TargetMode="External"/><Relationship Id="rId11" Type="http://schemas.openxmlformats.org/officeDocument/2006/relationships/hyperlink" Target="Cau%20hoi/Cau%206.pptx" TargetMode="External"/><Relationship Id="rId5" Type="http://schemas.openxmlformats.org/officeDocument/2006/relationships/image" Target="../media/image9.png"/><Relationship Id="rId10" Type="http://schemas.openxmlformats.org/officeDocument/2006/relationships/hyperlink" Target="Cau%20hoi/Cau%205.pptx" TargetMode="External"/><Relationship Id="rId4" Type="http://schemas.openxmlformats.org/officeDocument/2006/relationships/image" Target="../media/image8.png"/><Relationship Id="rId9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HOÀNG ĐÔNG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: BẢNG CHIA 9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79" y="62307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68646" y="-924977"/>
            <a:ext cx="813832" cy="8128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321481" y="1276142"/>
            <a:ext cx="69347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CON SỐ MAY MẮN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0131551" y="2428672"/>
            <a:ext cx="4505528" cy="4505528"/>
            <a:chOff x="9918032" y="2667000"/>
            <a:chExt cx="4505528" cy="4505528"/>
          </a:xfrm>
        </p:grpSpPr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78" t="38866" r="35292" b="27659"/>
            <a:stretch/>
          </p:blipFill>
          <p:spPr bwMode="auto">
            <a:xfrm>
              <a:off x="9918032" y="2667000"/>
              <a:ext cx="4505528" cy="4505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 rot="19631274">
              <a:off x="11287697" y="3338058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 rot="1790714">
              <a:off x="12531450" y="3337763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rot="4367033">
              <a:off x="13262804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 rot="7469450">
              <a:off x="13014379" y="5345261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 rot="10800000">
              <a:off x="11928157" y="59614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 rot="14373383">
              <a:off x="10804726" y="5426144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7617700">
              <a:off x="10520130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flipV="1">
            <a:off x="12384315" y="3176837"/>
            <a:ext cx="3582" cy="1534417"/>
          </a:xfrm>
          <a:prstGeom prst="straightConnector1">
            <a:avLst/>
          </a:prstGeom>
          <a:ln w="190500">
            <a:solidFill>
              <a:srgbClr val="FF0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hlinkClick r:id="rId6" action="ppaction://hlinkpres?slideindex=1&amp;slidetitle="/>
          </p:cNvPr>
          <p:cNvSpPr/>
          <p:nvPr/>
        </p:nvSpPr>
        <p:spPr>
          <a:xfrm>
            <a:off x="875737" y="297180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   </a:t>
            </a:r>
          </a:p>
        </p:txBody>
      </p:sp>
      <p:sp>
        <p:nvSpPr>
          <p:cNvPr id="74" name="Rectangle 73">
            <a:hlinkClick r:id="rId7" action="ppaction://hlinkpres?slideindex=1&amp;slidetitle="/>
          </p:cNvPr>
          <p:cNvSpPr/>
          <p:nvPr/>
        </p:nvSpPr>
        <p:spPr>
          <a:xfrm>
            <a:off x="3644030" y="4529723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  </a:t>
            </a:r>
          </a:p>
        </p:txBody>
      </p:sp>
      <p:sp>
        <p:nvSpPr>
          <p:cNvPr id="75" name="Rectangle 74">
            <a:hlinkClick r:id="rId8" action="ppaction://hlinkpres?slideindex=1&amp;slidetitle="/>
          </p:cNvPr>
          <p:cNvSpPr/>
          <p:nvPr/>
        </p:nvSpPr>
        <p:spPr>
          <a:xfrm>
            <a:off x="3644030" y="297180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   </a:t>
            </a:r>
          </a:p>
        </p:txBody>
      </p:sp>
      <p:sp>
        <p:nvSpPr>
          <p:cNvPr id="76" name="Rectangle 75">
            <a:hlinkClick r:id="rId9" action="ppaction://hlinkpres?slideindex=1&amp;slidetitle="/>
          </p:cNvPr>
          <p:cNvSpPr/>
          <p:nvPr/>
        </p:nvSpPr>
        <p:spPr>
          <a:xfrm>
            <a:off x="6400800" y="2986268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   </a:t>
            </a:r>
          </a:p>
        </p:txBody>
      </p:sp>
      <p:sp>
        <p:nvSpPr>
          <p:cNvPr id="77" name="Rectangle 76">
            <a:hlinkClick r:id="rId10" action="ppaction://hlinkpres?slideindex=1&amp;slidetitle="/>
          </p:cNvPr>
          <p:cNvSpPr/>
          <p:nvPr/>
        </p:nvSpPr>
        <p:spPr>
          <a:xfrm>
            <a:off x="763985" y="6001523"/>
            <a:ext cx="2458410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   </a:t>
            </a:r>
          </a:p>
        </p:txBody>
      </p:sp>
      <p:sp>
        <p:nvSpPr>
          <p:cNvPr id="78" name="Rectangle 77">
            <a:hlinkClick r:id="rId11" action="ppaction://hlinkpres?slideindex=1&amp;slidetitle="/>
          </p:cNvPr>
          <p:cNvSpPr/>
          <p:nvPr/>
        </p:nvSpPr>
        <p:spPr>
          <a:xfrm>
            <a:off x="3644030" y="601145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   </a:t>
            </a:r>
          </a:p>
        </p:txBody>
      </p:sp>
      <p:sp>
        <p:nvSpPr>
          <p:cNvPr id="79" name="Rectangle 78">
            <a:hlinkClick r:id="rId12" action="ppaction://hlinkpres?slideindex=1&amp;slidetitle="/>
          </p:cNvPr>
          <p:cNvSpPr/>
          <p:nvPr/>
        </p:nvSpPr>
        <p:spPr>
          <a:xfrm>
            <a:off x="6400800" y="601145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   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9955689" y="4729958"/>
            <a:ext cx="4888232" cy="3499642"/>
            <a:chOff x="9955689" y="4729958"/>
            <a:chExt cx="4888232" cy="3499642"/>
          </a:xfrm>
        </p:grpSpPr>
        <p:sp>
          <p:nvSpPr>
            <p:cNvPr id="81" name="Plaque 80"/>
            <p:cNvSpPr/>
            <p:nvPr/>
          </p:nvSpPr>
          <p:spPr>
            <a:xfrm>
              <a:off x="10144919" y="7086600"/>
              <a:ext cx="4495800" cy="990600"/>
            </a:xfrm>
            <a:prstGeom prst="plaque">
              <a:avLst/>
            </a:prstGeom>
            <a:blipFill>
              <a:blip r:embed="rId13"/>
              <a:tile tx="0" ty="0" sx="100000" sy="100000" flip="none" algn="tl"/>
            </a:blipFill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BẮT ĐẦU QUAY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9955689" y="4729958"/>
              <a:ext cx="4888232" cy="3499642"/>
              <a:chOff x="9955689" y="4745198"/>
              <a:chExt cx="4888232" cy="3499642"/>
            </a:xfrm>
          </p:grpSpPr>
          <p:cxnSp>
            <p:nvCxnSpPr>
              <p:cNvPr id="84" name="Straight Connector 83"/>
              <p:cNvCxnSpPr>
                <a:endCxn id="69" idx="2"/>
              </p:cNvCxnSpPr>
              <p:nvPr/>
            </p:nvCxnSpPr>
            <p:spPr>
              <a:xfrm flipH="1">
                <a:off x="12387897" y="4745198"/>
                <a:ext cx="4922" cy="977954"/>
              </a:xfrm>
              <a:prstGeom prst="line">
                <a:avLst/>
              </a:prstGeom>
              <a:ln w="101600">
                <a:solidFill>
                  <a:srgbClr val="0000CC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9955689" y="8244840"/>
                <a:ext cx="4888232" cy="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1795857" y="5633794"/>
                <a:ext cx="0" cy="1239446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992229" y="5618554"/>
                <a:ext cx="0" cy="1210594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1747438" y="5664752"/>
                <a:ext cx="1244791" cy="4528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0005219" y="6781800"/>
                <a:ext cx="0" cy="146304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4790579" y="6819930"/>
                <a:ext cx="0" cy="142491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9955689" y="6823740"/>
                <a:ext cx="1840168" cy="9144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/>
            <p:cNvCxnSpPr/>
            <p:nvPr/>
          </p:nvCxnSpPr>
          <p:spPr>
            <a:xfrm>
              <a:off x="12938919" y="6804690"/>
              <a:ext cx="1905000" cy="0"/>
            </a:xfrm>
            <a:prstGeom prst="line">
              <a:avLst/>
            </a:prstGeom>
            <a:ln w="1016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40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400000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5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600000"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700000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140000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68374" y="724953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2" t="28772" r="15325" b="17018"/>
          <a:stretch/>
        </p:blipFill>
        <p:spPr bwMode="auto">
          <a:xfrm>
            <a:off x="1168374" y="1505476"/>
            <a:ext cx="13868400" cy="613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82659" y="682638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8" t="29649" r="36353" b="61861"/>
          <a:stretch/>
        </p:blipFill>
        <p:spPr bwMode="auto">
          <a:xfrm>
            <a:off x="1182659" y="1676400"/>
            <a:ext cx="7192962" cy="74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2" t="38139" r="17468" b="24386"/>
          <a:stretch/>
        </p:blipFill>
        <p:spPr bwMode="auto">
          <a:xfrm>
            <a:off x="1508919" y="3276600"/>
            <a:ext cx="14173200" cy="491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41046" y="3826040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07119" y="3826040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563183" y="382604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795919" y="521165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271023" y="523571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678719" y="523571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795919" y="662940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271023" y="665346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678719" y="665346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998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39142" y="685800"/>
            <a:ext cx="223458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608" y="1598361"/>
            <a:ext cx="14512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5. Sau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81 kg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-gam long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-gam long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99719" y="364583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3445" y="4439295"/>
            <a:ext cx="7868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81 kg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-gam long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….kg?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43649" y="643671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28119" y="7086600"/>
            <a:ext cx="11277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Yên đã thu được số ki-lô-gam long nhãn là: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81 : 9 = 9 (kg)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Đáp số: 9 ki-lô-gam</a:t>
            </a:r>
            <a:endParaRPr lang="en-US" sz="36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45329" r="22745" b="9482"/>
          <a:stretch/>
        </p:blipFill>
        <p:spPr bwMode="auto">
          <a:xfrm>
            <a:off x="10035959" y="3893135"/>
            <a:ext cx="5692701" cy="263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8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190</Words>
  <Application>Microsoft Office PowerPoint</Application>
  <PresentationFormat>Custom</PresentationFormat>
  <Paragraphs>45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227</cp:revision>
  <dcterms:created xsi:type="dcterms:W3CDTF">2022-07-10T01:37:20Z</dcterms:created>
  <dcterms:modified xsi:type="dcterms:W3CDTF">2024-10-26T08:12:17Z</dcterms:modified>
</cp:coreProperties>
</file>