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306" r:id="rId2"/>
    <p:sldId id="259" r:id="rId3"/>
    <p:sldId id="263" r:id="rId4"/>
    <p:sldId id="264" r:id="rId5"/>
    <p:sldId id="312" r:id="rId6"/>
    <p:sldId id="302" r:id="rId7"/>
    <p:sldId id="301" r:id="rId8"/>
    <p:sldId id="309" r:id="rId9"/>
    <p:sldId id="310" r:id="rId10"/>
    <p:sldId id="27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D792"/>
    <a:srgbClr val="FFD05A"/>
    <a:srgbClr val="E8E6EB"/>
    <a:srgbClr val="DEDEEA"/>
    <a:srgbClr val="008E40"/>
    <a:srgbClr val="ECF6E1"/>
    <a:srgbClr val="C0C73D"/>
    <a:srgbClr val="6F8F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951" autoAdjust="0"/>
  </p:normalViewPr>
  <p:slideViewPr>
    <p:cSldViewPr showGuides="1">
      <p:cViewPr varScale="1">
        <p:scale>
          <a:sx n="76" d="100"/>
          <a:sy n="76" d="100"/>
        </p:scale>
        <p:origin x="-18" y="5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728BEA-414C-4B26-8969-E8006F26907F}" type="datetimeFigureOut">
              <a:rPr lang="en-US" smtClean="0"/>
              <a:pPr/>
              <a:t>10/26/2024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01B186-A793-469D-8DD8-4C6EB1114C4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EF7B3DD-EB67-4E43-B444-D622C2305F3A}" type="slidenum">
              <a:rPr lang="en-US" altLang="en-US"/>
              <a:pPr eaLnBrk="1" hangingPunct="1"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6303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pPr/>
              <a:t>10/26/2024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pPr/>
              <a:t>10/26/2024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8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pPr/>
              <a:t>10/26/2024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0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pPr/>
              <a:t>10/26/2024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3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pPr/>
              <a:t>10/26/2024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3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9Slide.vn - 2019">
            <a:extLst>
              <a:ext uri="{FF2B5EF4-FFF2-40B4-BE49-F238E27FC236}">
                <a16:creationId xmlns:a16="http://schemas.microsoft.com/office/drawing/2014/main" id="{95BF4D81-799D-4AA2-91A2-AD3F1E52BA88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pPr/>
              <a:t>10/26/2024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14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4" r:id="rId2"/>
    <p:sldLayoutId id="2147483649" r:id="rId3"/>
    <p:sldLayoutId id="2147483657" r:id="rId4"/>
    <p:sldLayoutId id="2147483650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125686" y="4031158"/>
            <a:ext cx="11940627" cy="632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40. GIẢI BÀI TOÁN CÓ ĐẾN HAI BƯỚC TÍNH (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7" name="Text Box 18">
            <a:extLst>
              <a:ext uri="{FF2B5EF4-FFF2-40B4-BE49-F238E27FC236}">
                <a16:creationId xmlns:a16="http://schemas.microsoft.com/office/drawing/2014/main" id="{D52FDF55-08BD-44FA-93FA-41805DEDDB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877621"/>
            <a:ext cx="132588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                  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endParaRPr lang="en-US" altLang="en-US" sz="28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3" descr="POINSET2">
            <a:extLst>
              <a:ext uri="{FF2B5EF4-FFF2-40B4-BE49-F238E27FC236}">
                <a16:creationId xmlns:a16="http://schemas.microsoft.com/office/drawing/2014/main" id="{CFB2CF3C-B851-402D-9362-EF1107FD9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835686" y="5602242"/>
            <a:ext cx="1277937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POINSET2">
            <a:extLst>
              <a:ext uri="{FF2B5EF4-FFF2-40B4-BE49-F238E27FC236}">
                <a16:creationId xmlns:a16="http://schemas.microsoft.com/office/drawing/2014/main" id="{BB113FF5-A6B5-4CA3-BDDF-2B1E57447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7937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C955FDC-6AF2-56E9-66E9-4EC179239B44}"/>
              </a:ext>
            </a:extLst>
          </p:cNvPr>
          <p:cNvSpPr txBox="1"/>
          <p:nvPr/>
        </p:nvSpPr>
        <p:spPr>
          <a:xfrm>
            <a:off x="2895600" y="636587"/>
            <a:ext cx="669403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PHƯỜNG HOÀNG ĐÔNG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09C63F-E7D0-F3E4-938F-E56999E08925}"/>
              </a:ext>
            </a:extLst>
          </p:cNvPr>
          <p:cNvSpPr txBox="1"/>
          <p:nvPr/>
        </p:nvSpPr>
        <p:spPr>
          <a:xfrm>
            <a:off x="1720343" y="1212315"/>
            <a:ext cx="9159285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HOẠT CHUYÊN MÔN CẤP TRƯỜNG</a:t>
            </a:r>
            <a:endParaRPr lang="en-US" sz="3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A62CE39-7B47-9C02-7DAF-6D4FCF883F03}"/>
              </a:ext>
            </a:extLst>
          </p:cNvPr>
          <p:cNvSpPr/>
          <p:nvPr/>
        </p:nvSpPr>
        <p:spPr>
          <a:xfrm>
            <a:off x="1277937" y="2311665"/>
            <a:ext cx="972163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0" cap="none" spc="0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CHUYÊN ĐỀ DẠY HỌC </a:t>
            </a:r>
            <a:r>
              <a:rPr lang="en-US" sz="3600" b="0" cap="none" spc="0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TÍCH HỢP GIÁO DỤC</a:t>
            </a:r>
          </a:p>
          <a:p>
            <a:pPr algn="ctr"/>
            <a:r>
              <a:rPr lang="en-US" sz="3600" b="0" cap="none" spc="0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KĨ NĂNG CÔNG DÂN SỐ QUA MÔN TOÁN</a:t>
            </a:r>
          </a:p>
          <a:p>
            <a:pPr algn="ctr"/>
            <a:endParaRPr lang="en-US" sz="3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0A05A7-D5FB-AF6C-445E-549173207C05}"/>
              </a:ext>
            </a:extLst>
          </p:cNvPr>
          <p:cNvSpPr txBox="1"/>
          <p:nvPr/>
        </p:nvSpPr>
        <p:spPr>
          <a:xfrm>
            <a:off x="5410200" y="5867400"/>
            <a:ext cx="57150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vi-VN" sz="2400" b="1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 Đông, ngày </a:t>
            </a:r>
            <a:r>
              <a:rPr lang="en-US" sz="2400" b="1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vi-VN" sz="2400" b="1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tháng 10 năm 2024</a:t>
            </a:r>
            <a:endParaRPr lang="en-US" sz="2400" b="1" i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82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ổng hợp Slide cảm ơn, slide kết thúc đẹp và chuyên nghiệp">
            <a:extLst>
              <a:ext uri="{FF2B5EF4-FFF2-40B4-BE49-F238E27FC236}">
                <a16:creationId xmlns:a16="http://schemas.microsoft.com/office/drawing/2014/main" id="{CAC2B59E-63A8-4A5D-BBF0-D4899812F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0850" y="1331494"/>
            <a:ext cx="13013699" cy="4765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0338906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31f7217a017c2d9a8a7bcbd9844c1629">
            <a:extLst>
              <a:ext uri="{FF2B5EF4-FFF2-40B4-BE49-F238E27FC236}">
                <a16:creationId xmlns:a16="http://schemas.microsoft.com/office/drawing/2014/main" id="{7F3402C4-B55B-4EA8-8470-1BC8AE55F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8" y="1026125"/>
            <a:ext cx="11982392" cy="5856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觅元素584a989cd6c5a">
            <a:extLst>
              <a:ext uri="{FF2B5EF4-FFF2-40B4-BE49-F238E27FC236}">
                <a16:creationId xmlns:a16="http://schemas.microsoft.com/office/drawing/2014/main" id="{787E0D19-B606-4127-B200-C00D8EFD8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28800" y="-228600"/>
            <a:ext cx="8206153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0EA41D-AEF4-42AB-913B-DD98A5815933}"/>
              </a:ext>
            </a:extLst>
          </p:cNvPr>
          <p:cNvSpPr txBox="1"/>
          <p:nvPr/>
        </p:nvSpPr>
        <p:spPr>
          <a:xfrm>
            <a:off x="1371600" y="2397522"/>
            <a:ext cx="9525000" cy="186204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isometricOffAxis1Right"/>
              <a:lightRig rig="threePt" dir="t"/>
            </a:scene3d>
          </a:bodyPr>
          <a:lstStyle/>
          <a:p>
            <a:pPr algn="ctr"/>
            <a:r>
              <a:rPr lang="en-US" sz="11500" dirty="0">
                <a:solidFill>
                  <a:srgbClr val="FFC0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KHỞI ĐỘNG</a:t>
            </a:r>
          </a:p>
        </p:txBody>
      </p:sp>
      <p:pic>
        <p:nvPicPr>
          <p:cNvPr id="7" name="Picture 12">
            <a:extLst>
              <a:ext uri="{FF2B5EF4-FFF2-40B4-BE49-F238E27FC236}">
                <a16:creationId xmlns:a16="http://schemas.microsoft.com/office/drawing/2014/main" id="{EB012039-DE06-4948-8DFF-31C889466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958" y="3798719"/>
            <a:ext cx="8964283" cy="413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3472649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OP CHUNG MINH">
            <a:hlinkClick r:id="" action="ppaction://media"/>
            <a:extLst>
              <a:ext uri="{FF2B5EF4-FFF2-40B4-BE49-F238E27FC236}">
                <a16:creationId xmlns:a16="http://schemas.microsoft.com/office/drawing/2014/main" id="{D5A8383B-6417-888D-287E-F4919A80B3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9125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281941-93E4-F779-F8C6-792025F9D9A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5557" r="13443"/>
          <a:stretch/>
        </p:blipFill>
        <p:spPr>
          <a:xfrm rot="16200000">
            <a:off x="4806952" y="-1454150"/>
            <a:ext cx="3263900" cy="6476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959CCF-588C-7B2F-E49E-C8B587BABC2D}"/>
              </a:ext>
            </a:extLst>
          </p:cNvPr>
          <p:cNvSpPr txBox="1"/>
          <p:nvPr/>
        </p:nvSpPr>
        <p:spPr>
          <a:xfrm>
            <a:off x="317500" y="4725878"/>
            <a:ext cx="4610099" cy="21321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</a:pPr>
            <a:r>
              <a:rPr lang="vi-VN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Bài giải</a:t>
            </a: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Hàng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là</a:t>
            </a:r>
            <a:endParaRPr lang="en-US" sz="24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             5 + 2 = 7 (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)</a:t>
            </a: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                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Đáp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: 7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bạn</a:t>
            </a:r>
            <a:endParaRPr lang="en-US" sz="24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B16123-3614-0FE3-1841-6EEAE18C84DB}"/>
              </a:ext>
            </a:extLst>
          </p:cNvPr>
          <p:cNvSpPr txBox="1"/>
          <p:nvPr/>
        </p:nvSpPr>
        <p:spPr>
          <a:xfrm>
            <a:off x="5969000" y="4700478"/>
            <a:ext cx="8293100" cy="21321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</a:pPr>
            <a:r>
              <a:rPr lang="vi-VN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                     Bài giải</a:t>
            </a: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</a:pPr>
            <a:r>
              <a:rPr lang="vi-VN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  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Cả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hàng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là</a:t>
            </a:r>
            <a:endParaRPr lang="en-US" sz="24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             5 + 7 = 12 (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)</a:t>
            </a: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                   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Đáp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: 12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bạn</a:t>
            </a:r>
            <a:endParaRPr lang="en-US" sz="24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F1C168-BB05-5592-C7B9-5DF089F79AFB}"/>
              </a:ext>
            </a:extLst>
          </p:cNvPr>
          <p:cNvSpPr txBox="1"/>
          <p:nvPr/>
        </p:nvSpPr>
        <p:spPr>
          <a:xfrm>
            <a:off x="304800" y="3416300"/>
            <a:ext cx="5397502" cy="13811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</a:pPr>
            <a:r>
              <a:rPr lang="vi-VN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Bài toán 1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: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Hàng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5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,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hàng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nhiều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hơn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hàng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2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.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hàng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bao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nhiêu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8474A0-AC56-0B74-3247-1106CD681DC0}"/>
              </a:ext>
            </a:extLst>
          </p:cNvPr>
          <p:cNvSpPr txBox="1"/>
          <p:nvPr/>
        </p:nvSpPr>
        <p:spPr>
          <a:xfrm>
            <a:off x="6248401" y="3441701"/>
            <a:ext cx="4978400" cy="13811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toán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2: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Hàng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5 ban,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hàng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7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.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cả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hàng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bao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nhiêu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CD60060-AECF-7F09-FD6B-15F58F0173BE}"/>
              </a:ext>
            </a:extLst>
          </p:cNvPr>
          <p:cNvCxnSpPr/>
          <p:nvPr/>
        </p:nvCxnSpPr>
        <p:spPr>
          <a:xfrm>
            <a:off x="5702302" y="3441701"/>
            <a:ext cx="0" cy="339089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87378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1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880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59920D-D9B6-13F3-F366-3E717A3185A3}"/>
              </a:ext>
            </a:extLst>
          </p:cNvPr>
          <p:cNvSpPr txBox="1"/>
          <p:nvPr/>
        </p:nvSpPr>
        <p:spPr>
          <a:xfrm>
            <a:off x="762000" y="395739"/>
            <a:ext cx="1059180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Bài toán: Hàng sau có 5 bạn, hàng trước nhiều hơn hàng sau 2 bạn. Hỏi cả hai hàng có bao nhiêu bạn?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3806BE8-2F87-9AAA-06E8-F77B8828B8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829" b="3077"/>
          <a:stretch/>
        </p:blipFill>
        <p:spPr>
          <a:xfrm rot="16200000">
            <a:off x="2311896" y="248662"/>
            <a:ext cx="2691408" cy="4800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ED06633-3720-90AB-1D38-757F7F36AC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079159" y="321187"/>
            <a:ext cx="2691408" cy="465772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C0B2EEC-DB65-1A75-A0FE-8C6BA3513766}"/>
              </a:ext>
            </a:extLst>
          </p:cNvPr>
          <p:cNvSpPr txBox="1"/>
          <p:nvPr/>
        </p:nvSpPr>
        <p:spPr>
          <a:xfrm>
            <a:off x="1168398" y="4191000"/>
            <a:ext cx="157480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Hàng sau: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id="{8475F55A-0E06-A971-57C3-403770EB04B0}"/>
              </a:ext>
            </a:extLst>
          </p:cNvPr>
          <p:cNvSpPr/>
          <p:nvPr/>
        </p:nvSpPr>
        <p:spPr>
          <a:xfrm>
            <a:off x="2971800" y="4191000"/>
            <a:ext cx="381000" cy="381000"/>
          </a:xfrm>
          <a:prstGeom prst="flowChartConnector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id="{48323161-34A6-3F61-CA53-CC0FA1192C54}"/>
              </a:ext>
            </a:extLst>
          </p:cNvPr>
          <p:cNvSpPr/>
          <p:nvPr/>
        </p:nvSpPr>
        <p:spPr>
          <a:xfrm>
            <a:off x="3467100" y="4191000"/>
            <a:ext cx="381000" cy="381000"/>
          </a:xfrm>
          <a:prstGeom prst="flowChartConnector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lowchart: Connector 19">
            <a:extLst>
              <a:ext uri="{FF2B5EF4-FFF2-40B4-BE49-F238E27FC236}">
                <a16:creationId xmlns:a16="http://schemas.microsoft.com/office/drawing/2014/main" id="{C6EC2375-396D-2138-E79E-5620EE74673B}"/>
              </a:ext>
            </a:extLst>
          </p:cNvPr>
          <p:cNvSpPr/>
          <p:nvPr/>
        </p:nvSpPr>
        <p:spPr>
          <a:xfrm>
            <a:off x="3962400" y="4191000"/>
            <a:ext cx="381000" cy="381000"/>
          </a:xfrm>
          <a:prstGeom prst="flowChartConnector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lowchart: Connector 20">
            <a:extLst>
              <a:ext uri="{FF2B5EF4-FFF2-40B4-BE49-F238E27FC236}">
                <a16:creationId xmlns:a16="http://schemas.microsoft.com/office/drawing/2014/main" id="{A4A50F08-071D-AAEE-E4B1-C9B8389A4241}"/>
              </a:ext>
            </a:extLst>
          </p:cNvPr>
          <p:cNvSpPr/>
          <p:nvPr/>
        </p:nvSpPr>
        <p:spPr>
          <a:xfrm>
            <a:off x="4965700" y="4179332"/>
            <a:ext cx="381000" cy="381000"/>
          </a:xfrm>
          <a:prstGeom prst="flowChartConnector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lowchart: Connector 21">
            <a:extLst>
              <a:ext uri="{FF2B5EF4-FFF2-40B4-BE49-F238E27FC236}">
                <a16:creationId xmlns:a16="http://schemas.microsoft.com/office/drawing/2014/main" id="{3FDD0557-B741-819A-CF6C-29AB09E5D1E8}"/>
              </a:ext>
            </a:extLst>
          </p:cNvPr>
          <p:cNvSpPr/>
          <p:nvPr/>
        </p:nvSpPr>
        <p:spPr>
          <a:xfrm>
            <a:off x="4470400" y="4191000"/>
            <a:ext cx="381000" cy="381000"/>
          </a:xfrm>
          <a:prstGeom prst="flowChartConnector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8A9A911-C90D-13BF-2476-3904275EE396}"/>
              </a:ext>
            </a:extLst>
          </p:cNvPr>
          <p:cNvSpPr txBox="1"/>
          <p:nvPr/>
        </p:nvSpPr>
        <p:spPr>
          <a:xfrm>
            <a:off x="1168398" y="4953000"/>
            <a:ext cx="180340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Hàng trước: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E0DFD407-5E99-318B-6AF8-59B0092046E4}"/>
              </a:ext>
            </a:extLst>
          </p:cNvPr>
          <p:cNvSpPr/>
          <p:nvPr/>
        </p:nvSpPr>
        <p:spPr>
          <a:xfrm>
            <a:off x="2971800" y="4953000"/>
            <a:ext cx="381000" cy="381000"/>
          </a:xfrm>
          <a:prstGeom prst="flowChartConnector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lowchart: Connector 24">
            <a:extLst>
              <a:ext uri="{FF2B5EF4-FFF2-40B4-BE49-F238E27FC236}">
                <a16:creationId xmlns:a16="http://schemas.microsoft.com/office/drawing/2014/main" id="{E14AF730-60EA-36FD-B8DC-A6206472362B}"/>
              </a:ext>
            </a:extLst>
          </p:cNvPr>
          <p:cNvSpPr/>
          <p:nvPr/>
        </p:nvSpPr>
        <p:spPr>
          <a:xfrm>
            <a:off x="3492501" y="4941332"/>
            <a:ext cx="381000" cy="381000"/>
          </a:xfrm>
          <a:prstGeom prst="flowChartConnector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lowchart: Connector 25">
            <a:extLst>
              <a:ext uri="{FF2B5EF4-FFF2-40B4-BE49-F238E27FC236}">
                <a16:creationId xmlns:a16="http://schemas.microsoft.com/office/drawing/2014/main" id="{955D0BD5-E814-7FCA-9DBD-570839783644}"/>
              </a:ext>
            </a:extLst>
          </p:cNvPr>
          <p:cNvSpPr/>
          <p:nvPr/>
        </p:nvSpPr>
        <p:spPr>
          <a:xfrm>
            <a:off x="3987796" y="4953000"/>
            <a:ext cx="381000" cy="381000"/>
          </a:xfrm>
          <a:prstGeom prst="flowChartConnector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lowchart: Connector 26">
            <a:extLst>
              <a:ext uri="{FF2B5EF4-FFF2-40B4-BE49-F238E27FC236}">
                <a16:creationId xmlns:a16="http://schemas.microsoft.com/office/drawing/2014/main" id="{B9BCD086-72B5-FD52-D587-4ED82D5262C5}"/>
              </a:ext>
            </a:extLst>
          </p:cNvPr>
          <p:cNvSpPr/>
          <p:nvPr/>
        </p:nvSpPr>
        <p:spPr>
          <a:xfrm>
            <a:off x="4508497" y="4953000"/>
            <a:ext cx="381000" cy="381000"/>
          </a:xfrm>
          <a:prstGeom prst="flowChartConnector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lowchart: Connector 27">
            <a:extLst>
              <a:ext uri="{FF2B5EF4-FFF2-40B4-BE49-F238E27FC236}">
                <a16:creationId xmlns:a16="http://schemas.microsoft.com/office/drawing/2014/main" id="{D8440CF9-66C2-F7A0-7B7D-2FA7EB81270E}"/>
              </a:ext>
            </a:extLst>
          </p:cNvPr>
          <p:cNvSpPr/>
          <p:nvPr/>
        </p:nvSpPr>
        <p:spPr>
          <a:xfrm>
            <a:off x="5029198" y="4947129"/>
            <a:ext cx="381000" cy="381000"/>
          </a:xfrm>
          <a:prstGeom prst="flowChartConnector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lowchart: Connector 28">
            <a:extLst>
              <a:ext uri="{FF2B5EF4-FFF2-40B4-BE49-F238E27FC236}">
                <a16:creationId xmlns:a16="http://schemas.microsoft.com/office/drawing/2014/main" id="{19154B4E-3EB7-2435-E575-1FE149CA8010}"/>
              </a:ext>
            </a:extLst>
          </p:cNvPr>
          <p:cNvSpPr/>
          <p:nvPr/>
        </p:nvSpPr>
        <p:spPr>
          <a:xfrm>
            <a:off x="5524493" y="4971497"/>
            <a:ext cx="381000" cy="381000"/>
          </a:xfrm>
          <a:prstGeom prst="flowChartConnector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30" name="Flowchart: Connector 29">
            <a:extLst>
              <a:ext uri="{FF2B5EF4-FFF2-40B4-BE49-F238E27FC236}">
                <a16:creationId xmlns:a16="http://schemas.microsoft.com/office/drawing/2014/main" id="{260660AC-C477-41DE-4B89-2EF04187AFAB}"/>
              </a:ext>
            </a:extLst>
          </p:cNvPr>
          <p:cNvSpPr/>
          <p:nvPr/>
        </p:nvSpPr>
        <p:spPr>
          <a:xfrm>
            <a:off x="6096000" y="4953000"/>
            <a:ext cx="381000" cy="381000"/>
          </a:xfrm>
          <a:prstGeom prst="flowChartConnector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ight Brace 30">
            <a:extLst>
              <a:ext uri="{FF2B5EF4-FFF2-40B4-BE49-F238E27FC236}">
                <a16:creationId xmlns:a16="http://schemas.microsoft.com/office/drawing/2014/main" id="{5482A5A6-FC53-F0E4-3F6B-219D38DE16FD}"/>
              </a:ext>
            </a:extLst>
          </p:cNvPr>
          <p:cNvSpPr/>
          <p:nvPr/>
        </p:nvSpPr>
        <p:spPr>
          <a:xfrm>
            <a:off x="6705600" y="4179332"/>
            <a:ext cx="76204" cy="1143000"/>
          </a:xfrm>
          <a:prstGeom prst="rightBrac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00EA31F-B8C2-7D45-F52E-B7594B3014D1}"/>
              </a:ext>
            </a:extLst>
          </p:cNvPr>
          <p:cNvSpPr txBox="1"/>
          <p:nvPr/>
        </p:nvSpPr>
        <p:spPr>
          <a:xfrm>
            <a:off x="6858008" y="4572000"/>
            <a:ext cx="39369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vi-VN" sz="2400" dirty="0"/>
              <a:t>?</a:t>
            </a:r>
            <a:endParaRPr lang="en-US" sz="24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335585C-78BA-1EC1-EF7C-C33D3F39FA78}"/>
              </a:ext>
            </a:extLst>
          </p:cNvPr>
          <p:cNvSpPr/>
          <p:nvPr/>
        </p:nvSpPr>
        <p:spPr>
          <a:xfrm>
            <a:off x="7042155" y="4040796"/>
            <a:ext cx="4657728" cy="269140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+ Bước 1: Tính </a:t>
            </a:r>
            <a:r>
              <a:rPr lang="vi-VN" sz="1800" kern="10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xem hàng trước có</a:t>
            </a:r>
            <a:r>
              <a:rPr lang="en-US" sz="1800" kern="10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</a:pPr>
            <a:r>
              <a:rPr lang="vi-VN" sz="1800" kern="10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bao nhiêu bạn.</a:t>
            </a:r>
            <a:endParaRPr lang="en-US" sz="18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9F3C95-4D75-D9C8-1E18-CC59BEEF6FAA}"/>
              </a:ext>
            </a:extLst>
          </p:cNvPr>
          <p:cNvSpPr txBox="1"/>
          <p:nvPr/>
        </p:nvSpPr>
        <p:spPr>
          <a:xfrm>
            <a:off x="7107231" y="4708038"/>
            <a:ext cx="4476747" cy="84561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+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Bước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1: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Tính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vi-VN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xem hàng trước có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vi-VN" sz="24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bao nhiêu bạn.</a:t>
            </a:r>
            <a:endParaRPr lang="en-US" sz="24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58AF52-7C51-6DEE-817B-6A9BB054B1F8}"/>
              </a:ext>
            </a:extLst>
          </p:cNvPr>
          <p:cNvSpPr txBox="1"/>
          <p:nvPr/>
        </p:nvSpPr>
        <p:spPr>
          <a:xfrm>
            <a:off x="7094531" y="5625160"/>
            <a:ext cx="4089407" cy="84561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+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Bước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2: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Tính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vi-VN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xem cả hai hàng có</a:t>
            </a:r>
            <a:r>
              <a:rPr lang="en-US" sz="24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vi-VN" sz="24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bao nhiêu bạn.</a:t>
            </a:r>
            <a:endParaRPr lang="en-US" sz="24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BB933D-907A-E33E-747A-C67EF4BE5E54}"/>
              </a:ext>
            </a:extLst>
          </p:cNvPr>
          <p:cNvSpPr txBox="1"/>
          <p:nvPr/>
        </p:nvSpPr>
        <p:spPr>
          <a:xfrm>
            <a:off x="7162802" y="4267200"/>
            <a:ext cx="444659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3663206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19" grpId="0" animBg="1"/>
      <p:bldP spid="20" grpId="0" animBg="1"/>
      <p:bldP spid="21" grpId="0" animBg="1"/>
      <p:bldP spid="22" grpId="0" animBg="1"/>
      <p:bldP spid="23" grpId="0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/>
      <p:bldP spid="5" grpId="0" animBg="1"/>
      <p:bldP spid="6" grpId="0"/>
      <p:bldP spid="8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1BF01D9-BF2B-D3D9-76B7-BCC334E0FFDF}"/>
              </a:ext>
            </a:extLst>
          </p:cNvPr>
          <p:cNvSpPr txBox="1"/>
          <p:nvPr/>
        </p:nvSpPr>
        <p:spPr>
          <a:xfrm>
            <a:off x="381000" y="228600"/>
            <a:ext cx="11277600" cy="937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</a:pPr>
            <a:r>
              <a:rPr lang="pt-BR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Bài 1: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Hùng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gấp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12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chiếc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thuyền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, Nam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gấp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ít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hơn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Hùng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4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chiếc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.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cả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gấp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bao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nhiêu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chiếc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thuyền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4D49E4-2F07-B861-9AA7-498DB4BC7F55}"/>
              </a:ext>
            </a:extLst>
          </p:cNvPr>
          <p:cNvSpPr txBox="1"/>
          <p:nvPr/>
        </p:nvSpPr>
        <p:spPr>
          <a:xfrm>
            <a:off x="571500" y="1371600"/>
            <a:ext cx="8763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Hùng: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2AA5F34-CF0E-D3E3-F94B-D010B418EF00}"/>
              </a:ext>
            </a:extLst>
          </p:cNvPr>
          <p:cNvCxnSpPr>
            <a:cxnSpLocks/>
          </p:cNvCxnSpPr>
          <p:nvPr/>
        </p:nvCxnSpPr>
        <p:spPr>
          <a:xfrm>
            <a:off x="1600200" y="1524000"/>
            <a:ext cx="32766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2CFEE03-37E3-7BF8-0B50-CF2714DBC60E}"/>
              </a:ext>
            </a:extLst>
          </p:cNvPr>
          <p:cNvCxnSpPr/>
          <p:nvPr/>
        </p:nvCxnSpPr>
        <p:spPr>
          <a:xfrm>
            <a:off x="1600200" y="1371600"/>
            <a:ext cx="0" cy="3048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85E36E9-CA3B-E3C4-0520-D0E3E1331F1D}"/>
              </a:ext>
            </a:extLst>
          </p:cNvPr>
          <p:cNvCxnSpPr>
            <a:cxnSpLocks/>
          </p:cNvCxnSpPr>
          <p:nvPr/>
        </p:nvCxnSpPr>
        <p:spPr>
          <a:xfrm>
            <a:off x="4876800" y="1371600"/>
            <a:ext cx="0" cy="3048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F349A82-E27C-FD2E-7900-86B8AD83A5FF}"/>
              </a:ext>
            </a:extLst>
          </p:cNvPr>
          <p:cNvSpPr txBox="1"/>
          <p:nvPr/>
        </p:nvSpPr>
        <p:spPr>
          <a:xfrm>
            <a:off x="571500" y="1981200"/>
            <a:ext cx="8001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Nam: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17CCBC2-8E10-FF70-53CA-DAC623D038B4}"/>
              </a:ext>
            </a:extLst>
          </p:cNvPr>
          <p:cNvCxnSpPr>
            <a:cxnSpLocks/>
          </p:cNvCxnSpPr>
          <p:nvPr/>
        </p:nvCxnSpPr>
        <p:spPr>
          <a:xfrm>
            <a:off x="1600200" y="2209800"/>
            <a:ext cx="21336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F2C5710-B3F8-DD75-30E3-14E9A15F4A88}"/>
              </a:ext>
            </a:extLst>
          </p:cNvPr>
          <p:cNvCxnSpPr>
            <a:cxnSpLocks/>
          </p:cNvCxnSpPr>
          <p:nvPr/>
        </p:nvCxnSpPr>
        <p:spPr>
          <a:xfrm>
            <a:off x="1600200" y="2025134"/>
            <a:ext cx="0" cy="32539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B25E0DE-E3A7-5EF5-8F1B-DA09D885C829}"/>
              </a:ext>
            </a:extLst>
          </p:cNvPr>
          <p:cNvCxnSpPr/>
          <p:nvPr/>
        </p:nvCxnSpPr>
        <p:spPr>
          <a:xfrm>
            <a:off x="3733800" y="2025134"/>
            <a:ext cx="0" cy="32539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5A08C5B-5160-47FF-7A88-E5FD62BD57FA}"/>
              </a:ext>
            </a:extLst>
          </p:cNvPr>
          <p:cNvCxnSpPr/>
          <p:nvPr/>
        </p:nvCxnSpPr>
        <p:spPr>
          <a:xfrm>
            <a:off x="3733800" y="1371600"/>
            <a:ext cx="0" cy="3048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3C7AF58C-A2E2-5A3C-830B-AB16C11E06E4}"/>
              </a:ext>
            </a:extLst>
          </p:cNvPr>
          <p:cNvSpPr txBox="1"/>
          <p:nvPr/>
        </p:nvSpPr>
        <p:spPr>
          <a:xfrm>
            <a:off x="3962398" y="1589901"/>
            <a:ext cx="106679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4 chiếc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ight Brace 37">
            <a:extLst>
              <a:ext uri="{FF2B5EF4-FFF2-40B4-BE49-F238E27FC236}">
                <a16:creationId xmlns:a16="http://schemas.microsoft.com/office/drawing/2014/main" id="{4FC5444F-4F81-6E60-F5DC-F2C68FB907A5}"/>
              </a:ext>
            </a:extLst>
          </p:cNvPr>
          <p:cNvSpPr/>
          <p:nvPr/>
        </p:nvSpPr>
        <p:spPr>
          <a:xfrm>
            <a:off x="4876798" y="1371600"/>
            <a:ext cx="304789" cy="978932"/>
          </a:xfrm>
          <a:prstGeom prst="rightBrac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301E265-5180-85F7-1890-0BEBE1D7344C}"/>
              </a:ext>
            </a:extLst>
          </p:cNvPr>
          <p:cNvSpPr txBox="1"/>
          <p:nvPr/>
        </p:nvSpPr>
        <p:spPr>
          <a:xfrm>
            <a:off x="5257794" y="1676400"/>
            <a:ext cx="15239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vi-VN" dirty="0"/>
              <a:t>?</a:t>
            </a:r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9E058D8-007E-FCB1-BD71-485D0207A0E2}"/>
              </a:ext>
            </a:extLst>
          </p:cNvPr>
          <p:cNvSpPr txBox="1"/>
          <p:nvPr/>
        </p:nvSpPr>
        <p:spPr>
          <a:xfrm>
            <a:off x="5486400" y="1630233"/>
            <a:ext cx="198121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chiếc thuyền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4045CA-C5CB-FE73-BC52-889D01061D9C}"/>
              </a:ext>
            </a:extLst>
          </p:cNvPr>
          <p:cNvSpPr txBox="1"/>
          <p:nvPr/>
        </p:nvSpPr>
        <p:spPr>
          <a:xfrm>
            <a:off x="2438400" y="1155700"/>
            <a:ext cx="175259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thuyền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9772558-909A-3E9E-7E3C-E993F7128CC5}"/>
              </a:ext>
            </a:extLst>
          </p:cNvPr>
          <p:cNvCxnSpPr>
            <a:cxnSpLocks/>
          </p:cNvCxnSpPr>
          <p:nvPr/>
        </p:nvCxnSpPr>
        <p:spPr>
          <a:xfrm>
            <a:off x="1600200" y="1740932"/>
            <a:ext cx="0" cy="212467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AA38D0-C03E-5A57-B383-4389E181E3D8}"/>
              </a:ext>
            </a:extLst>
          </p:cNvPr>
          <p:cNvCxnSpPr/>
          <p:nvPr/>
        </p:nvCxnSpPr>
        <p:spPr>
          <a:xfrm>
            <a:off x="3733800" y="1740932"/>
            <a:ext cx="0" cy="212467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9" grpId="0"/>
      <p:bldP spid="37" grpId="0"/>
      <p:bldP spid="38" grpId="0" animBg="1"/>
      <p:bldP spid="39" grpId="0"/>
      <p:bldP spid="40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1A5F4DD-8E52-433C-0351-659A0A3B5A43}"/>
              </a:ext>
            </a:extLst>
          </p:cNvPr>
          <p:cNvSpPr txBox="1"/>
          <p:nvPr/>
        </p:nvSpPr>
        <p:spPr>
          <a:xfrm>
            <a:off x="762000" y="381000"/>
            <a:ext cx="10591800" cy="13811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2: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Giá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sách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lớp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An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ngăn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.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Ngăn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thứ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nhất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75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quyển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sách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,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ngăn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thứ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nhiều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hơn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ngăn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thứ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nhất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18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quyển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sách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.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giá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sách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lớp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An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tất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cả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bao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nhiêu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quyển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sách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6690182-6CF4-753C-48B0-61D87ACBD3E6}"/>
              </a:ext>
            </a:extLst>
          </p:cNvPr>
          <p:cNvCxnSpPr>
            <a:cxnSpLocks/>
          </p:cNvCxnSpPr>
          <p:nvPr/>
        </p:nvCxnSpPr>
        <p:spPr>
          <a:xfrm>
            <a:off x="6705600" y="838200"/>
            <a:ext cx="4267200" cy="0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52F420A-601F-9FEC-FC18-AFE4A3E73CAF}"/>
              </a:ext>
            </a:extLst>
          </p:cNvPr>
          <p:cNvCxnSpPr/>
          <p:nvPr/>
        </p:nvCxnSpPr>
        <p:spPr>
          <a:xfrm>
            <a:off x="1143000" y="1295400"/>
            <a:ext cx="1447800" cy="0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95566B-306D-54A7-1E6D-6A99D72DE1AC}"/>
              </a:ext>
            </a:extLst>
          </p:cNvPr>
          <p:cNvCxnSpPr/>
          <p:nvPr/>
        </p:nvCxnSpPr>
        <p:spPr>
          <a:xfrm>
            <a:off x="2895600" y="1295400"/>
            <a:ext cx="1219200" cy="0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88345BD-5B7A-7E0D-72D2-B8B4B9F873DB}"/>
              </a:ext>
            </a:extLst>
          </p:cNvPr>
          <p:cNvCxnSpPr/>
          <p:nvPr/>
        </p:nvCxnSpPr>
        <p:spPr>
          <a:xfrm>
            <a:off x="4572000" y="1295400"/>
            <a:ext cx="3505200" cy="0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0B53B5E-5E9B-E911-3051-5542B1151D28}"/>
              </a:ext>
            </a:extLst>
          </p:cNvPr>
          <p:cNvCxnSpPr>
            <a:cxnSpLocks/>
          </p:cNvCxnSpPr>
          <p:nvPr/>
        </p:nvCxnSpPr>
        <p:spPr>
          <a:xfrm>
            <a:off x="9144000" y="1295400"/>
            <a:ext cx="1981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F7969A-FAA4-F8E9-8543-F428C39C5440}"/>
              </a:ext>
            </a:extLst>
          </p:cNvPr>
          <p:cNvCxnSpPr>
            <a:cxnSpLocks/>
          </p:cNvCxnSpPr>
          <p:nvPr/>
        </p:nvCxnSpPr>
        <p:spPr>
          <a:xfrm>
            <a:off x="1295400" y="1660547"/>
            <a:ext cx="3657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411B86C-9B92-3135-7EE0-1EC05337ACF2}"/>
              </a:ext>
            </a:extLst>
          </p:cNvPr>
          <p:cNvCxnSpPr/>
          <p:nvPr/>
        </p:nvCxnSpPr>
        <p:spPr>
          <a:xfrm>
            <a:off x="838200" y="1660547"/>
            <a:ext cx="304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115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C786F2-D055-34AA-F8FE-6AEF86A129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EE1A92A-AD9E-22F9-228B-4973ABBE0046}"/>
              </a:ext>
            </a:extLst>
          </p:cNvPr>
          <p:cNvSpPr txBox="1"/>
          <p:nvPr/>
        </p:nvSpPr>
        <p:spPr>
          <a:xfrm>
            <a:off x="457200" y="152400"/>
            <a:ext cx="11125200" cy="937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3: Chum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thứ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nhất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đựng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100</a:t>
            </a:r>
            <a:r>
              <a:rPr lang="en-US" sz="2400" i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l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tương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, chum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thứ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đựng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ít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hơn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chum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thứ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nhất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18</a:t>
            </a:r>
            <a:r>
              <a:rPr lang="en-US" sz="2400" i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l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tương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.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cả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chum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đựng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bao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nhiêu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lít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tương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3DC7FA7-57F6-667F-E952-614994163EEC}"/>
              </a:ext>
            </a:extLst>
          </p:cNvPr>
          <p:cNvCxnSpPr/>
          <p:nvPr/>
        </p:nvCxnSpPr>
        <p:spPr>
          <a:xfrm>
            <a:off x="2514600" y="608674"/>
            <a:ext cx="1600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293CDBF-32E2-1E04-D623-53F71F0C8989}"/>
              </a:ext>
            </a:extLst>
          </p:cNvPr>
          <p:cNvCxnSpPr/>
          <p:nvPr/>
        </p:nvCxnSpPr>
        <p:spPr>
          <a:xfrm>
            <a:off x="4724400" y="620448"/>
            <a:ext cx="1371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2F706D5-F40F-531C-3D34-EB5216E49D5F}"/>
              </a:ext>
            </a:extLst>
          </p:cNvPr>
          <p:cNvCxnSpPr/>
          <p:nvPr/>
        </p:nvCxnSpPr>
        <p:spPr>
          <a:xfrm>
            <a:off x="6553200" y="620448"/>
            <a:ext cx="1676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5271DF1-67E6-C6A1-2698-AF92E02477AA}"/>
              </a:ext>
            </a:extLst>
          </p:cNvPr>
          <p:cNvCxnSpPr/>
          <p:nvPr/>
        </p:nvCxnSpPr>
        <p:spPr>
          <a:xfrm>
            <a:off x="9296400" y="620448"/>
            <a:ext cx="76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DE2B016-F425-DC33-1B3B-E910084C941E}"/>
              </a:ext>
            </a:extLst>
          </p:cNvPr>
          <p:cNvCxnSpPr>
            <a:cxnSpLocks/>
          </p:cNvCxnSpPr>
          <p:nvPr/>
        </p:nvCxnSpPr>
        <p:spPr>
          <a:xfrm flipV="1">
            <a:off x="10363200" y="620448"/>
            <a:ext cx="990600" cy="127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6090E46-E42D-BAA0-F0E1-2739497BC74D}"/>
              </a:ext>
            </a:extLst>
          </p:cNvPr>
          <p:cNvCxnSpPr>
            <a:cxnSpLocks/>
          </p:cNvCxnSpPr>
          <p:nvPr/>
        </p:nvCxnSpPr>
        <p:spPr>
          <a:xfrm>
            <a:off x="609600" y="1075798"/>
            <a:ext cx="1905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6650C72-1A0A-FEDF-C2A3-63B14A0A59D6}"/>
              </a:ext>
            </a:extLst>
          </p:cNvPr>
          <p:cNvCxnSpPr>
            <a:cxnSpLocks/>
          </p:cNvCxnSpPr>
          <p:nvPr/>
        </p:nvCxnSpPr>
        <p:spPr>
          <a:xfrm>
            <a:off x="5257800" y="990600"/>
            <a:ext cx="3886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199AA3A-5C21-BC2E-B317-FBE05E3299E2}"/>
              </a:ext>
            </a:extLst>
          </p:cNvPr>
          <p:cNvCxnSpPr/>
          <p:nvPr/>
        </p:nvCxnSpPr>
        <p:spPr>
          <a:xfrm>
            <a:off x="3390900" y="990600"/>
            <a:ext cx="1447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036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1027</TotalTime>
  <Words>367</Words>
  <Application>Microsoft Office PowerPoint</Application>
  <PresentationFormat>Widescreen</PresentationFormat>
  <Paragraphs>37</Paragraphs>
  <Slides>10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#9Slide02 Noi dung dai</vt:lpstr>
      <vt:lpstr>#9Slide02 Tieu de dai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HHC</dc:creator>
  <cp:keywords>9Slide</cp:keywords>
  <dc:description>9Slide.vn</dc:description>
  <cp:lastModifiedBy>HP</cp:lastModifiedBy>
  <cp:revision>96</cp:revision>
  <dcterms:created xsi:type="dcterms:W3CDTF">2022-08-05T14:46:47Z</dcterms:created>
  <dcterms:modified xsi:type="dcterms:W3CDTF">2024-10-26T04:11:58Z</dcterms:modified>
  <cp:category>9Slide.vn</cp:category>
  <cp:contentStatus>9Slide</cp:contentStatus>
</cp:coreProperties>
</file>