
<file path=[Content_Types].xml><?xml version="1.0" encoding="utf-8"?>
<Types xmlns="http://schemas.openxmlformats.org/package/2006/content-types">
  <Default Extension="png" ContentType="image/png"/>
  <Default Extension="aac" ContentType="audio/aac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  <p:sldMasterId id="2147483748" r:id="rId3"/>
  </p:sldMasterIdLst>
  <p:notesMasterIdLst>
    <p:notesMasterId r:id="rId23"/>
  </p:notesMasterIdLst>
  <p:sldIdLst>
    <p:sldId id="274" r:id="rId4"/>
    <p:sldId id="258" r:id="rId5"/>
    <p:sldId id="268" r:id="rId6"/>
    <p:sldId id="561" r:id="rId7"/>
    <p:sldId id="569" r:id="rId8"/>
    <p:sldId id="284" r:id="rId9"/>
    <p:sldId id="275" r:id="rId10"/>
    <p:sldId id="281" r:id="rId11"/>
    <p:sldId id="563" r:id="rId12"/>
    <p:sldId id="573" r:id="rId13"/>
    <p:sldId id="574" r:id="rId14"/>
    <p:sldId id="529" r:id="rId15"/>
    <p:sldId id="560" r:id="rId16"/>
    <p:sldId id="537" r:id="rId17"/>
    <p:sldId id="551" r:id="rId18"/>
    <p:sldId id="566" r:id="rId19"/>
    <p:sldId id="568" r:id="rId20"/>
    <p:sldId id="570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B"/>
    <a:srgbClr val="67C98C"/>
    <a:srgbClr val="FF0000"/>
    <a:srgbClr val="FDC7F3"/>
    <a:srgbClr val="AA068B"/>
    <a:srgbClr val="66FF66"/>
    <a:srgbClr val="CCFFCC"/>
    <a:srgbClr val="59D1D7"/>
    <a:srgbClr val="53DDCD"/>
    <a:srgbClr val="F7F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306" autoAdjust="0"/>
  </p:normalViewPr>
  <p:slideViewPr>
    <p:cSldViewPr snapToGrid="0">
      <p:cViewPr varScale="1">
        <p:scale>
          <a:sx n="83" d="100"/>
          <a:sy n="83" d="100"/>
        </p:scale>
        <p:origin x="624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2F641-6007-4074-958C-914A138AFF65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5273C-EFAE-43A0-A2A1-5052D3AFD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EACB-7804-4D03-BB87-D5E2D46BA1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EACB-7804-4D03-BB87-D5E2D46BA1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7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3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2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7521B7-5058-ED75-FD69-B14FBFF40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2CD311-1D15-5A7B-E597-AF5194047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46B78A-1521-E4C2-9A06-A2FA8D9B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5B3520-D6B4-129F-5CFE-13508289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DB32A4-D0FC-AFDE-3047-349DBBCC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6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27A67-167A-0B5F-8A86-F24F9967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780E83-7513-6563-5B09-0F0EB0C51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A0B162-9FD0-33EC-276D-65C3561C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E1008E-86C4-B595-F1FD-2E4E9055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2D769B-9058-BD3D-7CD7-E9A795EC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BD0FB-0F26-CC2E-1F28-F35B526E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D20977-724C-DEE7-3C19-43462F08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693574-48A2-C99B-271C-092A86A9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5DAEEE-5A06-FD3D-5E7B-3DD1F8B7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28508B-9990-8FD1-72EC-92028678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25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19F31-01D9-9288-98C4-4D619AFF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E94551-7078-4F8B-599F-159C01CC8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5FB68E-A693-89D7-1560-8059C43B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EA115F-D86B-C4A3-2F9A-03A6855A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E920C1-9859-C329-66BC-8E70FCEF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036A98-F8C3-E36E-824F-964D5CEC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56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A5E4A-DA58-4005-C92F-A67463D5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5A7FF7-8F2C-FF02-18B6-B010E5587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CEC541-0430-B22E-8B32-3F3E0D1EB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798AF3-5635-8704-4C7D-960ECB6C6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3DD6011-62B0-FF8F-6C5E-692D823AE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DCE8D5-4324-AB15-6A5B-5E49B3F0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96F790-4277-54BB-CE30-F53CEB8C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2C02250-6160-94B8-4298-71C80EDA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54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A24E39-B38A-0E21-C56D-2353490A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80DB19-E246-C03E-4B4C-5FE2A3A7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7A69BE-4D70-2702-4A9D-C11B54A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0D1255-0239-03A9-8A4C-B6DC60E2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1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EADAAB-EA18-6E5F-D09B-FB275C07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C19D9B-072E-60A8-129C-A428F0B7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3F5465-DC38-8108-02E7-68344FC0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17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A6C742-3B5A-5293-D1BD-DA475DA6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4DC411-4022-F521-C3E7-C446B9876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569A64-41B8-6284-3641-5E1F109AD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D6D04C-3F10-E998-42F1-F893B075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12EB06-5B7B-9304-D681-5C5FF51A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BEB8A4-2A47-56B4-2E7E-ECB91DC1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1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33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6CE44A-C359-BA5F-F2AA-894A5F1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4FA5139-2160-E340-6BBD-B2246673A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0DF2A3-F9A2-8E8D-D0F8-B8B687CC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9F5669-7A3B-2324-5F7E-7FB8CB7D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59D436-2EC7-66A1-57C7-A6ED5BAD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C50615-963F-4993-F585-1427465F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19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F127C9-9EEC-4B9A-CD22-5CE4101A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35E9D6-3EB6-85B4-212B-9F250148B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392D43-D1AC-92DD-F911-30236E6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29834C-26EB-DE96-38BD-A602138C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2C2A83-1B16-AC15-0E82-4E9446F6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60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8CECAC0-03B3-F1E9-9F18-5D13279FD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1576D9-97F8-BFC7-4508-165FD1227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4BD344-54C4-7307-C715-84282F23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>
                <a:solidFill>
                  <a:prstClr val="black"/>
                </a:solidFill>
              </a:rPr>
              <a:pPr/>
              <a:t>5/30/2024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FB4E37-60C1-396A-3510-505CDDE8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C0C38-575E-BB3D-EF34-9E373CEA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8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5D6917-5745-4973-8318-FEF5790DB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7534DB-AFD5-45FA-A024-6939D101E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18E416-6F53-4C17-B7F8-8490332F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9A6741-FDDC-4B4B-9CB8-0DE089F1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50BDE6-9720-4D92-8CE1-1EB33E28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85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0A9FC0-512D-4E27-9488-13AB2907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B38EC0-BB5A-41B6-A3A3-149BB26D8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6021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4A84C-4844-4A98-A151-6DEDF64F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BF63DB-6FF1-4921-A918-D4BEF1853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98272-CDDA-4B8B-831C-241B9147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10D81A-209C-4C7B-8468-AA01C1D1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DDDFE5-9F40-401F-A164-6DEC1B8D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73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B30CE-94E1-4F83-B305-E07EF7D1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253275-CF08-4A4B-B43A-66C044B6A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D43D12-F24D-4ECF-ADCB-62C081458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01A61F-27AB-491D-9119-BF3C23301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8173F-21B3-4735-9FB7-C60ED3A37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D3ACB9-B98A-4EEF-A627-E9C97447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12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E419D-B343-444C-8897-E5DAEBEF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2362DF-9092-42D7-80B2-19DAF4A31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17F824-98AD-4E25-B4BF-59767403A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312CAF-ADED-4000-AB21-E03AF4A14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2310B5-FB7B-4A1C-8A6B-EA0EEE2772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77709B-48F2-4C0E-93AE-D0B5F3DE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BC2879-5530-4ADF-8F95-9242FF54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CC9F2C-8657-4F58-A90C-AC401A10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92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0596FB-552B-4B1B-AC80-94379A08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44E1076-F816-4129-9968-735AE300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D5CA5D-C25B-4CF3-B2EB-3480FABF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AF51A3-FAD7-4252-AFE1-525FE5C02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13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5CCD169-CD9C-447B-9E85-E36A9BF1F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40281BD-748C-4748-A6CB-6E9BF0663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56D621-DBB1-4E92-83A4-42D8EE33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5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1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5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8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09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2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4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3BE20-986E-4CF6-948D-5F477676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5ADDA0-7FD4-4CD3-BE46-FE0D6D471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18ABD1-D8AD-45DC-B369-96187BEFF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0F8BE3-24C4-49AC-9B5F-A9A11BC1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7DB85D-5C00-4A75-953A-9B16FD1D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201EF-B1C0-4E4C-BF69-151063CD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90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D81177-B2F4-4EFC-850F-C5E4B0D5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EFBD32-E8AD-44B1-9B2D-0AB6026BF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BAC3B3-CB53-4F50-A70C-5A65C9258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B417AC-DCC9-40D2-ABD9-47D332F9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A0269E-F16E-4F9E-9548-31633CC26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CD3A47-2359-4C10-8FBE-151BF354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98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FC29D-49F0-45EC-8D32-7C54EE0E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8E7D4B-B74B-4E6E-8660-5E55EF9E4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1124C5-035B-40A3-9A3C-D73591035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17EE62-0195-4CE2-9AA7-17DC14E1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CC1D56-D6E9-4923-A892-EB6C03C1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79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EB5C58C-BE2E-4C6D-9226-E372CE3CC4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A2444D-A48B-4290-93C6-348FC2B75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E3B932-2BB1-489E-BD6E-B53FE6B7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159E68-6734-4B78-9138-B8B5A7AB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FFE350-C504-4E25-ADF2-1DA89CF4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3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4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115" indent="0">
              <a:buNone/>
              <a:defRPr sz="2700" b="1"/>
            </a:lvl2pPr>
            <a:lvl3pPr marL="1216410" indent="0">
              <a:buNone/>
              <a:defRPr sz="2400" b="1"/>
            </a:lvl3pPr>
            <a:lvl4pPr marL="1824584" indent="0">
              <a:buNone/>
              <a:defRPr sz="2100" b="1"/>
            </a:lvl4pPr>
            <a:lvl5pPr marL="2432818" indent="0">
              <a:buNone/>
              <a:defRPr sz="2100" b="1"/>
            </a:lvl5pPr>
            <a:lvl6pPr marL="3040932" indent="0">
              <a:buNone/>
              <a:defRPr sz="2100" b="1"/>
            </a:lvl6pPr>
            <a:lvl7pPr marL="3649047" indent="0">
              <a:buNone/>
              <a:defRPr sz="2100" b="1"/>
            </a:lvl7pPr>
            <a:lvl8pPr marL="4257296" indent="0">
              <a:buNone/>
              <a:defRPr sz="2100" b="1"/>
            </a:lvl8pPr>
            <a:lvl9pPr marL="48654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115" indent="0">
              <a:buNone/>
              <a:defRPr sz="2700" b="1"/>
            </a:lvl2pPr>
            <a:lvl3pPr marL="1216410" indent="0">
              <a:buNone/>
              <a:defRPr sz="2400" b="1"/>
            </a:lvl3pPr>
            <a:lvl4pPr marL="1824584" indent="0">
              <a:buNone/>
              <a:defRPr sz="2100" b="1"/>
            </a:lvl4pPr>
            <a:lvl5pPr marL="2432818" indent="0">
              <a:buNone/>
              <a:defRPr sz="2100" b="1"/>
            </a:lvl5pPr>
            <a:lvl6pPr marL="3040932" indent="0">
              <a:buNone/>
              <a:defRPr sz="2100" b="1"/>
            </a:lvl6pPr>
            <a:lvl7pPr marL="3649047" indent="0">
              <a:buNone/>
              <a:defRPr sz="2100" b="1"/>
            </a:lvl7pPr>
            <a:lvl8pPr marL="4257296" indent="0">
              <a:buNone/>
              <a:defRPr sz="2100" b="1"/>
            </a:lvl8pPr>
            <a:lvl9pPr marL="48654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0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3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9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9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115" indent="0">
              <a:buNone/>
              <a:defRPr sz="1600"/>
            </a:lvl2pPr>
            <a:lvl3pPr marL="1216410" indent="0">
              <a:buNone/>
              <a:defRPr sz="1300"/>
            </a:lvl3pPr>
            <a:lvl4pPr marL="1824584" indent="0">
              <a:buNone/>
              <a:defRPr sz="1200"/>
            </a:lvl4pPr>
            <a:lvl5pPr marL="2432818" indent="0">
              <a:buNone/>
              <a:defRPr sz="1200"/>
            </a:lvl5pPr>
            <a:lvl6pPr marL="3040932" indent="0">
              <a:buNone/>
              <a:defRPr sz="1200"/>
            </a:lvl6pPr>
            <a:lvl7pPr marL="3649047" indent="0">
              <a:buNone/>
              <a:defRPr sz="1200"/>
            </a:lvl7pPr>
            <a:lvl8pPr marL="4257296" indent="0">
              <a:buNone/>
              <a:defRPr sz="1200"/>
            </a:lvl8pPr>
            <a:lvl9pPr marL="48654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8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115" indent="0">
              <a:buNone/>
              <a:defRPr sz="3700"/>
            </a:lvl2pPr>
            <a:lvl3pPr marL="1216410" indent="0">
              <a:buNone/>
              <a:defRPr sz="3200"/>
            </a:lvl3pPr>
            <a:lvl4pPr marL="1824584" indent="0">
              <a:buNone/>
              <a:defRPr sz="2700"/>
            </a:lvl4pPr>
            <a:lvl5pPr marL="2432818" indent="0">
              <a:buNone/>
              <a:defRPr sz="2700"/>
            </a:lvl5pPr>
            <a:lvl6pPr marL="3040932" indent="0">
              <a:buNone/>
              <a:defRPr sz="2700"/>
            </a:lvl6pPr>
            <a:lvl7pPr marL="3649047" indent="0">
              <a:buNone/>
              <a:defRPr sz="2700"/>
            </a:lvl7pPr>
            <a:lvl8pPr marL="4257296" indent="0">
              <a:buNone/>
              <a:defRPr sz="2700"/>
            </a:lvl8pPr>
            <a:lvl9pPr marL="48654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1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115" indent="0">
              <a:buNone/>
              <a:defRPr sz="1600"/>
            </a:lvl2pPr>
            <a:lvl3pPr marL="1216410" indent="0">
              <a:buNone/>
              <a:defRPr sz="1300"/>
            </a:lvl3pPr>
            <a:lvl4pPr marL="1824584" indent="0">
              <a:buNone/>
              <a:defRPr sz="1200"/>
            </a:lvl4pPr>
            <a:lvl5pPr marL="2432818" indent="0">
              <a:buNone/>
              <a:defRPr sz="1200"/>
            </a:lvl5pPr>
            <a:lvl6pPr marL="3040932" indent="0">
              <a:buNone/>
              <a:defRPr sz="1200"/>
            </a:lvl6pPr>
            <a:lvl7pPr marL="3649047" indent="0">
              <a:buNone/>
              <a:defRPr sz="1200"/>
            </a:lvl7pPr>
            <a:lvl8pPr marL="4257296" indent="0">
              <a:buNone/>
              <a:defRPr sz="1200"/>
            </a:lvl8pPr>
            <a:lvl9pPr marL="48654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672" tIns="60836" rIns="121672" bIns="6083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672" tIns="60836" rIns="121672" bIns="6083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6"/>
            <a:ext cx="2844800" cy="365125"/>
          </a:xfrm>
          <a:prstGeom prst="rect">
            <a:avLst/>
          </a:prstGeom>
        </p:spPr>
        <p:txBody>
          <a:bodyPr vert="horz" lIns="121672" tIns="60836" rIns="121672" bIns="6083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6682B2E5-50BD-4348-BB3F-E332FD2552C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286"/>
              <a:t>5/30/2024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6"/>
            <a:ext cx="3860800" cy="365125"/>
          </a:xfrm>
          <a:prstGeom prst="rect">
            <a:avLst/>
          </a:prstGeom>
        </p:spPr>
        <p:txBody>
          <a:bodyPr vert="horz" lIns="121672" tIns="60836" rIns="121672" bIns="6083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6"/>
            <a:ext cx="2844800" cy="365125"/>
          </a:xfrm>
          <a:prstGeom prst="rect">
            <a:avLst/>
          </a:prstGeom>
        </p:spPr>
        <p:txBody>
          <a:bodyPr vert="horz" lIns="121672" tIns="60836" rIns="121672" bIns="6083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9B66DED9-3B8C-4B3F-BB17-0DD89F32B76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04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64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87" indent="-456087" algn="l" defTabSz="12164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366" indent="-380132" algn="l" defTabSz="12164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0467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640" indent="-304056" algn="l" defTabSz="12164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874" indent="-304056" algn="l" defTabSz="12164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4988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224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399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572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115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10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584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818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932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047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296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497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7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xmlns="" id="{95AC8AA5-A5ED-43B2-B6CD-86182D32B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A9C6FF-B090-4866-A45E-824A2F691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BA1A42-693E-4D47-A102-F6B3EF8EF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648660-C96C-4649-930A-A16D427F9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3A7EC-286D-4499-9253-F32D59D78F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B545ED-5757-475E-9BAB-CAA4EE8F1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597859-712D-41FD-9858-69809DC4B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F5CC-0ABC-4E8E-B5FA-1F4D7F365B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6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1.xml"/><Relationship Id="rId11" Type="http://schemas.openxmlformats.org/officeDocument/2006/relationships/slide" Target="slide12.xml"/><Relationship Id="rId5" Type="http://schemas.openxmlformats.org/officeDocument/2006/relationships/slideLayout" Target="../slideLayouts/slideLayout24.xml"/><Relationship Id="rId10" Type="http://schemas.openxmlformats.org/officeDocument/2006/relationships/slide" Target="slide9.xml"/><Relationship Id="rId4" Type="http://schemas.openxmlformats.org/officeDocument/2006/relationships/audio" Target="../media/media5.mp3"/><Relationship Id="rId9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24.xml"/><Relationship Id="rId7" Type="http://schemas.openxmlformats.org/officeDocument/2006/relationships/slide" Target="slide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wmf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aac"/><Relationship Id="rId2" Type="http://schemas.microsoft.com/office/2007/relationships/media" Target="../media/media2.aac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000">
              <a:schemeClr val="accent2">
                <a:lumMod val="20000"/>
                <a:lumOff val="80000"/>
              </a:schemeClr>
            </a:gs>
            <a:gs pos="0">
              <a:srgbClr val="85C2FF"/>
            </a:gs>
            <a:gs pos="0">
              <a:srgbClr val="C4D6EB"/>
            </a:gs>
            <a:gs pos="100000">
              <a:srgbClr val="FFEBFA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3083" y="5186994"/>
            <a:ext cx="6592616" cy="1393563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Phạm Thị Gấm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Hoàng Đông</a:t>
            </a:r>
          </a:p>
          <a:p>
            <a:pPr algn="l"/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Lớp: 4C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0" y="152400"/>
            <a:ext cx="11988800" cy="6705600"/>
          </a:xfrm>
          <a:prstGeom prst="roundRect">
            <a:avLst>
              <a:gd name="adj" fmla="val 16667"/>
            </a:avLst>
          </a:prstGeom>
          <a:noFill/>
          <a:ln w="57150" cmpd="thinThick">
            <a:solidFill>
              <a:srgbClr val="FFFF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lIns="121669" tIns="60834" rIns="121669" bIns="60834" anchor="ctr">
            <a:flatTx/>
          </a:bodyPr>
          <a:lstStyle/>
          <a:p>
            <a:pPr defTabSz="1219020"/>
            <a:endParaRPr lang="en-GB" sz="2400">
              <a:solidFill>
                <a:prstClr val="black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38562" y="4565605"/>
            <a:ext cx="3968875" cy="507680"/>
          </a:xfrm>
          <a:prstGeom prst="rect">
            <a:avLst/>
          </a:prstGeom>
        </p:spPr>
        <p:txBody>
          <a:bodyPr vert="horz" lIns="121669" tIns="60834" rIns="121669" bIns="60834" rtlCol="0" anchor="ctr">
            <a:normAutofit lnSpcReduction="10000"/>
          </a:bodyPr>
          <a:lstStyle/>
          <a:p>
            <a:pPr algn="ctr" defTabSz="121902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 HỌC: 2023 - 2024</a:t>
            </a:r>
          </a:p>
        </p:txBody>
      </p:sp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2387600" y="304802"/>
            <a:ext cx="7670800" cy="248604"/>
          </a:xfrm>
          <a:prstGeom prst="rect">
            <a:avLst/>
          </a:prstGeom>
        </p:spPr>
        <p:txBody>
          <a:bodyPr wrap="none" lIns="121669" tIns="60834" rIns="121669" bIns="6083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020"/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PHÒNG</a:t>
            </a:r>
            <a:r>
              <a:rPr lang="pt-BR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GIÁO DỤC VÀ ĐÀO TẠO </a:t>
            </a:r>
            <a:r>
              <a:rPr lang="vi-VN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THỊ XÃ DUY TIÊN</a:t>
            </a:r>
            <a:endParaRPr lang="en-US" sz="3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66FF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269068" y="670719"/>
            <a:ext cx="7890933" cy="301116"/>
          </a:xfrm>
          <a:prstGeom prst="rect">
            <a:avLst/>
          </a:prstGeom>
        </p:spPr>
        <p:txBody>
          <a:bodyPr wrap="none" lIns="121669" tIns="60834" rIns="121669" bIns="6083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020"/>
            <a:r>
              <a:rPr lang="vi-VN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Arial"/>
                <a:sym typeface="Arial"/>
              </a:rPr>
              <a:t>TRƯỜNG TIỂU HỌC </a:t>
            </a:r>
            <a:r>
              <a:rPr lang="vi-VN" sz="48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Arial"/>
                <a:sym typeface="Arial"/>
              </a:rPr>
              <a:t>PHƯỜNG </a:t>
            </a:r>
            <a:r>
              <a:rPr lang="en-US" sz="48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Arial"/>
                <a:sym typeface="Arial"/>
              </a:rPr>
              <a:t>HOÀNG ĐÔNG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19" name="Picture 4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08739" y="974224"/>
            <a:ext cx="46213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1807635" y="1240153"/>
            <a:ext cx="8813801" cy="1782091"/>
          </a:xfrm>
          <a:prstGeom prst="rect">
            <a:avLst/>
          </a:prstGeom>
        </p:spPr>
        <p:txBody>
          <a:bodyPr wrap="none" lIns="121669" tIns="60834" rIns="121669" bIns="60834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 defTabSz="1216380">
              <a:defRPr/>
            </a:pPr>
            <a:r>
              <a:rPr lang="en-US" sz="4800" b="1" kern="10" dirty="0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/>
                <a:cs typeface="Arial"/>
                <a:sym typeface="Arial"/>
              </a:rPr>
              <a:t> </a:t>
            </a:r>
            <a:r>
              <a:rPr lang="en-US" sz="4800" b="1" kern="10" dirty="0" err="1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Nhiệt</a:t>
            </a:r>
            <a:r>
              <a:rPr lang="en-US" sz="4800" b="1" kern="10" dirty="0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10" dirty="0" err="1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liệt</a:t>
            </a:r>
            <a:r>
              <a:rPr lang="en-US" sz="4800" b="1" kern="10" dirty="0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10" dirty="0" err="1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chào</a:t>
            </a:r>
            <a:r>
              <a:rPr lang="en-US" sz="4800" b="1" kern="10" dirty="0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10" dirty="0" err="1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mừng</a:t>
            </a:r>
            <a:r>
              <a:rPr lang="en-US" sz="4800" b="1" kern="10" dirty="0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10" dirty="0" err="1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4800" b="1" kern="10" dirty="0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10" dirty="0" err="1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thầy</a:t>
            </a:r>
            <a:r>
              <a:rPr lang="en-US" sz="4800" b="1" kern="10" dirty="0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  <a:r>
              <a:rPr lang="en-US" sz="4800" b="1" kern="10" dirty="0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10" dirty="0" err="1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lang="en-US" sz="4800" b="1" kern="10" dirty="0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kern="10" dirty="0" err="1">
                <a:ln w="1905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endParaRPr lang="en-US" sz="4800" b="1" kern="10" dirty="0">
              <a:ln w="19050">
                <a:solidFill>
                  <a:srgbClr val="4F81BD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4" name="WordArt 7"/>
          <p:cNvSpPr>
            <a:spLocks noChangeArrowheads="1" noChangeShapeType="1" noTextEdit="1"/>
          </p:cNvSpPr>
          <p:nvPr/>
        </p:nvSpPr>
        <p:spPr bwMode="auto">
          <a:xfrm>
            <a:off x="901523" y="2695977"/>
            <a:ext cx="10380372" cy="21636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669" tIns="60834" rIns="121669" bIns="60834" fromWordArt="1">
            <a:prstTxWarp prst="textPlain">
              <a:avLst>
                <a:gd name="adj" fmla="val 50001"/>
              </a:avLst>
            </a:prstTxWarp>
          </a:bodyPr>
          <a:lstStyle/>
          <a:p>
            <a:pPr algn="ctr" defTabSz="1219020">
              <a:buClr>
                <a:srgbClr val="000000"/>
              </a:buClr>
            </a:pPr>
            <a:r>
              <a:rPr lang="en-US" sz="32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.VnHelvetInsH"/>
                <a:cs typeface="Arial"/>
                <a:sym typeface="Arial"/>
              </a:rPr>
              <a:t>    </a:t>
            </a:r>
            <a:r>
              <a:rPr lang="en-US" sz="64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64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64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dự</a:t>
            </a:r>
            <a:r>
              <a:rPr lang="en-US" sz="64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64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endParaRPr lang="en-US" sz="6400" b="1" kern="10" dirty="0">
              <a:solidFill>
                <a:srgbClr val="0000FF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219020">
              <a:buClr>
                <a:srgbClr val="000000"/>
              </a:buClr>
            </a:pPr>
            <a:r>
              <a:rPr lang="en-US" sz="6400" b="1" kern="10">
                <a:solidFill>
                  <a:srgbClr val="0000FF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HOẠT ĐỘNG TRẢI NGHIỆM</a:t>
            </a:r>
            <a:endParaRPr lang="en-US" sz="5300" b="1" kern="10" dirty="0">
              <a:solidFill>
                <a:srgbClr val="0000FF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219020">
              <a:buClr>
                <a:srgbClr val="000000"/>
              </a:buClr>
            </a:pPr>
            <a:r>
              <a:rPr lang="en-US" sz="32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.VnHelvetInsH"/>
                <a:cs typeface="Arial"/>
                <a:sym typeface="Arial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0314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8D65DF-1EB0-C47B-4F80-420DDBAD7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03851"/>
            <a:ext cx="5272709" cy="4203825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E41C2B1D-127C-E580-7497-26BE0620D72C}"/>
              </a:ext>
            </a:extLst>
          </p:cNvPr>
          <p:cNvSpPr/>
          <p:nvPr/>
        </p:nvSpPr>
        <p:spPr>
          <a:xfrm>
            <a:off x="1540567" y="5532150"/>
            <a:ext cx="2286000" cy="423436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đỡ bạn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03A0AB34-DFF8-05B5-2241-91B272AEA359}"/>
              </a:ext>
            </a:extLst>
          </p:cNvPr>
          <p:cNvSpPr/>
          <p:nvPr/>
        </p:nvSpPr>
        <p:spPr>
          <a:xfrm>
            <a:off x="7795593" y="5532150"/>
            <a:ext cx="3077816" cy="423436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chơi cùng bạn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6D4ED7-4553-381C-AB8D-ED673AAA5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903" y="1003850"/>
            <a:ext cx="6148419" cy="42038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605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71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Manual Operation 26">
            <a:extLst>
              <a:ext uri="{FF2B5EF4-FFF2-40B4-BE49-F238E27FC236}">
                <a16:creationId xmlns:a16="http://schemas.microsoft.com/office/drawing/2014/main" xmlns="" id="{B5E3455B-5F2C-7198-3875-A1A0AD083A58}"/>
              </a:ext>
            </a:extLst>
          </p:cNvPr>
          <p:cNvSpPr/>
          <p:nvPr/>
        </p:nvSpPr>
        <p:spPr>
          <a:xfrm rot="10800000">
            <a:off x="3986485" y="5256496"/>
            <a:ext cx="4030279" cy="1499665"/>
          </a:xfrm>
          <a:prstGeom prst="flowChartManualOperati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3565923" y="990600"/>
            <a:ext cx="4953000" cy="4876799"/>
            <a:chOff x="3515417" y="914400"/>
            <a:chExt cx="4953000" cy="4876799"/>
          </a:xfrm>
        </p:grpSpPr>
        <p:grpSp>
          <p:nvGrpSpPr>
            <p:cNvPr id="23" name="Group 22"/>
            <p:cNvGrpSpPr/>
            <p:nvPr/>
          </p:nvGrpSpPr>
          <p:grpSpPr>
            <a:xfrm>
              <a:off x="3515417" y="914400"/>
              <a:ext cx="4953000" cy="4876799"/>
              <a:chOff x="3542085" y="914400"/>
              <a:chExt cx="4953000" cy="4876799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542085" y="914400"/>
                <a:ext cx="4953000" cy="487679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Or 10"/>
              <p:cNvSpPr/>
              <p:nvPr/>
            </p:nvSpPr>
            <p:spPr>
              <a:xfrm>
                <a:off x="3810000" y="1143000"/>
                <a:ext cx="4419600" cy="4419600"/>
              </a:xfrm>
              <a:prstGeom prst="flowChar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Or 11"/>
              <p:cNvSpPr/>
              <p:nvPr/>
            </p:nvSpPr>
            <p:spPr>
              <a:xfrm rot="19114081">
                <a:off x="3810000" y="1163472"/>
                <a:ext cx="4419600" cy="4419600"/>
              </a:xfrm>
              <a:prstGeom prst="flowChar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ie 12"/>
              <p:cNvSpPr/>
              <p:nvPr/>
            </p:nvSpPr>
            <p:spPr>
              <a:xfrm>
                <a:off x="3810000" y="1143000"/>
                <a:ext cx="4419600" cy="4419600"/>
              </a:xfrm>
              <a:prstGeom prst="pie">
                <a:avLst>
                  <a:gd name="adj1" fmla="val 13702448"/>
                  <a:gd name="adj2" fmla="val 1620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ie 13"/>
              <p:cNvSpPr/>
              <p:nvPr/>
            </p:nvSpPr>
            <p:spPr>
              <a:xfrm rot="19091415">
                <a:off x="3810000" y="1143000"/>
                <a:ext cx="4419600" cy="4419600"/>
              </a:xfrm>
              <a:prstGeom prst="pie">
                <a:avLst>
                  <a:gd name="adj1" fmla="val 13319491"/>
                  <a:gd name="adj2" fmla="val 1620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Pie 14"/>
              <p:cNvSpPr/>
              <p:nvPr/>
            </p:nvSpPr>
            <p:spPr>
              <a:xfrm rot="16200000">
                <a:off x="3810000" y="1164686"/>
                <a:ext cx="4419600" cy="4419600"/>
              </a:xfrm>
              <a:prstGeom prst="pie">
                <a:avLst>
                  <a:gd name="adj1" fmla="val 13702448"/>
                  <a:gd name="adj2" fmla="val 16200000"/>
                </a:avLst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ie 15"/>
              <p:cNvSpPr/>
              <p:nvPr/>
            </p:nvSpPr>
            <p:spPr>
              <a:xfrm rot="13648013">
                <a:off x="3808785" y="1144137"/>
                <a:ext cx="4419600" cy="4419600"/>
              </a:xfrm>
              <a:prstGeom prst="pie">
                <a:avLst>
                  <a:gd name="adj1" fmla="val 13384964"/>
                  <a:gd name="adj2" fmla="val 16200000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ie 16"/>
              <p:cNvSpPr/>
              <p:nvPr/>
            </p:nvSpPr>
            <p:spPr>
              <a:xfrm rot="10800000">
                <a:off x="3810000" y="1161601"/>
                <a:ext cx="4419600" cy="4419600"/>
              </a:xfrm>
              <a:prstGeom prst="pie">
                <a:avLst>
                  <a:gd name="adj1" fmla="val 13702448"/>
                  <a:gd name="adj2" fmla="val 1620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ie 17"/>
              <p:cNvSpPr/>
              <p:nvPr/>
            </p:nvSpPr>
            <p:spPr>
              <a:xfrm rot="8294579">
                <a:off x="3812275" y="1158516"/>
                <a:ext cx="4419600" cy="4419600"/>
              </a:xfrm>
              <a:prstGeom prst="pie">
                <a:avLst>
                  <a:gd name="adj1" fmla="val 13319318"/>
                  <a:gd name="adj2" fmla="val 1620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Pie 18"/>
              <p:cNvSpPr/>
              <p:nvPr/>
            </p:nvSpPr>
            <p:spPr>
              <a:xfrm rot="5400000">
                <a:off x="3802059" y="1152264"/>
                <a:ext cx="4419600" cy="4419600"/>
              </a:xfrm>
              <a:prstGeom prst="pie">
                <a:avLst>
                  <a:gd name="adj1" fmla="val 13702448"/>
                  <a:gd name="adj2" fmla="val 1620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Pie 19"/>
              <p:cNvSpPr/>
              <p:nvPr/>
            </p:nvSpPr>
            <p:spPr>
              <a:xfrm rot="2881373">
                <a:off x="3810000" y="1143000"/>
                <a:ext cx="4419600" cy="4419600"/>
              </a:xfrm>
              <a:prstGeom prst="pie">
                <a:avLst>
                  <a:gd name="adj1" fmla="val 13364198"/>
                  <a:gd name="adj2" fmla="val 1620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789985" y="3139716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095960" y="1462821"/>
              <a:ext cx="762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581863">
              <a:off x="3984278" y="2452173"/>
              <a:ext cx="1766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thưởng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6221246">
              <a:off x="4682654" y="4363548"/>
              <a:ext cx="1681160" cy="520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306680">
              <a:off x="7128523" y="3604699"/>
              <a:ext cx="9823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21316578">
              <a:off x="4139814" y="3471320"/>
              <a:ext cx="798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755114">
              <a:off x="6288972" y="4550745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20290701">
              <a:off x="6622349" y="2361819"/>
              <a:ext cx="168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 lượt</a:t>
              </a:r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664475">
              <a:off x="6483302" y="1541307"/>
              <a:ext cx="8273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5300090" y="5920371"/>
            <a:ext cx="1591819" cy="62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</p:txBody>
      </p:sp>
      <p:pic>
        <p:nvPicPr>
          <p:cNvPr id="54" name="Picture 53" descr="BALLOON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" y="1757720"/>
            <a:ext cx="2511939" cy="514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BALLOON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780270"/>
            <a:ext cx="2511939" cy="514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Câu 4"/>
          <p:cNvSpPr/>
          <p:nvPr/>
        </p:nvSpPr>
        <p:spPr>
          <a:xfrm>
            <a:off x="10294902" y="2931123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âu 1"/>
          <p:cNvSpPr/>
          <p:nvPr/>
        </p:nvSpPr>
        <p:spPr>
          <a:xfrm>
            <a:off x="296427" y="2094193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1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âu 2">
            <a:hlinkClick r:id="rId10" action="ppaction://hlinksldjump"/>
          </p:cNvPr>
          <p:cNvSpPr/>
          <p:nvPr/>
        </p:nvSpPr>
        <p:spPr>
          <a:xfrm>
            <a:off x="936562" y="2859623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2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âu 3"/>
          <p:cNvSpPr/>
          <p:nvPr/>
        </p:nvSpPr>
        <p:spPr>
          <a:xfrm>
            <a:off x="9736614" y="2240044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3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auto">
          <a:xfrm>
            <a:off x="34528" y="27624"/>
            <a:ext cx="12192000" cy="69052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800000"/>
              </a:solidFill>
              <a:latin typeface=".VnBahamasBH" panose="020BE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29369" y="27624"/>
            <a:ext cx="7558193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MAY MẮN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-1" y="-7753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Isosceles Triangle 52"/>
          <p:cNvSpPr/>
          <p:nvPr/>
        </p:nvSpPr>
        <p:spPr>
          <a:xfrm>
            <a:off x="5860142" y="2657390"/>
            <a:ext cx="381000" cy="6858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âu 4">
            <a:extLst>
              <a:ext uri="{FF2B5EF4-FFF2-40B4-BE49-F238E27FC236}">
                <a16:creationId xmlns:a16="http://schemas.microsoft.com/office/drawing/2014/main" xmlns="" id="{E534AB66-8A05-6470-51CE-E861FDE19F93}"/>
              </a:ext>
            </a:extLst>
          </p:cNvPr>
          <p:cNvSpPr/>
          <p:nvPr/>
        </p:nvSpPr>
        <p:spPr>
          <a:xfrm>
            <a:off x="10752102" y="2225492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4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">
            <a:hlinkClick r:id="" action="ppaction://media"/>
            <a:extLst>
              <a:ext uri="{FF2B5EF4-FFF2-40B4-BE49-F238E27FC236}">
                <a16:creationId xmlns:a16="http://schemas.microsoft.com/office/drawing/2014/main" xmlns="" id="{A80D7427-BAD4-A03A-4396-0ABE37B28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79203" y="144667"/>
            <a:ext cx="406400" cy="406400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xmlns="" id="{2DFEC76C-A0C4-CB06-9058-004D023ED1A3}"/>
              </a:ext>
            </a:extLst>
          </p:cNvPr>
          <p:cNvSpPr/>
          <p:nvPr/>
        </p:nvSpPr>
        <p:spPr>
          <a:xfrm>
            <a:off x="3838436" y="2376542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50FB7EF0-EFDD-1B12-A61F-2F4CA167664A}"/>
              </a:ext>
            </a:extLst>
          </p:cNvPr>
          <p:cNvSpPr/>
          <p:nvPr/>
        </p:nvSpPr>
        <p:spPr>
          <a:xfrm>
            <a:off x="6768315" y="5544504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AF290D2F-4BB0-0944-1EC7-BE2FD701B4AE}"/>
              </a:ext>
            </a:extLst>
          </p:cNvPr>
          <p:cNvSpPr/>
          <p:nvPr/>
        </p:nvSpPr>
        <p:spPr>
          <a:xfrm>
            <a:off x="4861690" y="5427655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93E9BA25-9AD3-6313-7EE5-980CFC50964F}"/>
              </a:ext>
            </a:extLst>
          </p:cNvPr>
          <p:cNvSpPr/>
          <p:nvPr/>
        </p:nvSpPr>
        <p:spPr>
          <a:xfrm>
            <a:off x="3799971" y="4248525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DA0FB4F5-BEE9-E51A-6729-BC6D3D9A94AE}"/>
              </a:ext>
            </a:extLst>
          </p:cNvPr>
          <p:cNvSpPr/>
          <p:nvPr/>
        </p:nvSpPr>
        <p:spPr>
          <a:xfrm>
            <a:off x="8124945" y="4219375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xmlns="" id="{E7A17C0B-8010-2229-9EAE-BCCD74F86664}"/>
              </a:ext>
            </a:extLst>
          </p:cNvPr>
          <p:cNvSpPr/>
          <p:nvPr/>
        </p:nvSpPr>
        <p:spPr>
          <a:xfrm>
            <a:off x="8124945" y="2426586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xmlns="" id="{B10CABFC-263E-FB80-1430-E4210D1A88D6}"/>
              </a:ext>
            </a:extLst>
          </p:cNvPr>
          <p:cNvSpPr/>
          <p:nvPr/>
        </p:nvSpPr>
        <p:spPr>
          <a:xfrm>
            <a:off x="6844515" y="1216611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xmlns="" id="{F2B49146-305D-CBAC-F737-23D27B88F2E5}"/>
              </a:ext>
            </a:extLst>
          </p:cNvPr>
          <p:cNvSpPr/>
          <p:nvPr/>
        </p:nvSpPr>
        <p:spPr>
          <a:xfrm>
            <a:off x="5118887" y="1179292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y-Recording_1018_012048">
            <a:hlinkClick r:id="" action="ppaction://media"/>
            <a:extLst>
              <a:ext uri="{FF2B5EF4-FFF2-40B4-BE49-F238E27FC236}">
                <a16:creationId xmlns:a16="http://schemas.microsoft.com/office/drawing/2014/main" xmlns="" id="{685BD545-B169-CFA6-0B24-D8F2C5571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6397" y="178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2155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decel="10000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animRot by="516000000">
                                      <p:cBhvr>
                                        <p:cTn id="15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9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5918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6700" y="418595"/>
            <a:ext cx="11658600" cy="1265226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3600" b="1" u="sng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: Em biết câu ca dao tục ngữ nào khuyên chúng ta nên chọn bạn tốt mà chơi đừng theo những bạn xấu?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eft Arrow 11">
            <a:hlinkClick r:id="" action="ppaction://noaction"/>
          </p:cNvPr>
          <p:cNvSpPr/>
          <p:nvPr/>
        </p:nvSpPr>
        <p:spPr>
          <a:xfrm>
            <a:off x="10058400" y="6334111"/>
            <a:ext cx="914400" cy="5492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CE852075-0B8C-B37B-A32D-056296D54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269" y="2751666"/>
            <a:ext cx="10186792" cy="8382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Đáp án: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 bạn mà chơi, chọn nơi mà ở.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3767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xmlns="" id="{2700CA05-8D5B-E3BE-CF82-FC1FC990E899}"/>
              </a:ext>
            </a:extLst>
          </p:cNvPr>
          <p:cNvSpPr/>
          <p:nvPr/>
        </p:nvSpPr>
        <p:spPr>
          <a:xfrm rot="10800000">
            <a:off x="3986485" y="5256496"/>
            <a:ext cx="4030279" cy="1499665"/>
          </a:xfrm>
          <a:prstGeom prst="flowChartManualOperati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3565923" y="990600"/>
            <a:ext cx="4953000" cy="4876799"/>
            <a:chOff x="3515417" y="914400"/>
            <a:chExt cx="4953000" cy="4876799"/>
          </a:xfrm>
        </p:grpSpPr>
        <p:grpSp>
          <p:nvGrpSpPr>
            <p:cNvPr id="23" name="Group 22"/>
            <p:cNvGrpSpPr/>
            <p:nvPr/>
          </p:nvGrpSpPr>
          <p:grpSpPr>
            <a:xfrm>
              <a:off x="3515417" y="914400"/>
              <a:ext cx="4953000" cy="4876799"/>
              <a:chOff x="3542085" y="914400"/>
              <a:chExt cx="4953000" cy="4876799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542085" y="914400"/>
                <a:ext cx="4953000" cy="487679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Or 10"/>
              <p:cNvSpPr/>
              <p:nvPr/>
            </p:nvSpPr>
            <p:spPr>
              <a:xfrm>
                <a:off x="3810000" y="1143000"/>
                <a:ext cx="4419600" cy="4419600"/>
              </a:xfrm>
              <a:prstGeom prst="flowChar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Or 11"/>
              <p:cNvSpPr/>
              <p:nvPr/>
            </p:nvSpPr>
            <p:spPr>
              <a:xfrm rot="19114081">
                <a:off x="3810000" y="1163472"/>
                <a:ext cx="4419600" cy="4419600"/>
              </a:xfrm>
              <a:prstGeom prst="flowChartOr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Pie 12"/>
              <p:cNvSpPr/>
              <p:nvPr/>
            </p:nvSpPr>
            <p:spPr>
              <a:xfrm>
                <a:off x="3810000" y="1143000"/>
                <a:ext cx="4419600" cy="4419600"/>
              </a:xfrm>
              <a:prstGeom prst="pie">
                <a:avLst>
                  <a:gd name="adj1" fmla="val 13702448"/>
                  <a:gd name="adj2" fmla="val 1620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ie 13"/>
              <p:cNvSpPr/>
              <p:nvPr/>
            </p:nvSpPr>
            <p:spPr>
              <a:xfrm rot="19091415">
                <a:off x="3810000" y="1143000"/>
                <a:ext cx="4419600" cy="4419600"/>
              </a:xfrm>
              <a:prstGeom prst="pie">
                <a:avLst>
                  <a:gd name="adj1" fmla="val 13319491"/>
                  <a:gd name="adj2" fmla="val 16200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Pie 14"/>
              <p:cNvSpPr/>
              <p:nvPr/>
            </p:nvSpPr>
            <p:spPr>
              <a:xfrm rot="16200000">
                <a:off x="3810000" y="1164686"/>
                <a:ext cx="4419600" cy="4419600"/>
              </a:xfrm>
              <a:prstGeom prst="pie">
                <a:avLst>
                  <a:gd name="adj1" fmla="val 13702448"/>
                  <a:gd name="adj2" fmla="val 16200000"/>
                </a:avLst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ie 15"/>
              <p:cNvSpPr/>
              <p:nvPr/>
            </p:nvSpPr>
            <p:spPr>
              <a:xfrm rot="13648013">
                <a:off x="3808785" y="1144137"/>
                <a:ext cx="4419600" cy="4419600"/>
              </a:xfrm>
              <a:prstGeom prst="pie">
                <a:avLst>
                  <a:gd name="adj1" fmla="val 13384964"/>
                  <a:gd name="adj2" fmla="val 16200000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ie 16"/>
              <p:cNvSpPr/>
              <p:nvPr/>
            </p:nvSpPr>
            <p:spPr>
              <a:xfrm rot="10800000">
                <a:off x="3810000" y="1161601"/>
                <a:ext cx="4419600" cy="4419600"/>
              </a:xfrm>
              <a:prstGeom prst="pie">
                <a:avLst>
                  <a:gd name="adj1" fmla="val 13702448"/>
                  <a:gd name="adj2" fmla="val 1620000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ie 17"/>
              <p:cNvSpPr/>
              <p:nvPr/>
            </p:nvSpPr>
            <p:spPr>
              <a:xfrm rot="8294579">
                <a:off x="3812275" y="1158516"/>
                <a:ext cx="4419600" cy="4419600"/>
              </a:xfrm>
              <a:prstGeom prst="pie">
                <a:avLst>
                  <a:gd name="adj1" fmla="val 13319318"/>
                  <a:gd name="adj2" fmla="val 1620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Pie 18"/>
              <p:cNvSpPr/>
              <p:nvPr/>
            </p:nvSpPr>
            <p:spPr>
              <a:xfrm rot="5400000">
                <a:off x="3802059" y="1152264"/>
                <a:ext cx="4419600" cy="4419600"/>
              </a:xfrm>
              <a:prstGeom prst="pie">
                <a:avLst>
                  <a:gd name="adj1" fmla="val 13702448"/>
                  <a:gd name="adj2" fmla="val 1620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Pie 19"/>
              <p:cNvSpPr/>
              <p:nvPr/>
            </p:nvSpPr>
            <p:spPr>
              <a:xfrm rot="2881373">
                <a:off x="3810000" y="1143000"/>
                <a:ext cx="4419600" cy="4419600"/>
              </a:xfrm>
              <a:prstGeom prst="pie">
                <a:avLst>
                  <a:gd name="adj1" fmla="val 13364198"/>
                  <a:gd name="adj2" fmla="val 1620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789985" y="3139716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095960" y="1462821"/>
              <a:ext cx="762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581863">
              <a:off x="3984278" y="2452173"/>
              <a:ext cx="1766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thưởng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6221246">
              <a:off x="4682654" y="4363548"/>
              <a:ext cx="1681160" cy="520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306680">
              <a:off x="7128523" y="3604699"/>
              <a:ext cx="9823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21316578">
              <a:off x="4139814" y="3471320"/>
              <a:ext cx="798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755114">
              <a:off x="6288972" y="4550745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20290701">
              <a:off x="6622349" y="2361819"/>
              <a:ext cx="168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 lượt</a:t>
              </a:r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664475">
              <a:off x="6483302" y="1541307"/>
              <a:ext cx="8273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5300090" y="5920371"/>
            <a:ext cx="1591819" cy="62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</p:txBody>
      </p:sp>
      <p:pic>
        <p:nvPicPr>
          <p:cNvPr id="54" name="Picture 53" descr="BALLOON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" y="1757720"/>
            <a:ext cx="2511939" cy="514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BALLOON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780270"/>
            <a:ext cx="2511939" cy="514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Câu 4"/>
          <p:cNvSpPr/>
          <p:nvPr/>
        </p:nvSpPr>
        <p:spPr>
          <a:xfrm>
            <a:off x="10294902" y="2931123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âu 1"/>
          <p:cNvSpPr/>
          <p:nvPr/>
        </p:nvSpPr>
        <p:spPr>
          <a:xfrm>
            <a:off x="296427" y="2094193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1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âu 2">
            <a:hlinkClick r:id="rId7" action="ppaction://hlinksldjump"/>
          </p:cNvPr>
          <p:cNvSpPr/>
          <p:nvPr/>
        </p:nvSpPr>
        <p:spPr>
          <a:xfrm>
            <a:off x="936562" y="2859623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2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âu 3"/>
          <p:cNvSpPr/>
          <p:nvPr/>
        </p:nvSpPr>
        <p:spPr>
          <a:xfrm>
            <a:off x="9736614" y="2240044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3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auto">
          <a:xfrm>
            <a:off x="34528" y="27624"/>
            <a:ext cx="12192000" cy="69052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CCFF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800000"/>
              </a:solidFill>
              <a:latin typeface=".VnBahamasBH" panose="020BE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29369" y="27624"/>
            <a:ext cx="7558193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MAY MẮN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-1" y="-7753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Isosceles Triangle 52"/>
          <p:cNvSpPr/>
          <p:nvPr/>
        </p:nvSpPr>
        <p:spPr>
          <a:xfrm>
            <a:off x="5860142" y="2657390"/>
            <a:ext cx="381000" cy="6858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âu 4">
            <a:extLst>
              <a:ext uri="{FF2B5EF4-FFF2-40B4-BE49-F238E27FC236}">
                <a16:creationId xmlns:a16="http://schemas.microsoft.com/office/drawing/2014/main" xmlns="" id="{E534AB66-8A05-6470-51CE-E861FDE19F93}"/>
              </a:ext>
            </a:extLst>
          </p:cNvPr>
          <p:cNvSpPr/>
          <p:nvPr/>
        </p:nvSpPr>
        <p:spPr>
          <a:xfrm>
            <a:off x="10752102" y="2225492"/>
            <a:ext cx="914400" cy="8859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4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">
            <a:hlinkClick r:id="" action="ppaction://media"/>
            <a:extLst>
              <a:ext uri="{FF2B5EF4-FFF2-40B4-BE49-F238E27FC236}">
                <a16:creationId xmlns:a16="http://schemas.microsoft.com/office/drawing/2014/main" xmlns="" id="{A80D7427-BAD4-A03A-4396-0ABE37B28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79203" y="144667"/>
            <a:ext cx="406400" cy="406400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xmlns="" id="{8CDE8DD7-8C8D-D958-F2F9-0F9AF799C934}"/>
              </a:ext>
            </a:extLst>
          </p:cNvPr>
          <p:cNvSpPr/>
          <p:nvPr/>
        </p:nvSpPr>
        <p:spPr>
          <a:xfrm>
            <a:off x="4885256" y="5405969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6DF0DBA2-1C65-946E-E553-0368059CD160}"/>
              </a:ext>
            </a:extLst>
          </p:cNvPr>
          <p:cNvSpPr/>
          <p:nvPr/>
        </p:nvSpPr>
        <p:spPr>
          <a:xfrm>
            <a:off x="3823222" y="2398264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A5013930-73EA-80BE-CEAF-F6D6DE5EB822}"/>
              </a:ext>
            </a:extLst>
          </p:cNvPr>
          <p:cNvSpPr/>
          <p:nvPr/>
        </p:nvSpPr>
        <p:spPr>
          <a:xfrm>
            <a:off x="3745727" y="4096650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302FCA12-0FEF-4BB7-32CB-90EDCBD0611A}"/>
              </a:ext>
            </a:extLst>
          </p:cNvPr>
          <p:cNvSpPr/>
          <p:nvPr/>
        </p:nvSpPr>
        <p:spPr>
          <a:xfrm>
            <a:off x="8136984" y="2466971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7182231B-3A24-C415-A264-40FBF0ADBA70}"/>
              </a:ext>
            </a:extLst>
          </p:cNvPr>
          <p:cNvSpPr/>
          <p:nvPr/>
        </p:nvSpPr>
        <p:spPr>
          <a:xfrm>
            <a:off x="6930369" y="1246759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xmlns="" id="{5ED62AAE-B395-8743-FEC9-F3FE96E71E8F}"/>
              </a:ext>
            </a:extLst>
          </p:cNvPr>
          <p:cNvSpPr/>
          <p:nvPr/>
        </p:nvSpPr>
        <p:spPr>
          <a:xfrm>
            <a:off x="5121930" y="1199344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xmlns="" id="{4BA20868-1443-CC83-3194-912905AF8F2A}"/>
              </a:ext>
            </a:extLst>
          </p:cNvPr>
          <p:cNvSpPr/>
          <p:nvPr/>
        </p:nvSpPr>
        <p:spPr>
          <a:xfrm>
            <a:off x="6868757" y="5461094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xmlns="" id="{74DABCC4-86F6-069C-B8EC-2E1C7DCD1870}"/>
              </a:ext>
            </a:extLst>
          </p:cNvPr>
          <p:cNvSpPr/>
          <p:nvPr/>
        </p:nvSpPr>
        <p:spPr>
          <a:xfrm>
            <a:off x="8082903" y="4322588"/>
            <a:ext cx="152400" cy="16061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8173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decel="10000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animRot by="447000000">
                                      <p:cBhvr>
                                        <p:cTn id="11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9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45723" y="529369"/>
            <a:ext cx="7824443" cy="1143000"/>
          </a:xfrm>
          <a:prstGeom prst="rect">
            <a:avLst/>
          </a:prstGeom>
          <a:solidFill>
            <a:srgbClr val="FFFF9B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3200" b="1" u="sng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: Em hãy điền vào chỗ chấm?</a:t>
            </a:r>
          </a:p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“Học ….. không tày học ……”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eft Arrow 10">
            <a:hlinkClick r:id="" action="ppaction://noaction"/>
          </p:cNvPr>
          <p:cNvSpPr/>
          <p:nvPr/>
        </p:nvSpPr>
        <p:spPr>
          <a:xfrm>
            <a:off x="10025270" y="6153790"/>
            <a:ext cx="914400" cy="5492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xmlns="" id="{9F706499-60C2-5C6B-CDE2-BC4E4CA90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056" y="2983767"/>
            <a:ext cx="4901266" cy="89046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không tày học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5211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51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ÙA XUAN TINH BAN">
            <a:hlinkClick r:id="" action="ppaction://media"/>
            <a:extLst>
              <a:ext uri="{FF2B5EF4-FFF2-40B4-BE49-F238E27FC236}">
                <a16:creationId xmlns:a16="http://schemas.microsoft.com/office/drawing/2014/main" xmlns="" id="{95DB1990-EAC5-C302-B14F-3772EFFDD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9048"/>
            <a:ext cx="12192001" cy="68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1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90894" y="2681585"/>
            <a:ext cx="90102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Xin chân thành cảm ơn</a:t>
            </a:r>
          </a:p>
        </p:txBody>
      </p:sp>
    </p:spTree>
    <p:extLst>
      <p:ext uri="{BB962C8B-B14F-4D97-AF65-F5344CB8AC3E}">
        <p14:creationId xmlns:p14="http://schemas.microsoft.com/office/powerpoint/2010/main" val="29078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87376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2248583" y="504738"/>
            <a:ext cx="7694831" cy="4464303"/>
          </a:xfrm>
          <a:prstGeom prst="cloudCallout">
            <a:avLst>
              <a:gd name="adj1" fmla="val 33446"/>
              <a:gd name="adj2" fmla="val 50280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E01F09-EE21-4F31-BA80-E8A6BEAD4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95" y="3516376"/>
            <a:ext cx="3917445" cy="3182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9B069D-1285-4169-A7C8-9393AB8AD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880" y="829306"/>
            <a:ext cx="6096528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4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0" y="0"/>
            <a:ext cx="12192000" cy="129540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889" y="2377285"/>
            <a:ext cx="11918731" cy="21034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vi-VN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bài </a:t>
            </a:r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vi-VN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“</a:t>
            </a:r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chúng ta đoàn kết</a:t>
            </a:r>
            <a:r>
              <a:rPr lang="vi-VN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” </a:t>
            </a:r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Nhạc và lời: Mộng Lân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02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xmlns="" id="{AE34302F-89F4-1F8B-EE52-4510229960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3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7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xmlns="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xmlns="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xmlns="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30" y="551313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xmlns="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50" y="562023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xmlns="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7840" y="1531531"/>
            <a:ext cx="9403080" cy="261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THEO CHỦ ĐỀ:</a:t>
            </a:r>
            <a:endParaRPr kumimoji="0" lang="en-US" sz="3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 ƠN THẦY </a:t>
            </a:r>
            <a:r>
              <a:rPr kumimoji="0" lang="vi-VN" sz="3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 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vi-VN" sz="3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 </a:t>
            </a:r>
            <a:r>
              <a:rPr kumimoji="0" lang="vi-VN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QUÝ BẠN BÈ (</a:t>
            </a:r>
            <a:r>
              <a:rPr kumimoji="0" lang="vi-VN" sz="3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kumimoji="0" lang="en-US" sz="3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vi-VN" sz="3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646043" y="79515"/>
            <a:ext cx="10704443" cy="900545"/>
          </a:xfrm>
          <a:prstGeom prst="flowChartAlternateProcess">
            <a:avLst/>
          </a:prstGeom>
          <a:solidFill>
            <a:srgbClr val="FFFF9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một số vấn đề thường xảy ra trong quan hệ với bạn bè.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7261A6AD-36FF-1DBA-CB6C-EC33F5B80492}"/>
              </a:ext>
            </a:extLst>
          </p:cNvPr>
          <p:cNvSpPr/>
          <p:nvPr/>
        </p:nvSpPr>
        <p:spPr>
          <a:xfrm>
            <a:off x="0" y="1161459"/>
            <a:ext cx="7255566" cy="543879"/>
          </a:xfrm>
          <a:prstGeom prst="flowChartAlternateProcess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về một lần em đã gặp phải vấn đề với bạn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F46641-369C-3979-0F2E-417101F271B5}"/>
              </a:ext>
            </a:extLst>
          </p:cNvPr>
          <p:cNvSpPr/>
          <p:nvPr/>
        </p:nvSpPr>
        <p:spPr>
          <a:xfrm>
            <a:off x="416550" y="2076388"/>
            <a:ext cx="9673937" cy="1200329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Nêu vấn đề của em với bạn;</a:t>
            </a:r>
            <a:endParaRPr lang="vi-VN" sz="2400" dirty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Thời điểm xảy ra vấn đề đó;</a:t>
            </a:r>
            <a:endParaRPr lang="vi-VN" sz="2400" dirty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Những lời nói, việc làm em đã thực hiện khi đó.</a:t>
            </a:r>
            <a:endParaRPr lang="vi-VN" sz="2400" dirty="0"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89FC43-3807-48CE-7E8F-C6AEEC9453F5}"/>
              </a:ext>
            </a:extLst>
          </p:cNvPr>
          <p:cNvSpPr/>
          <p:nvPr/>
        </p:nvSpPr>
        <p:spPr>
          <a:xfrm>
            <a:off x="140367" y="3227379"/>
            <a:ext cx="12051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Trao đổi về những vấn đề thường xảy ra trong quan hệ với bạn bè mà em biết.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1854A3-073C-C149-0305-EA108F8C52C3}"/>
              </a:ext>
            </a:extLst>
          </p:cNvPr>
          <p:cNvSpPr txBox="1"/>
          <p:nvPr/>
        </p:nvSpPr>
        <p:spPr>
          <a:xfrm>
            <a:off x="1495840" y="1628518"/>
            <a:ext cx="1784074" cy="4947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Gợi ý</a:t>
            </a:r>
            <a:endParaRPr lang="vi-VN" sz="24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8C4B2E-2702-D6FF-2DC3-C0F141CA63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1" t="2371" r="4143" b="6302"/>
          <a:stretch/>
        </p:blipFill>
        <p:spPr>
          <a:xfrm>
            <a:off x="1929817" y="3778581"/>
            <a:ext cx="8565904" cy="30210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C6CDBB-3227-AE75-0581-78926BECDEBE}"/>
              </a:ext>
            </a:extLst>
          </p:cNvPr>
          <p:cNvSpPr txBox="1"/>
          <p:nvPr/>
        </p:nvSpPr>
        <p:spPr>
          <a:xfrm>
            <a:off x="1929817" y="4020560"/>
            <a:ext cx="1876870" cy="11260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vi-VN" sz="2400" b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1A823C-A600-31CB-533C-29174B718BFE}"/>
              </a:ext>
            </a:extLst>
          </p:cNvPr>
          <p:cNvSpPr txBox="1"/>
          <p:nvPr/>
        </p:nvSpPr>
        <p:spPr>
          <a:xfrm>
            <a:off x="9025616" y="3897159"/>
            <a:ext cx="1394898" cy="11260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vi-VN" sz="2400" b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pic>
        <p:nvPicPr>
          <p:cNvPr id="11" name="22.21, 18 thg 10​ lua">
            <a:hlinkClick r:id="" action="ppaction://media"/>
            <a:extLst>
              <a:ext uri="{FF2B5EF4-FFF2-40B4-BE49-F238E27FC236}">
                <a16:creationId xmlns:a16="http://schemas.microsoft.com/office/drawing/2014/main" xmlns="" id="{0715A060-397D-D64D-7ABC-AD569F49D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" end="3697.22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8921" y="3731023"/>
            <a:ext cx="406400" cy="406400"/>
          </a:xfrm>
          <a:prstGeom prst="rect">
            <a:avLst/>
          </a:prstGeom>
        </p:spPr>
      </p:pic>
      <p:pic>
        <p:nvPicPr>
          <p:cNvPr id="12" name="22.20, 18 thg 10​lua">
            <a:hlinkClick r:id="" action="ppaction://media"/>
            <a:extLst>
              <a:ext uri="{FF2B5EF4-FFF2-40B4-BE49-F238E27FC236}">
                <a16:creationId xmlns:a16="http://schemas.microsoft.com/office/drawing/2014/main" xmlns="" id="{54138D39-3BCA-12FC-0863-A430087297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179" end="1181.7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879" y="3742409"/>
            <a:ext cx="406400" cy="4064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157004C5-D626-B953-819B-4FBCC984A3FB}"/>
              </a:ext>
            </a:extLst>
          </p:cNvPr>
          <p:cNvCxnSpPr>
            <a:cxnSpLocks/>
          </p:cNvCxnSpPr>
          <p:nvPr/>
        </p:nvCxnSpPr>
        <p:spPr>
          <a:xfrm>
            <a:off x="566530" y="3639348"/>
            <a:ext cx="11297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C8E0915-7DE7-7748-AF3C-902DD8AA4757}"/>
              </a:ext>
            </a:extLst>
          </p:cNvPr>
          <p:cNvCxnSpPr>
            <a:cxnSpLocks/>
          </p:cNvCxnSpPr>
          <p:nvPr/>
        </p:nvCxnSpPr>
        <p:spPr>
          <a:xfrm>
            <a:off x="2279374" y="3634348"/>
            <a:ext cx="41214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8424A7D-9796-B42A-E8FE-E11ACE77F07C}"/>
              </a:ext>
            </a:extLst>
          </p:cNvPr>
          <p:cNvCxnSpPr>
            <a:cxnSpLocks/>
          </p:cNvCxnSpPr>
          <p:nvPr/>
        </p:nvCxnSpPr>
        <p:spPr>
          <a:xfrm>
            <a:off x="6546574" y="3652539"/>
            <a:ext cx="35439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B116EAE-4C82-1515-616E-2159EB3AD00B}"/>
              </a:ext>
            </a:extLst>
          </p:cNvPr>
          <p:cNvCxnSpPr>
            <a:cxnSpLocks/>
          </p:cNvCxnSpPr>
          <p:nvPr/>
        </p:nvCxnSpPr>
        <p:spPr>
          <a:xfrm>
            <a:off x="10540446" y="3634348"/>
            <a:ext cx="1257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9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301487" y="149087"/>
            <a:ext cx="11589026" cy="900545"/>
          </a:xfrm>
          <a:prstGeom prst="flowChartAlternateProcess">
            <a:avLst/>
          </a:prstGeom>
          <a:solidFill>
            <a:srgbClr val="FFFF9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giải quyết khi có vấn đề xảy ra trong quan hệ với bạn bè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5FD66FDB-7801-816D-6E0B-5E4B9EA5BF0D}"/>
              </a:ext>
            </a:extLst>
          </p:cNvPr>
          <p:cNvSpPr/>
          <p:nvPr/>
        </p:nvSpPr>
        <p:spPr>
          <a:xfrm>
            <a:off x="725557" y="1161636"/>
            <a:ext cx="11164956" cy="51623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Trao đổi cách giải quyết khi có vấn đề xảy ra trong quan hệ với bạn bè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D8AC3D-BEF2-F4A5-A655-3F91C36A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72" y="1935981"/>
            <a:ext cx="3996360" cy="3862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13F361-8F6D-9BF0-F9C0-819654CE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585" y="1802928"/>
            <a:ext cx="4266580" cy="3995207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CA29282A-8D43-F12E-6455-15AC4A0A0EE5}"/>
              </a:ext>
            </a:extLst>
          </p:cNvPr>
          <p:cNvSpPr/>
          <p:nvPr/>
        </p:nvSpPr>
        <p:spPr>
          <a:xfrm>
            <a:off x="725557" y="6168254"/>
            <a:ext cx="11589025" cy="423436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Thảo luận và đề xuất những cách giải quyết vấn đề khác mà em biết.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3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5949</TotalTime>
  <Words>363</Words>
  <Application>Microsoft Office PowerPoint</Application>
  <PresentationFormat>Widescreen</PresentationFormat>
  <Paragraphs>64</Paragraphs>
  <Slides>19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.VnBahamasBH</vt:lpstr>
      <vt:lpstr>.VnHelvetInsH</vt:lpstr>
      <vt:lpstr>.VnRevueH</vt:lpstr>
      <vt:lpstr>Arial</vt:lpstr>
      <vt:lpstr>Calibri</vt:lpstr>
      <vt:lpstr>Calibri Light</vt:lpstr>
      <vt:lpstr>Times New Roman</vt:lpstr>
      <vt:lpstr>14_Office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323</cp:revision>
  <dcterms:created xsi:type="dcterms:W3CDTF">2022-03-07T03:29:52Z</dcterms:created>
  <dcterms:modified xsi:type="dcterms:W3CDTF">2024-05-30T12:53:52Z</dcterms:modified>
</cp:coreProperties>
</file>