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4" r:id="rId3"/>
    <p:sldMasterId id="2147483700" r:id="rId4"/>
    <p:sldMasterId id="2147483716" r:id="rId5"/>
  </p:sldMasterIdLst>
  <p:notesMasterIdLst>
    <p:notesMasterId r:id="rId27"/>
  </p:notesMasterIdLst>
  <p:sldIdLst>
    <p:sldId id="441" r:id="rId6"/>
    <p:sldId id="390" r:id="rId7"/>
    <p:sldId id="434" r:id="rId8"/>
    <p:sldId id="291" r:id="rId9"/>
    <p:sldId id="292" r:id="rId10"/>
    <p:sldId id="293" r:id="rId11"/>
    <p:sldId id="398" r:id="rId12"/>
    <p:sldId id="391" r:id="rId13"/>
    <p:sldId id="397" r:id="rId14"/>
    <p:sldId id="393" r:id="rId15"/>
    <p:sldId id="436" r:id="rId16"/>
    <p:sldId id="438" r:id="rId17"/>
    <p:sldId id="439" r:id="rId18"/>
    <p:sldId id="405" r:id="rId19"/>
    <p:sldId id="406" r:id="rId20"/>
    <p:sldId id="440" r:id="rId21"/>
    <p:sldId id="431" r:id="rId22"/>
    <p:sldId id="413" r:id="rId23"/>
    <p:sldId id="273" r:id="rId24"/>
    <p:sldId id="259" r:id="rId25"/>
    <p:sldId id="27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18" autoAdjust="0"/>
    <p:restoredTop sz="93595" autoAdjust="0"/>
  </p:normalViewPr>
  <p:slideViewPr>
    <p:cSldViewPr snapToGrid="0">
      <p:cViewPr varScale="1">
        <p:scale>
          <a:sx n="75" d="100"/>
          <a:sy n="75" d="100"/>
        </p:scale>
        <p:origin x="4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1149 350 56 0 0,'1'0'124'0'0,"0"1"-1"0"0,0 1 1 0 0,1-1 0 0 0,-1 0-1 0 0,0 0 1 0 0,0 0 0 0 0,0 1-1 0 0,0-1 1 0 0,0 1-1 0 0,0-1 1 0 0,-1 0 0 0 0,1 1-1 0 0,0 0 1 0 0,-1-1 0 0 0,1 1-1 0 0,-1-1 1 0 0,1 1 0 0 0,-1 0-1 0 0,0-1 1 0 0,0 1 0 0 0,0-1-1 0 0,0 1 1 0 0,0 0 0 0 0,0-1-1 0 0,0 1 1 0 0,-1 0 0 0 0,1 1-1 0 0,-2 0 4 0 0,0 1-1 0 0,0-1 1 0 0,0 0-1 0 0,0 0 1 0 0,0 0-1 0 0,-1 0 1 0 0,1-1-1 0 0,-1 1 1 0 0,0 0-1 0 0,0-1 1 0 0,-5 4-1 0 0,-7 3 39 0 0,-1-1 0 0 0,1 0-1 0 0,-2-1 1 0 0,-18 6 0 0 0,-50 11 170 0 0,0-5 0 0 0,-1-3-1 0 0,-1-3 1 0 0,0-5 0 0 0,-1-4 0 0 0,1-3 0 0 0,-114-13 0 0 0,178 9-287 0 0,0 0 1 0 0,0-2 0 0 0,0 0-1 0 0,1-1 1 0 0,-1-2 0 0 0,2 0-1 0 0,-27-14 1 0 0,47 22-44 0 0,0-1 0 0 0,-1 0-1 0 0,1 1 1 0 0,0-1 0 0 0,0 0 0 0 0,0 0-1 0 0,0 1 1 0 0,0-1 0 0 0,0 0 0 0 0,0 0-1 0 0,0 0 1 0 0,0 0 0 0 0,1 0 0 0 0,-1-1-1 0 0,0 1 1 0 0,1 0 0 0 0,-1 0 0 0 0,1 0-1 0 0,-1-1 1 0 0,1 1 0 0 0,-1 0 0 0 0,1-1-1 0 0,0 1 1 0 0,0 0 0 0 0,0-1 0 0 0,-1 1-1 0 0,2-3 1 0 0,-1 2-3 0 0,1-1-1 0 0,0 1 1 0 0,1-1-1 0 0,-1 1 1 0 0,0-1-1 0 0,1 1 1 0 0,-1 0-1 0 0,1 0 1 0 0,0 0-1 0 0,0 0 1 0 0,0 0-1 0 0,4-3 1 0 0,6-5-31 0 0,1 1 1 0 0,1 1 0 0 0,21-11 0 0 0,34-11-141 0 0,1 3 0 0 0,0 3 0 0 0,108-21 0 0 0,227-13-477 0 0,-230 42 506 0 0,442-47-1273 0 0,-589 59 1389 0 0,0-2 0 0 0,-1 0 0 0 0,1-2 0 0 0,-2-1 0 0 0,1-1 0 0 0,-1-1 0 0 0,-1-1 0 0 0,25-16 0 0 0,-29 8 367 0 0,-34 34 522 0 0,-56 98-467 0 0,-31 44-348 0 0,22-37-37 0 0,53-78-11 0 0,-2 0 0 0 0,-59 66 0 0 0,34-57-60 0 0,-3-2 0 0 0,-1-3 0 0 0,-2-2 0 0 0,-3-3 1 0 0,-1-2-1 0 0,-1-4 0 0 0,-2-2 0 0 0,-1-2 0 0 0,-2-4 0 0 0,-1-3 0 0 0,-121 25 0 0 0,-85-3 23 0 0,231-41-31 0 0,0-2 0 0 0,-1-2 0 0 0,1-1 1 0 0,-56-10-1 0 0,95 10 55 0 0,0 0 1 0 0,1 0 0 0 0,-1-1-1 0 0,1 1 1 0 0,-1-1 0 0 0,1 0 0 0 0,0 0-1 0 0,0-1 1 0 0,0 1 0 0 0,-5-5-1 0 0,7 6 1 0 0,1 0 0 0 0,0-1-1 0 0,0 1 1 0 0,-1-1 0 0 0,1 1 0 0 0,0-1-1 0 0,0 1 1 0 0,0-1 0 0 0,0 0-1 0 0,1 1 1 0 0,-1-1 0 0 0,0 0-1 0 0,1 0 1 0 0,-1 0 0 0 0,1 1-1 0 0,0-1 1 0 0,0 0 0 0 0,-1 0 0 0 0,1 0-1 0 0,0 0 1 0 0,1 0 0 0 0,-1 0-1 0 0,0 0 1 0 0,0 1 0 0 0,1-1-1 0 0,-1 0 1 0 0,1 0 0 0 0,1-2 0 0 0,9-21-78 0 0,1 0 0 0 0,1 0 1 0 0,1 2-1 0 0,1 0 1 0 0,1 0-1 0 0,1 2 0 0 0,1 0 1 0 0,1 1-1 0 0,0 1 1 0 0,2 0-1 0 0,0 2 0 0 0,1 1 1 0 0,1 0-1 0 0,0 2 1 0 0,1 0-1 0 0,1 2 0 0 0,0 0 1 0 0,0 2-1 0 0,1 1 1 0 0,33-7-1 0 0,-22 9 69 0 0,0 2 0 0 0,0 1 1 0 0,0 3-1 0 0,0 0 0 0 0,69 9 0 0 0,-93-6 16 0 0,0 1-1 0 0,0 1 1 0 0,0 0-1 0 0,-1 0 0 0 0,0 1 1 0 0,0 1-1 0 0,0 0 0 0 0,0 1 1 0 0,-1 0-1 0 0,0 0 1 0 0,16 16-1 0 0,-26-23-85 0 0,5 0-272 0 0,0-1 0 0 0,0 1 0 0 0,0-2 1 0 0,0 1-1 0 0,0-1 0 0 0,0 0 0 0 0,6-2 0 0 0,-2-1-188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1112 192 112 0 0,'19'-11'329'0'0,"-1"-2"0"0"0,-1 0 0 0 0,-1-1-1 0 0,0-1 1 0 0,0 0 0 0 0,-2-1 0 0 0,0-1 0 0 0,15-23 0 0 0,-28 39-301 0 0,-1 0 0 0 0,1 0 0 0 0,0 0 0 0 0,-1-1 0 0 0,1 1 0 0 0,-1 0 0 0 0,0-1 1 0 0,1 1-1 0 0,-1 0 0 0 0,0-1 0 0 0,0 1 0 0 0,0-1 0 0 0,1 1 0 0 0,-2 0 0 0 0,1-1 0 0 0,0 1 1 0 0,0 0-1 0 0,0-1 0 0 0,-1-1 0 0 0,1 3-35 0 0,-1-1 0 0 0,1 1 0 0 0,0-1 1 0 0,-1 0-1 0 0,1 1 0 0 0,-1-1 0 0 0,1 1 0 0 0,-1-1 0 0 0,1 1 0 0 0,-1-1 1 0 0,1 1-1 0 0,-1 0 0 0 0,1-1 0 0 0,-1 1 0 0 0,0 0 0 0 0,1-1 0 0 0,-1 1 1 0 0,0 0-1 0 0,1 0 0 0 0,-1-1 0 0 0,0 1 0 0 0,1 0 0 0 0,-1 0 0 0 0,0 0 1 0 0,1 0-1 0 0,-1 0 0 0 0,0 0 0 0 0,1 0 0 0 0,-1 0 0 0 0,0 0 0 0 0,1 0 1 0 0,-1 1-1 0 0,0-1 0 0 0,1 0 0 0 0,-1 0 0 0 0,0 1 0 0 0,1-1 0 0 0,-1 0 1 0 0,0 1-1 0 0,0 0-47 0 0,-44 7-422 0 0,30-6 492 0 0,0 1 1 0 0,0 0-1 0 0,0 1 1 0 0,1 1-1 0 0,-1 0 0 0 0,1 1 1 0 0,0 1-1 0 0,-20 12 1 0 0,2-2 151 0 0,17-9-58 0 0,1 0 0 0 0,1 2 0 0 0,0-1 0 0 0,0 2 1 0 0,0-1-1 0 0,1 2 0 0 0,1 0 0 0 0,-18 24 1 0 0,-1 8 208 0 0,-33 67 0 0 0,38-65-215 0 0,-39 57 0 0 0,45-78-104 0 0,0-2 1 0 0,-2 1 0 0 0,-1-2-1 0 0,0-1 1 0 0,-2-1-1 0 0,0-1 1 0 0,-2-1-1 0 0,0-1 1 0 0,0-1 0 0 0,-2-2-1 0 0,0 0 1 0 0,0-2-1 0 0,-1-1 1 0 0,-37 8-1 0 0,21-7-90 0 0,0-2 0 0 0,-1-1 0 0 0,-91 3 0 0 0,136-12 79 0 0,1 0 0 0 0,-1 0 1 0 0,0 0-1 0 0,0 0 0 0 0,0 0 1 0 0,0 0-1 0 0,0 0 0 0 0,0 0 0 0 0,0 0 1 0 0,0 0-1 0 0,0 0 0 0 0,1 0 1 0 0,-1-1-1 0 0,0 1 0 0 0,0 0 1 0 0,0-1-1 0 0,0 1 0 0 0,1-1 1 0 0,-1 1-1 0 0,0-1 0 0 0,0 1 0 0 0,1-1 1 0 0,-1 0-1 0 0,0 1 0 0 0,1-1 1 0 0,-1 0-1 0 0,1 1 0 0 0,-1-1 1 0 0,1 0-1 0 0,-1 0 0 0 0,1 1 1 0 0,-1-2-1 0 0,1-1-17 0 0,0 1 0 0 0,0 0 1 0 0,1 0-1 0 0,-1 0 1 0 0,1 0-1 0 0,-1 0 0 0 0,1 0 1 0 0,0 0-1 0 0,0 0 0 0 0,0 1 1 0 0,0-1-1 0 0,0 0 0 0 0,2-2 1 0 0,3-5-156 0 0,1 1 1 0 0,0 0 0 0 0,0 0 0 0 0,16-12 0 0 0,-20 18 198 0 0,1-1-1 0 0,0 1 1 0 0,-1 0 0 0 0,1 0 0 0 0,0 1-1 0 0,0-1 1 0 0,0 1 0 0 0,0 0 0 0 0,0 0-1 0 0,0 0 1 0 0,1 1 0 0 0,-1-1-1 0 0,0 1 1 0 0,0 0 0 0 0,1 0 0 0 0,-1 1-1 0 0,0-1 1 0 0,0 1 0 0 0,0 0 0 0 0,0 0-1 0 0,0 0 1 0 0,0 1 0 0 0,0-1-1 0 0,0 1 1 0 0,0 0 0 0 0,5 4 0 0 0,7 5 307 0 0,-2 1 0 0 0,0 1 0 0 0,0 0 0 0 0,21 27 0 0 0,-16-18-248 0 0,-14-16-25 0 0,-1 0-1 0 0,1 1 0 0 0,-1 0 0 0 0,-1-1 0 0 0,1 1 0 0 0,-1 0 0 0 0,-1 1 0 0 0,1-1 0 0 0,-1 0 0 0 0,0 1 0 0 0,-1-1 0 0 0,0 1 0 0 0,0 0 0 0 0,-1 11 0 0 0,-1 9 83 0 0,-1-1 1 0 0,-9 45-1 0 0,9-65-132 0 0,-6 27-5 0 0,5-23-44 0 0,0 0 0 0 0,1 1 0 0 0,-1 19-1 0 0,3-31 32 0 0,0 1 1 0 0,0-1-1 0 0,0 1 0 0 0,0-1 0 0 0,0 0 0 0 0,0 1 0 0 0,0-1 0 0 0,0 0 1 0 0,0 1-1 0 0,1-1 0 0 0,-1 0 0 0 0,0 1 0 0 0,0-1 0 0 0,0 0 1 0 0,0 1-1 0 0,1-1 0 0 0,-1 0 0 0 0,0 1 0 0 0,0-1 0 0 0,1 0 0 0 0,-1 0 1 0 0,0 1-1 0 0,1-1 0 0 0,-1 0 0 0 0,0 0 0 0 0,1 0 0 0 0,-1 1 1 0 0,0-1-1 0 0,1 0 0 0 0,-1 0 0 0 0,0 0 0 0 0,1 0 0 0 0,-1 0 1 0 0,0 0-1 0 0,1 0 0 0 0,-1 0 0 0 0,0 0 0 0 0,1 0 0 0 0,21-5-322 0 0,16-14 23 0 0,-13-1-428 0 0,-1 0 0 0 0,-1-2 0 0 0,-1-1-1 0 0,24-31 1 0 0,-37 43 289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0 440 0 0,'0'0'2705'0'0,"-12"43"-748"0"0,-4-3-1280 0 0,-2-1-1 0 0,-2-1 0 0 0,-2-1 0 0 0,-41 56 0 0 0,21-33-61 0 0,7-7-235 0 0,-72 114 48 0 0,98-149-460 0 0,0 1 1 0 0,-13 39-1 0 0,20-51-75 0 0,0 0 0 0 0,0 0 0 0 0,1 1 0 0 0,0-1-1 0 0,0 0 1 0 0,0 1 0 0 0,1-1 0 0 0,1 1-1 0 0,-1-1 1 0 0,1 1 0 0 0,3 12 0 0 0,-4-19 56 0 0,1 0 1 0 0,-1 0 0 0 0,0-1-1 0 0,1 1 1 0 0,-1 0 0 0 0,1 0-1 0 0,0 0 1 0 0,-1 0-1 0 0,1-1 1 0 0,0 1 0 0 0,-1 0-1 0 0,1 0 1 0 0,0-1 0 0 0,0 1-1 0 0,0-1 1 0 0,-1 1-1 0 0,1-1 1 0 0,0 1 0 0 0,0-1-1 0 0,0 1 1 0 0,0-1 0 0 0,0 0-1 0 0,0 1 1 0 0,0-1 0 0 0,1 0-1 0 0,30-6-729 0 0,29-31 94 0 0,-56 34 622 0 0,45-35-409 0 0,-1-3 0 0 0,43-47 0 0 0,-64 58 408 0 0,-2-2 1 0 0,28-44 0 0 0,-40 58 512 0 0,-19 32 958 0 0,-41 56-617 0 0,34-55-792 0 0,2 0 0 0 0,-1 1 0 0 0,2 0 0 0 0,0 0 0 0 0,1 1 0 0 0,1 0 0 0 0,-8 29 0 0 0,14-41-51 0 0,1-1 1 0 0,0 1-1 0 0,0-1 0 0 0,1 1 0 0 0,-1-1 1 0 0,1 1-1 0 0,0-1 0 0 0,1 0 1 0 0,-1 1-1 0 0,0-1 0 0 0,1 0 0 0 0,0 0 1 0 0,0 0-1 0 0,1 0 0 0 0,-1 0 1 0 0,1-1-1 0 0,-1 1 0 0 0,1-1 0 0 0,0 1 1 0 0,1-1-1 0 0,-1 0 0 0 0,0 0 1 0 0,1 0-1 0 0,7 4 0 0 0,-8-6 23 0 0,0-1-1 0 0,-1 1 0 0 0,1-1 1 0 0,0 1-1 0 0,0-1 1 0 0,-1 0-1 0 0,1 0 0 0 0,0 0 1 0 0,0 0-1 0 0,-1-1 1 0 0,1 1-1 0 0,0-1 0 0 0,0 0 1 0 0,-1 0-1 0 0,1 1 1 0 0,-1-2-1 0 0,1 1 0 0 0,-1 0 1 0 0,1 0-1 0 0,2-3 1 0 0,46-31-255 0 0,-2-11-58 0 0,-3-1 0 0 0,-1-3 1 0 0,62-88-1 0 0,-53 68 3208 0 0,-57 72-2806 0 0,0 0 1 0 0,0 1 0 0 0,1-1-1 0 0,-1 1 1 0 0,1-1 0 0 0,-1 1-1 0 0,1 0 1 0 0,0 0 0 0 0,0 0 0 0 0,0 1-1 0 0,0-1 1 0 0,1 0 0 0 0,-3 7-1 0 0,-2 3 93 0 0,-34 44 258 0 0,28-42-333 0 0,1 0-1 0 0,1 0 1 0 0,0 1-1 0 0,1 0 0 0 0,1 1 1 0 0,0 0-1 0 0,2 0 0 0 0,-6 20 1 0 0,10-27-78 0 0,-7 58-11 0 0,8-64 7 0 0,1 1 0 0 0,0-1-1 0 0,0 0 1 0 0,1 1 0 0 0,-1-1-1 0 0,1 0 1 0 0,0 1 0 0 0,0-1-1 0 0,0 0 1 0 0,1 0 0 0 0,-1 0-1 0 0,5 8 1 0 0,-3-9-12 0 0,-1-1-1 0 0,0 1 0 0 0,1 0 1 0 0,-1-1-1 0 0,1 1 1 0 0,0-1-1 0 0,-1 0 1 0 0,1 0-1 0 0,0 0 1 0 0,0 0-1 0 0,1-1 1 0 0,-1 1-1 0 0,0-1 0 0 0,1 0 1 0 0,-1 0-1 0 0,1 0 1 0 0,-1 0-1 0 0,1-1 1 0 0,3 1-1 0 0,0-1-36 0 0,0 0-1 0 0,-1-1 0 0 0,1 0 1 0 0,0 0-1 0 0,0-1 0 0 0,-1 0 1 0 0,1 0-1 0 0,-1 0 1 0 0,9-6-1 0 0,4-2-217 0 0,-1-2 0 0 0,0 0 0 0 0,-1-1 0 0 0,0-1 0 0 0,21-22 0 0 0,235-290-4399 0 0,-254 300 4253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26 28 0 0,'11'-23'2310'0'0,"-11"23"-2255"0"0,0 1 1 0 0,-1-1-1 0 0,1 0 0 0 0,0 0 1 0 0,0 0-1 0 0,0 0 0 0 0,0 0 1 0 0,0 0-1 0 0,0 0 0 0 0,0 0 1 0 0,0-1-1 0 0,0 1 0 0 0,0 0 1 0 0,-1 0-1 0 0,1 0 0 0 0,0 0 1 0 0,0 0-1 0 0,0 0 0 0 0,0 0 1 0 0,0 0-1 0 0,0 0 0 0 0,0 0 1 0 0,0 0-1 0 0,0 0 0 0 0,0 0 1 0 0,0 0-1 0 0,0 0 0 0 0,-1 0 1 0 0,1 0-1 0 0,0 0 0 0 0,0-1 1 0 0,0 1-1 0 0,0 0 0 0 0,0 0 1 0 0,0 0-1 0 0,0 0 0 0 0,0 0 1 0 0,0 0-1 0 0,0 0 0 0 0,0 0 1 0 0,0 0-1 0 0,0-1 0 0 0,0 1 1 0 0,0 0-1 0 0,0 0 0 0 0,0 0 1 0 0,0 0-1 0 0,0 0 0 0 0,0 0 1 0 0,0 0-1 0 0,0 0 0 0 0,0 0 1 0 0,0 0-1 0 0,0-1 0 0 0,0 1 1 0 0,0 0-1 0 0,1 0 0 0 0,-1 0 1 0 0,-24 32 2358 0 0,-203 413 1253 0 0,188-359-3553 0 0,-66 160 26 0 0,102-239-147 0 0,1 0 1 0 0,0-1 0 0 0,1 1 0 0 0,-1 0-1 0 0,1 0 1 0 0,0 0 0 0 0,1 1 0 0 0,0-1-1 0 0,0 0 1 0 0,1 0 0 0 0,0 0-1 0 0,3 12 1 0 0,-3-15-9 0 0,0 0-1 0 0,1-1 1 0 0,-1 1-1 0 0,1-1 0 0 0,0 1 1 0 0,0-1-1 0 0,1 0 1 0 0,-1 0-1 0 0,1 0 1 0 0,-1 0-1 0 0,1 0 0 0 0,0-1 1 0 0,0 1-1 0 0,0-1 1 0 0,0 0-1 0 0,1 0 1 0 0,-1 0-1 0 0,1 0 0 0 0,-1 0 1 0 0,1-1-1 0 0,-1 0 1 0 0,1 0-1 0 0,0 0 1 0 0,5 1-1 0 0,-4-2-35 0 0,0 0 0 0 0,0 0 0 0 0,0-1 0 0 0,0 0 0 0 0,0 0 0 0 0,0 0 0 0 0,0 0 0 0 0,0-1 0 0 0,0 0 0 0 0,-1 0 0 0 0,1 0 0 0 0,-1-1 0 0 0,8-5 0 0 0,3-2-320 0 0,-1 0 0 0 0,20-20 0 0 0,155-171-7872 0 0,-174 182 7174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1430 154 28 0 0,'4'1'219'0'0,"0"0"0"0"0,1 0 0 0 0,-1-1 1 0 0,0 1-1 0 0,0-1 0 0 0,0 0 0 0 0,0 0 0 0 0,1-1 0 0 0,-1 1 0 0 0,0-1 0 0 0,0 0 1 0 0,0 0-1 0 0,0 0 0 0 0,0-1 0 0 0,0 1 0 0 0,-1-1 0 0 0,1 0 0 0 0,0 0 1 0 0,-1-1-1 0 0,1 1 0 0 0,-1 0 0 0 0,3-4 0 0 0,-2 3-125 0 0,-1 1 1 0 0,0-1-1 0 0,0 1 0 0 0,0-1 0 0 0,0 0 1 0 0,-1-1-1 0 0,1 1 0 0 0,-1 0 0 0 0,1-1 1 0 0,-1 1-1 0 0,0-1 0 0 0,-1 0 0 0 0,1 0 1 0 0,-1 1-1 0 0,1-1 0 0 0,-1 0 0 0 0,0 0 1 0 0,-1 0-1 0 0,1-1 0 0 0,-1 1 0 0 0,0 0 1 0 0,0-4-1 0 0,-1 5-66 0 0,1 1-1 0 0,-1-1 1 0 0,0 1 0 0 0,-1-1 0 0 0,1 1-1 0 0,0 0 1 0 0,-1-1 0 0 0,1 1 0 0 0,-1 0-1 0 0,0 0 1 0 0,1 0 0 0 0,-1 0 0 0 0,0 1-1 0 0,0-1 1 0 0,0 0 0 0 0,-1 1 0 0 0,1 0-1 0 0,0-1 1 0 0,-1 1 0 0 0,1 0 0 0 0,0 0-1 0 0,-1 0 1 0 0,1 0 0 0 0,-1 1 0 0 0,0-1-1 0 0,1 1 1 0 0,-1-1 0 0 0,1 1 0 0 0,-1 0-1 0 0,0 0 1 0 0,1 0 0 0 0,-1 1-1 0 0,-4 0 1 0 0,-5 0 116 0 0,0 1 0 0 0,-1 1 0 0 0,1 0 0 0 0,0 0 0 0 0,-19 10 0 0 0,12-4-157 0 0,1 0 0 0 0,1 2 0 0 0,0 0-1 0 0,0 1 1 0 0,1 1 0 0 0,-18 18-1 0 0,27-25 7 0 0,0 1 0 0 0,1 0 0 0 0,0 1 0 0 0,0 0 0 0 0,1-1 0 0 0,0 2-1 0 0,0-1 1 0 0,1 0 0 0 0,0 1 0 0 0,1 0 0 0 0,0 0 0 0 0,0 0 0 0 0,1 0-1 0 0,0 1 1 0 0,-1 13 0 0 0,3-17-38 0 0,0-1 0 0 0,0 0 0 0 0,0 1 0 0 0,1-1 0 0 0,0 0 0 0 0,0 0 0 0 0,1 0-1 0 0,-1 0 1 0 0,1 0 0 0 0,0 0 0 0 0,0 0 0 0 0,1 0 0 0 0,-1-1 0 0 0,1 1 0 0 0,0-1 0 0 0,1 0 0 0 0,-1 0 0 0 0,1 0-1 0 0,-1 0 1 0 0,1 0 0 0 0,0-1 0 0 0,9 6 0 0 0,4 0 72 0 0,0-2 0 0 0,1 1-1 0 0,0-2 1 0 0,0-1 0 0 0,23 5-1 0 0,54 17 282 0 0,-88-24-298 0 0,0 0 0 0 0,0 0 0 0 0,-1 1 0 0 0,1 0 1 0 0,-1 0-1 0 0,0 0 0 0 0,0 1 0 0 0,0 0 0 0 0,9 11 0 0 0,-8-8 13 0 0,-1 0 0 0 0,0 1 1 0 0,-1 0-1 0 0,0 0 0 0 0,0 0 0 0 0,-1 0 0 0 0,0 1 0 0 0,-1 0 0 0 0,0 0 0 0 0,0 0 1 0 0,-1 0-1 0 0,-1 0 0 0 0,0 1 0 0 0,0-1 0 0 0,-1 1 0 0 0,-1 18 0 0 0,-2-17 65 0 0,1 0 0 0 0,-2 0 0 0 0,1 0 0 0 0,-2-1 0 0 0,1 0-1 0 0,-2 0 1 0 0,1 0 0 0 0,-1-1 0 0 0,-1 1 0 0 0,0-2 0 0 0,-1 1-1 0 0,0-1 1 0 0,0 0 0 0 0,-11 9 0 0 0,-13 9-21 0 0,-2-2 0 0 0,0-1 0 0 0,-2-1-1 0 0,0-3 1 0 0,-40 18 0 0 0,16-13-141 0 0,0-3-1 0 0,-101 23 0 0 0,131-39-27 0 0,-1-1 0 0 0,-1-2 0 0 0,1-1 1 0 0,0-1-1 0 0,-1-2 0 0 0,1-1 0 0 0,0-1 0 0 0,0-2 0 0 0,-33-10 0 0 0,-2-5-197 0 0,2-3 1 0 0,0-3-1 0 0,-64-36 0 0 0,67 29 151 0 0,36 18 92 0 0,0 1 1 0 0,0 1-1 0 0,-2 2 0 0 0,1 1 1 0 0,-1 0-1 0 0,-48-9 1 0 0,71 19 47 0 0,-12-2-73 0 0,28 1 42 0 0,-12 1 35 0 0,1 0 0 0 0,2 1 1 0 0,-2 0 48 0 0,3 0-1766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0 162 472 0 0,'0'-23'3150'0'0,"5"18"-3081"0"0,0 0 1 0 0,0 1-1 0 0,0 0 1 0 0,0 0 0 0 0,0 0-1 0 0,1 0 1 0 0,0 1-1 0 0,0 0 1 0 0,0 0-1 0 0,0 1 1 0 0,0-1-1 0 0,9-1 1 0 0,88-17-38 0 0,-62 15-14 0 0,17-2-32 0 0,0 4 0 0 0,1 1-1 0 0,75 8 1 0 0,-1-1-57 0 0,1-3-173 0 0,166-4-271 0 0,19-28-540 0 0,-311 31 986 0 0,-1-1 0 0 0,0 0 1 0 0,1 0-1 0 0,-1-1 1 0 0,0 0-1 0 0,0 0 0 0 0,0 0 1 0 0,11-7-1 0 0,-17 8-51 0 0,1-3-1097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1 133 404 0 0,'0'0'2522'0'0,"15"-19"-1545"0"0,6 9-883 0 0,2 0 0 0 0,0 1 0 0 0,0 2-1 0 0,0 0 1 0 0,1 2 0 0 0,29-4 0 0 0,-28 5-90 0 0,2 1-9 0 0,1 1-1 0 0,-1 2 1 0 0,1 0-1 0 0,44 8 0 0 0,-38-4-13 0 0,-1-1 0 0 0,50-3-1 0 0,-78 0 18 0 0,20-1-88 0 0,0-2 0 0 0,0 0 0 0 0,0-1 0 0 0,0-2 0 0 0,37-13 0 0 0,-61 19 34 0 0,-1-1 0 0 0,0 1 0 0 0,1 0 0 0 0,-1-1 0 0 0,1 1 0 0 0,-1 0 0 0 0,0-1 1 0 0,1 1-1 0 0,-1-1 0 0 0,0 1 0 0 0,1 0 0 0 0,-1-1 0 0 0,0 1 0 0 0,0-1 0 0 0,1 1 0 0 0,-1-1 0 0 0,0 1 1 0 0,0-1-1 0 0,0 1 0 0 0,0-1 0 0 0,0 0 0 0 0,1 1 0 0 0,-1-1 0 0 0,0 1 0 0 0,0-1 0 0 0,-1 1 1 0 0,1-1-1 0 0,0 1 0 0 0,0-1 0 0 0,0 1 0 0 0,0-1 0 0 0,0 1 0 0 0,0-1 0 0 0,-1 1 0 0 0,1-1 1 0 0,0 1-1 0 0,-1-1 0 0 0,1 1 0 0 0,0-1 0 0 0,0 1 0 0 0,-1-1 0 0 0,-2-4-793 0 0,3 4 302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0699-2154-4FE3-8F3C-47E391DC7F9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F1284-938C-47F8-80C1-4609190BF3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C203A42-F27F-4D41-98FE-785E9627B7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C203A42-F27F-4D41-98FE-785E9627B7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emf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emf"/></Relationships>
</file>

<file path=ppt/slideLayouts/_rels/slideLayout7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21BBD-F3BE-4A14-91C7-EA319EA25217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37D7E-9949-4811-9876-376F91BC33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"/>
          <p:cNvSpPr/>
          <p:nvPr/>
        </p:nvSpPr>
        <p:spPr>
          <a:xfrm>
            <a:off x="0" y="33"/>
            <a:ext cx="9397325" cy="6857961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9" name="Google Shape;59;p3"/>
          <p:cNvSpPr txBox="1">
            <a:spLocks noGrp="1"/>
          </p:cNvSpPr>
          <p:nvPr>
            <p:ph type="ctrTitle"/>
          </p:nvPr>
        </p:nvSpPr>
        <p:spPr>
          <a:xfrm>
            <a:off x="1765300" y="1256184"/>
            <a:ext cx="4413200" cy="14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lack Han Sans"/>
              <a:buNone/>
              <a:defRPr sz="8535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60" name="Google Shape;60;p3"/>
          <p:cNvSpPr txBox="1">
            <a:spLocks noGrp="1"/>
          </p:cNvSpPr>
          <p:nvPr>
            <p:ph type="subTitle" idx="1"/>
          </p:nvPr>
        </p:nvSpPr>
        <p:spPr>
          <a:xfrm>
            <a:off x="1765300" y="2508951"/>
            <a:ext cx="6070400" cy="15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fortaa Light"/>
              <a:buNone/>
              <a:defRPr sz="2135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grpSp>
        <p:nvGrpSpPr>
          <p:cNvPr id="61" name="Google Shape;61;p3"/>
          <p:cNvGrpSpPr/>
          <p:nvPr/>
        </p:nvGrpSpPr>
        <p:grpSpPr>
          <a:xfrm rot="1438450">
            <a:off x="10928419" y="3119353"/>
            <a:ext cx="622372" cy="619304"/>
            <a:chOff x="1193082" y="841697"/>
            <a:chExt cx="1170763" cy="1162329"/>
          </a:xfrm>
        </p:grpSpPr>
        <p:sp>
          <p:nvSpPr>
            <p:cNvPr id="62" name="Google Shape;62;p3"/>
            <p:cNvSpPr/>
            <p:nvPr/>
          </p:nvSpPr>
          <p:spPr>
            <a:xfrm rot="-2361516">
              <a:off x="1348852" y="1023586"/>
              <a:ext cx="859224" cy="798550"/>
            </a:xfrm>
            <a:custGeom>
              <a:avLst/>
              <a:gdLst/>
              <a:ahLst/>
              <a:cxnLst/>
              <a:rect l="l" t="t" r="r" b="b"/>
              <a:pathLst>
                <a:path w="21610" h="20084" extrusionOk="0">
                  <a:moveTo>
                    <a:pt x="8206" y="1"/>
                  </a:moveTo>
                  <a:cubicBezTo>
                    <a:pt x="8099" y="1"/>
                    <a:pt x="8014" y="11"/>
                    <a:pt x="7954" y="31"/>
                  </a:cubicBezTo>
                  <a:cubicBezTo>
                    <a:pt x="6811" y="423"/>
                    <a:pt x="4418" y="2674"/>
                    <a:pt x="13204" y="6103"/>
                  </a:cubicBezTo>
                  <a:cubicBezTo>
                    <a:pt x="13669" y="6281"/>
                    <a:pt x="7478" y="5876"/>
                    <a:pt x="7418" y="8198"/>
                  </a:cubicBezTo>
                  <a:cubicBezTo>
                    <a:pt x="7347" y="10520"/>
                    <a:pt x="14252" y="10115"/>
                    <a:pt x="13907" y="13544"/>
                  </a:cubicBezTo>
                  <a:cubicBezTo>
                    <a:pt x="13758" y="15074"/>
                    <a:pt x="11953" y="15954"/>
                    <a:pt x="9911" y="15954"/>
                  </a:cubicBezTo>
                  <a:cubicBezTo>
                    <a:pt x="7392" y="15954"/>
                    <a:pt x="4514" y="14613"/>
                    <a:pt x="3941" y="11496"/>
                  </a:cubicBezTo>
                  <a:cubicBezTo>
                    <a:pt x="3858" y="11064"/>
                    <a:pt x="3254" y="10464"/>
                    <a:pt x="2625" y="10464"/>
                  </a:cubicBezTo>
                  <a:cubicBezTo>
                    <a:pt x="2352" y="10464"/>
                    <a:pt x="2075" y="10577"/>
                    <a:pt x="1834" y="10865"/>
                  </a:cubicBezTo>
                  <a:cubicBezTo>
                    <a:pt x="1036" y="11830"/>
                    <a:pt x="0" y="17199"/>
                    <a:pt x="8263" y="19747"/>
                  </a:cubicBezTo>
                  <a:cubicBezTo>
                    <a:pt x="9009" y="19978"/>
                    <a:pt x="9751" y="20084"/>
                    <a:pt x="10474" y="20084"/>
                  </a:cubicBezTo>
                  <a:cubicBezTo>
                    <a:pt x="16046" y="20084"/>
                    <a:pt x="20444" y="13805"/>
                    <a:pt x="16407" y="10401"/>
                  </a:cubicBezTo>
                  <a:lnTo>
                    <a:pt x="16407" y="10401"/>
                  </a:lnTo>
                  <a:cubicBezTo>
                    <a:pt x="16407" y="10401"/>
                    <a:pt x="16985" y="10502"/>
                    <a:pt x="17725" y="10502"/>
                  </a:cubicBezTo>
                  <a:cubicBezTo>
                    <a:pt x="19299" y="10502"/>
                    <a:pt x="21609" y="10045"/>
                    <a:pt x="20670" y="7186"/>
                  </a:cubicBezTo>
                  <a:cubicBezTo>
                    <a:pt x="19361" y="3193"/>
                    <a:pt x="10142" y="1"/>
                    <a:pt x="8206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 rot="-2361516">
              <a:off x="1906814" y="1116052"/>
              <a:ext cx="65843" cy="66321"/>
            </a:xfrm>
            <a:custGeom>
              <a:avLst/>
              <a:gdLst/>
              <a:ahLst/>
              <a:cxnLst/>
              <a:rect l="l" t="t" r="r" b="b"/>
              <a:pathLst>
                <a:path w="1656" h="1668" extrusionOk="0">
                  <a:moveTo>
                    <a:pt x="822" y="1"/>
                  </a:moveTo>
                  <a:cubicBezTo>
                    <a:pt x="370" y="1"/>
                    <a:pt x="1" y="382"/>
                    <a:pt x="1" y="834"/>
                  </a:cubicBezTo>
                  <a:cubicBezTo>
                    <a:pt x="1" y="1299"/>
                    <a:pt x="370" y="1668"/>
                    <a:pt x="822" y="1668"/>
                  </a:cubicBezTo>
                  <a:cubicBezTo>
                    <a:pt x="1287" y="1668"/>
                    <a:pt x="1656" y="1299"/>
                    <a:pt x="1656" y="834"/>
                  </a:cubicBezTo>
                  <a:cubicBezTo>
                    <a:pt x="1656" y="382"/>
                    <a:pt x="1287" y="1"/>
                    <a:pt x="822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 rot="-2361516">
              <a:off x="1534264" y="1075884"/>
              <a:ext cx="331404" cy="186755"/>
            </a:xfrm>
            <a:custGeom>
              <a:avLst/>
              <a:gdLst/>
              <a:ahLst/>
              <a:cxnLst/>
              <a:rect l="l" t="t" r="r" b="b"/>
              <a:pathLst>
                <a:path w="8335" h="4697" extrusionOk="0">
                  <a:moveTo>
                    <a:pt x="729" y="0"/>
                  </a:moveTo>
                  <a:cubicBezTo>
                    <a:pt x="587" y="0"/>
                    <a:pt x="452" y="83"/>
                    <a:pt x="381" y="223"/>
                  </a:cubicBezTo>
                  <a:lnTo>
                    <a:pt x="84" y="866"/>
                  </a:lnTo>
                  <a:cubicBezTo>
                    <a:pt x="0" y="1057"/>
                    <a:pt x="84" y="1283"/>
                    <a:pt x="274" y="1366"/>
                  </a:cubicBezTo>
                  <a:lnTo>
                    <a:pt x="7442" y="4664"/>
                  </a:lnTo>
                  <a:cubicBezTo>
                    <a:pt x="7492" y="4686"/>
                    <a:pt x="7544" y="4696"/>
                    <a:pt x="7596" y="4696"/>
                  </a:cubicBezTo>
                  <a:cubicBezTo>
                    <a:pt x="7741" y="4696"/>
                    <a:pt x="7880" y="4614"/>
                    <a:pt x="7942" y="4474"/>
                  </a:cubicBezTo>
                  <a:lnTo>
                    <a:pt x="8239" y="3819"/>
                  </a:lnTo>
                  <a:cubicBezTo>
                    <a:pt x="8335" y="3628"/>
                    <a:pt x="8251" y="3402"/>
                    <a:pt x="8061" y="3319"/>
                  </a:cubicBezTo>
                  <a:lnTo>
                    <a:pt x="881" y="33"/>
                  </a:lnTo>
                  <a:cubicBezTo>
                    <a:pt x="831" y="11"/>
                    <a:pt x="780" y="0"/>
                    <a:pt x="72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5" name="Google Shape;65;p3"/>
          <p:cNvGrpSpPr/>
          <p:nvPr/>
        </p:nvGrpSpPr>
        <p:grpSpPr>
          <a:xfrm>
            <a:off x="9990804" y="5582359"/>
            <a:ext cx="630147" cy="603685"/>
            <a:chOff x="7039475" y="481968"/>
            <a:chExt cx="476805" cy="456783"/>
          </a:xfrm>
        </p:grpSpPr>
        <p:sp>
          <p:nvSpPr>
            <p:cNvPr id="66" name="Google Shape;66;p3"/>
            <p:cNvSpPr/>
            <p:nvPr/>
          </p:nvSpPr>
          <p:spPr>
            <a:xfrm>
              <a:off x="7090867" y="779324"/>
              <a:ext cx="159854" cy="159427"/>
            </a:xfrm>
            <a:custGeom>
              <a:avLst/>
              <a:gdLst/>
              <a:ahLst/>
              <a:cxnLst/>
              <a:rect l="l" t="t" r="r" b="b"/>
              <a:pathLst>
                <a:path w="4871" h="4858" extrusionOk="0">
                  <a:moveTo>
                    <a:pt x="2430" y="0"/>
                  </a:moveTo>
                  <a:cubicBezTo>
                    <a:pt x="1096" y="0"/>
                    <a:pt x="1" y="1083"/>
                    <a:pt x="1" y="2429"/>
                  </a:cubicBezTo>
                  <a:cubicBezTo>
                    <a:pt x="1" y="3774"/>
                    <a:pt x="1096" y="4858"/>
                    <a:pt x="2430" y="4858"/>
                  </a:cubicBezTo>
                  <a:cubicBezTo>
                    <a:pt x="3775" y="4858"/>
                    <a:pt x="4870" y="3774"/>
                    <a:pt x="4870" y="2429"/>
                  </a:cubicBezTo>
                  <a:cubicBezTo>
                    <a:pt x="4870" y="1083"/>
                    <a:pt x="3775" y="0"/>
                    <a:pt x="2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7306541" y="481968"/>
              <a:ext cx="153980" cy="154374"/>
            </a:xfrm>
            <a:custGeom>
              <a:avLst/>
              <a:gdLst/>
              <a:ahLst/>
              <a:cxnLst/>
              <a:rect l="l" t="t" r="r" b="b"/>
              <a:pathLst>
                <a:path w="4692" h="4704" extrusionOk="0">
                  <a:moveTo>
                    <a:pt x="2346" y="0"/>
                  </a:moveTo>
                  <a:cubicBezTo>
                    <a:pt x="1049" y="0"/>
                    <a:pt x="1" y="1060"/>
                    <a:pt x="1" y="2358"/>
                  </a:cubicBezTo>
                  <a:cubicBezTo>
                    <a:pt x="1" y="3656"/>
                    <a:pt x="1049" y="4703"/>
                    <a:pt x="2346" y="4703"/>
                  </a:cubicBezTo>
                  <a:cubicBezTo>
                    <a:pt x="3644" y="4703"/>
                    <a:pt x="4692" y="3656"/>
                    <a:pt x="4692" y="2358"/>
                  </a:cubicBezTo>
                  <a:cubicBezTo>
                    <a:pt x="4692" y="1060"/>
                    <a:pt x="3644" y="0"/>
                    <a:pt x="2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039475" y="552394"/>
              <a:ext cx="476805" cy="303037"/>
            </a:xfrm>
            <a:custGeom>
              <a:avLst/>
              <a:gdLst/>
              <a:ahLst/>
              <a:cxnLst/>
              <a:rect l="l" t="t" r="r" b="b"/>
              <a:pathLst>
                <a:path w="14529" h="9234" extrusionOk="0">
                  <a:moveTo>
                    <a:pt x="2186" y="0"/>
                  </a:moveTo>
                  <a:cubicBezTo>
                    <a:pt x="796" y="0"/>
                    <a:pt x="1" y="1696"/>
                    <a:pt x="447" y="2403"/>
                  </a:cubicBezTo>
                  <a:cubicBezTo>
                    <a:pt x="1186" y="3557"/>
                    <a:pt x="9365" y="8034"/>
                    <a:pt x="10925" y="8951"/>
                  </a:cubicBezTo>
                  <a:cubicBezTo>
                    <a:pt x="11263" y="9147"/>
                    <a:pt x="11634" y="9233"/>
                    <a:pt x="11998" y="9233"/>
                  </a:cubicBezTo>
                  <a:cubicBezTo>
                    <a:pt x="13315" y="9233"/>
                    <a:pt x="14528" y="8100"/>
                    <a:pt x="13651" y="6915"/>
                  </a:cubicBezTo>
                  <a:cubicBezTo>
                    <a:pt x="12235" y="5010"/>
                    <a:pt x="4615" y="748"/>
                    <a:pt x="2829" y="117"/>
                  </a:cubicBezTo>
                  <a:cubicBezTo>
                    <a:pt x="2603" y="36"/>
                    <a:pt x="2388" y="0"/>
                    <a:pt x="2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7140486" y="805873"/>
              <a:ext cx="43024" cy="43024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25"/>
                    <a:pt x="298" y="1310"/>
                    <a:pt x="656" y="1310"/>
                  </a:cubicBezTo>
                  <a:cubicBezTo>
                    <a:pt x="1025" y="1310"/>
                    <a:pt x="1310" y="1025"/>
                    <a:pt x="1310" y="655"/>
                  </a:cubicBezTo>
                  <a:cubicBezTo>
                    <a:pt x="1310" y="298"/>
                    <a:pt x="1025" y="1"/>
                    <a:pt x="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7125653" y="595549"/>
              <a:ext cx="243440" cy="158705"/>
            </a:xfrm>
            <a:custGeom>
              <a:avLst/>
              <a:gdLst/>
              <a:ahLst/>
              <a:cxnLst/>
              <a:rect l="l" t="t" r="r" b="b"/>
              <a:pathLst>
                <a:path w="7418" h="4836" extrusionOk="0">
                  <a:moveTo>
                    <a:pt x="756" y="1"/>
                  </a:moveTo>
                  <a:cubicBezTo>
                    <a:pt x="594" y="1"/>
                    <a:pt x="438" y="86"/>
                    <a:pt x="357" y="230"/>
                  </a:cubicBezTo>
                  <a:lnTo>
                    <a:pt x="131" y="623"/>
                  </a:lnTo>
                  <a:cubicBezTo>
                    <a:pt x="0" y="838"/>
                    <a:pt x="84" y="1123"/>
                    <a:pt x="298" y="1254"/>
                  </a:cubicBezTo>
                  <a:lnTo>
                    <a:pt x="6442" y="4778"/>
                  </a:lnTo>
                  <a:cubicBezTo>
                    <a:pt x="6511" y="4817"/>
                    <a:pt x="6587" y="4835"/>
                    <a:pt x="6663" y="4835"/>
                  </a:cubicBezTo>
                  <a:cubicBezTo>
                    <a:pt x="6824" y="4835"/>
                    <a:pt x="6984" y="4753"/>
                    <a:pt x="7073" y="4600"/>
                  </a:cubicBezTo>
                  <a:lnTo>
                    <a:pt x="7287" y="4219"/>
                  </a:lnTo>
                  <a:cubicBezTo>
                    <a:pt x="7418" y="4005"/>
                    <a:pt x="7346" y="3719"/>
                    <a:pt x="7120" y="3588"/>
                  </a:cubicBezTo>
                  <a:lnTo>
                    <a:pt x="989" y="64"/>
                  </a:lnTo>
                  <a:cubicBezTo>
                    <a:pt x="915" y="21"/>
                    <a:pt x="835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71" name="Google Shape;71;p3"/>
          <p:cNvGrpSpPr/>
          <p:nvPr/>
        </p:nvGrpSpPr>
        <p:grpSpPr>
          <a:xfrm rot="769044">
            <a:off x="9416430" y="132505"/>
            <a:ext cx="1016540" cy="1042129"/>
            <a:chOff x="614950" y="1682850"/>
            <a:chExt cx="438175" cy="454900"/>
          </a:xfrm>
        </p:grpSpPr>
        <p:sp>
          <p:nvSpPr>
            <p:cNvPr id="72" name="Google Shape;72;p3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75" name="Google Shape;75;p3"/>
          <p:cNvGrpSpPr/>
          <p:nvPr/>
        </p:nvGrpSpPr>
        <p:grpSpPr>
          <a:xfrm rot="-9891192">
            <a:off x="10923088" y="1615533"/>
            <a:ext cx="633025" cy="621789"/>
            <a:chOff x="1761950" y="1669000"/>
            <a:chExt cx="482700" cy="529100"/>
          </a:xfrm>
        </p:grpSpPr>
        <p:sp>
          <p:nvSpPr>
            <p:cNvPr id="76" name="Google Shape;76;p3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79" name="Google Shape;79;p3"/>
          <p:cNvGrpSpPr/>
          <p:nvPr/>
        </p:nvGrpSpPr>
        <p:grpSpPr>
          <a:xfrm rot="890291">
            <a:off x="9346635" y="4222966"/>
            <a:ext cx="519725" cy="591268"/>
            <a:chOff x="1761950" y="1669000"/>
            <a:chExt cx="482700" cy="529100"/>
          </a:xfrm>
        </p:grpSpPr>
        <p:sp>
          <p:nvSpPr>
            <p:cNvPr id="80" name="Google Shape;80;p3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3" name="Google Shape;83;p3"/>
          <p:cNvGrpSpPr/>
          <p:nvPr/>
        </p:nvGrpSpPr>
        <p:grpSpPr>
          <a:xfrm rot="-871861">
            <a:off x="8613977" y="1280030"/>
            <a:ext cx="933308" cy="844364"/>
            <a:chOff x="2321700" y="1787550"/>
            <a:chExt cx="450675" cy="386425"/>
          </a:xfrm>
        </p:grpSpPr>
        <p:sp>
          <p:nvSpPr>
            <p:cNvPr id="84" name="Google Shape;84;p3"/>
            <p:cNvSpPr/>
            <p:nvPr/>
          </p:nvSpPr>
          <p:spPr>
            <a:xfrm>
              <a:off x="2321700" y="1787550"/>
              <a:ext cx="450675" cy="386425"/>
            </a:xfrm>
            <a:custGeom>
              <a:avLst/>
              <a:gdLst/>
              <a:ahLst/>
              <a:cxnLst/>
              <a:rect l="l" t="t" r="r" b="b"/>
              <a:pathLst>
                <a:path w="18027" h="15457" extrusionOk="0">
                  <a:moveTo>
                    <a:pt x="6484" y="0"/>
                  </a:moveTo>
                  <a:cubicBezTo>
                    <a:pt x="6270" y="0"/>
                    <a:pt x="6046" y="42"/>
                    <a:pt x="5811" y="132"/>
                  </a:cubicBezTo>
                  <a:cubicBezTo>
                    <a:pt x="3465" y="1025"/>
                    <a:pt x="6502" y="6990"/>
                    <a:pt x="6406" y="7216"/>
                  </a:cubicBezTo>
                  <a:cubicBezTo>
                    <a:pt x="6299" y="7442"/>
                    <a:pt x="1" y="8906"/>
                    <a:pt x="1191" y="11514"/>
                  </a:cubicBezTo>
                  <a:cubicBezTo>
                    <a:pt x="1500" y="12194"/>
                    <a:pt x="2065" y="12444"/>
                    <a:pt x="2736" y="12444"/>
                  </a:cubicBezTo>
                  <a:cubicBezTo>
                    <a:pt x="4599" y="12444"/>
                    <a:pt x="7287" y="10521"/>
                    <a:pt x="7644" y="10521"/>
                  </a:cubicBezTo>
                  <a:cubicBezTo>
                    <a:pt x="7654" y="10521"/>
                    <a:pt x="7662" y="10523"/>
                    <a:pt x="7668" y="10526"/>
                  </a:cubicBezTo>
                  <a:cubicBezTo>
                    <a:pt x="7946" y="10654"/>
                    <a:pt x="9383" y="15457"/>
                    <a:pt x="11790" y="15457"/>
                  </a:cubicBezTo>
                  <a:cubicBezTo>
                    <a:pt x="12066" y="15457"/>
                    <a:pt x="12355" y="15393"/>
                    <a:pt x="12657" y="15252"/>
                  </a:cubicBezTo>
                  <a:cubicBezTo>
                    <a:pt x="15586" y="13871"/>
                    <a:pt x="11550" y="9014"/>
                    <a:pt x="11633" y="8775"/>
                  </a:cubicBezTo>
                  <a:cubicBezTo>
                    <a:pt x="11717" y="8549"/>
                    <a:pt x="18027" y="6620"/>
                    <a:pt x="16812" y="4358"/>
                  </a:cubicBezTo>
                  <a:cubicBezTo>
                    <a:pt x="16512" y="3790"/>
                    <a:pt x="15959" y="3579"/>
                    <a:pt x="15293" y="3579"/>
                  </a:cubicBezTo>
                  <a:cubicBezTo>
                    <a:pt x="13348" y="3579"/>
                    <a:pt x="10443" y="5387"/>
                    <a:pt x="10096" y="5387"/>
                  </a:cubicBezTo>
                  <a:cubicBezTo>
                    <a:pt x="10087" y="5387"/>
                    <a:pt x="10079" y="5385"/>
                    <a:pt x="10073" y="5382"/>
                  </a:cubicBezTo>
                  <a:cubicBezTo>
                    <a:pt x="9920" y="5284"/>
                    <a:pt x="8893" y="0"/>
                    <a:pt x="6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526500" y="1936425"/>
              <a:ext cx="34550" cy="29700"/>
            </a:xfrm>
            <a:custGeom>
              <a:avLst/>
              <a:gdLst/>
              <a:ahLst/>
              <a:cxnLst/>
              <a:rect l="l" t="t" r="r" b="b"/>
              <a:pathLst>
                <a:path w="1382" h="1188" extrusionOk="0">
                  <a:moveTo>
                    <a:pt x="707" y="1"/>
                  </a:moveTo>
                  <a:cubicBezTo>
                    <a:pt x="639" y="1"/>
                    <a:pt x="569" y="11"/>
                    <a:pt x="500" y="34"/>
                  </a:cubicBezTo>
                  <a:cubicBezTo>
                    <a:pt x="179" y="153"/>
                    <a:pt x="0" y="487"/>
                    <a:pt x="107" y="796"/>
                  </a:cubicBezTo>
                  <a:cubicBezTo>
                    <a:pt x="192" y="1040"/>
                    <a:pt x="423" y="1187"/>
                    <a:pt x="674" y="1187"/>
                  </a:cubicBezTo>
                  <a:cubicBezTo>
                    <a:pt x="743" y="1187"/>
                    <a:pt x="813" y="1177"/>
                    <a:pt x="881" y="1154"/>
                  </a:cubicBezTo>
                  <a:cubicBezTo>
                    <a:pt x="1203" y="1035"/>
                    <a:pt x="1381" y="701"/>
                    <a:pt x="1274" y="392"/>
                  </a:cubicBezTo>
                  <a:cubicBezTo>
                    <a:pt x="1190" y="148"/>
                    <a:pt x="959" y="1"/>
                    <a:pt x="707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485125" y="1819000"/>
              <a:ext cx="57775" cy="104050"/>
            </a:xfrm>
            <a:custGeom>
              <a:avLst/>
              <a:gdLst/>
              <a:ahLst/>
              <a:cxnLst/>
              <a:rect l="l" t="t" r="r" b="b"/>
              <a:pathLst>
                <a:path w="2311" h="4162" extrusionOk="0">
                  <a:moveTo>
                    <a:pt x="591" y="0"/>
                  </a:moveTo>
                  <a:cubicBezTo>
                    <a:pt x="556" y="0"/>
                    <a:pt x="521" y="6"/>
                    <a:pt x="488" y="17"/>
                  </a:cubicBezTo>
                  <a:cubicBezTo>
                    <a:pt x="48" y="159"/>
                    <a:pt x="0" y="1195"/>
                    <a:pt x="369" y="2338"/>
                  </a:cubicBezTo>
                  <a:cubicBezTo>
                    <a:pt x="712" y="3389"/>
                    <a:pt x="1291" y="4162"/>
                    <a:pt x="1725" y="4162"/>
                  </a:cubicBezTo>
                  <a:cubicBezTo>
                    <a:pt x="1758" y="4162"/>
                    <a:pt x="1791" y="4157"/>
                    <a:pt x="1822" y="4148"/>
                  </a:cubicBezTo>
                  <a:cubicBezTo>
                    <a:pt x="2251" y="4005"/>
                    <a:pt x="2310" y="2969"/>
                    <a:pt x="1941" y="1826"/>
                  </a:cubicBezTo>
                  <a:cubicBezTo>
                    <a:pt x="1600" y="771"/>
                    <a:pt x="1016" y="0"/>
                    <a:pt x="59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7" name="Google Shape;87;p3"/>
          <p:cNvGrpSpPr/>
          <p:nvPr/>
        </p:nvGrpSpPr>
        <p:grpSpPr>
          <a:xfrm rot="-822949">
            <a:off x="10235293" y="3976154"/>
            <a:ext cx="1598371" cy="1595020"/>
            <a:chOff x="345025" y="221948"/>
            <a:chExt cx="1016224" cy="1014094"/>
          </a:xfrm>
        </p:grpSpPr>
        <p:sp>
          <p:nvSpPr>
            <p:cNvPr id="88" name="Google Shape;88;p3"/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91" name="Google Shape;91;p3"/>
          <p:cNvSpPr/>
          <p:nvPr/>
        </p:nvSpPr>
        <p:spPr>
          <a:xfrm>
            <a:off x="452300" y="2154336"/>
            <a:ext cx="373536" cy="344328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" name="Google Shape;92;p3"/>
          <p:cNvSpPr/>
          <p:nvPr/>
        </p:nvSpPr>
        <p:spPr>
          <a:xfrm rot="1938657">
            <a:off x="10861372" y="353881"/>
            <a:ext cx="346237" cy="32764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" name="Google Shape;93;p3"/>
          <p:cNvSpPr/>
          <p:nvPr/>
        </p:nvSpPr>
        <p:spPr>
          <a:xfrm rot="1938657">
            <a:off x="11152320" y="671545"/>
            <a:ext cx="325827" cy="209025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94" name="Google Shape;94;p3"/>
          <p:cNvGrpSpPr/>
          <p:nvPr/>
        </p:nvGrpSpPr>
        <p:grpSpPr>
          <a:xfrm rot="493885">
            <a:off x="9100797" y="2349512"/>
            <a:ext cx="1250639" cy="1238771"/>
            <a:chOff x="2797650" y="3803725"/>
            <a:chExt cx="787175" cy="819250"/>
          </a:xfrm>
        </p:grpSpPr>
        <p:sp>
          <p:nvSpPr>
            <p:cNvPr id="95" name="Google Shape;95;p3"/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99" name="Google Shape;99;p3"/>
          <p:cNvSpPr/>
          <p:nvPr/>
        </p:nvSpPr>
        <p:spPr>
          <a:xfrm rot="7925415">
            <a:off x="11178827" y="5712270"/>
            <a:ext cx="543239" cy="51406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Google Shape;100;p3"/>
          <p:cNvSpPr/>
          <p:nvPr/>
        </p:nvSpPr>
        <p:spPr>
          <a:xfrm rot="7925529">
            <a:off x="1801995" y="6331580"/>
            <a:ext cx="325827" cy="209025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01" name="Google Shape;101;p3"/>
          <p:cNvGrpSpPr/>
          <p:nvPr/>
        </p:nvGrpSpPr>
        <p:grpSpPr>
          <a:xfrm rot="2390256">
            <a:off x="8789188" y="5832565"/>
            <a:ext cx="454992" cy="472235"/>
            <a:chOff x="614950" y="1682850"/>
            <a:chExt cx="438175" cy="454900"/>
          </a:xfrm>
        </p:grpSpPr>
        <p:sp>
          <p:nvSpPr>
            <p:cNvPr id="102" name="Google Shape;102;p3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05" name="Google Shape;105;p3"/>
          <p:cNvSpPr/>
          <p:nvPr/>
        </p:nvSpPr>
        <p:spPr>
          <a:xfrm rot="7925529">
            <a:off x="6839746" y="871594"/>
            <a:ext cx="346237" cy="32764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 rot="10800000">
            <a:off x="-203187" y="2126252"/>
            <a:ext cx="12649187" cy="4871449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9" name="Google Shape;109;p4"/>
          <p:cNvSpPr/>
          <p:nvPr/>
        </p:nvSpPr>
        <p:spPr>
          <a:xfrm rot="8549447">
            <a:off x="1091822" y="5271252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0" name="Google Shape;110;p4"/>
          <p:cNvSpPr/>
          <p:nvPr/>
        </p:nvSpPr>
        <p:spPr>
          <a:xfrm rot="-7207332">
            <a:off x="10927925" y="780723"/>
            <a:ext cx="308583" cy="29200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1" name="Google Shape;111;p4"/>
          <p:cNvSpPr/>
          <p:nvPr/>
        </p:nvSpPr>
        <p:spPr>
          <a:xfrm rot="-3647476">
            <a:off x="10140486" y="6037211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2" name="Google Shape;112;p4"/>
          <p:cNvSpPr/>
          <p:nvPr/>
        </p:nvSpPr>
        <p:spPr>
          <a:xfrm rot="2195570">
            <a:off x="9938596" y="6263435"/>
            <a:ext cx="211281" cy="19993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6096000" y="2448000"/>
            <a:ext cx="5135600" cy="10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 idx="2" hasCustomPrompt="1"/>
          </p:nvPr>
        </p:nvSpPr>
        <p:spPr>
          <a:xfrm>
            <a:off x="2147133" y="2556000"/>
            <a:ext cx="2766800" cy="17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5" name="Google Shape;115;p4"/>
          <p:cNvSpPr txBox="1">
            <a:spLocks noGrp="1"/>
          </p:cNvSpPr>
          <p:nvPr>
            <p:ph type="subTitle" idx="1"/>
          </p:nvPr>
        </p:nvSpPr>
        <p:spPr>
          <a:xfrm>
            <a:off x="6096000" y="3540000"/>
            <a:ext cx="5042000" cy="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5"/>
            </a:lvl1pPr>
            <a:lvl2pPr lvl="1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12" y="-306790"/>
            <a:ext cx="12296443" cy="2277265"/>
            <a:chOff x="9" y="-230093"/>
            <a:chExt cx="9222332" cy="1707949"/>
          </a:xfrm>
        </p:grpSpPr>
        <p:grpSp>
          <p:nvGrpSpPr>
            <p:cNvPr id="117" name="Google Shape;117;p4"/>
            <p:cNvGrpSpPr/>
            <p:nvPr/>
          </p:nvGrpSpPr>
          <p:grpSpPr>
            <a:xfrm rot="-4110747">
              <a:off x="225859" y="835922"/>
              <a:ext cx="514564" cy="482509"/>
              <a:chOff x="1808966" y="570473"/>
              <a:chExt cx="514562" cy="482508"/>
            </a:xfrm>
          </p:grpSpPr>
          <p:sp>
            <p:nvSpPr>
              <p:cNvPr id="118" name="Google Shape;118;p4"/>
              <p:cNvSpPr/>
              <p:nvPr/>
            </p:nvSpPr>
            <p:spPr>
              <a:xfrm rot="1336399">
                <a:off x="1860484" y="635298"/>
                <a:ext cx="411526" cy="352857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457" extrusionOk="0">
                    <a:moveTo>
                      <a:pt x="6484" y="0"/>
                    </a:moveTo>
                    <a:cubicBezTo>
                      <a:pt x="6270" y="0"/>
                      <a:pt x="6046" y="42"/>
                      <a:pt x="5811" y="132"/>
                    </a:cubicBezTo>
                    <a:cubicBezTo>
                      <a:pt x="3465" y="1025"/>
                      <a:pt x="6502" y="6990"/>
                      <a:pt x="6406" y="7216"/>
                    </a:cubicBezTo>
                    <a:cubicBezTo>
                      <a:pt x="6299" y="7442"/>
                      <a:pt x="1" y="8906"/>
                      <a:pt x="1191" y="11514"/>
                    </a:cubicBezTo>
                    <a:cubicBezTo>
                      <a:pt x="1500" y="12194"/>
                      <a:pt x="2065" y="12444"/>
                      <a:pt x="2736" y="12444"/>
                    </a:cubicBezTo>
                    <a:cubicBezTo>
                      <a:pt x="4599" y="12444"/>
                      <a:pt x="7287" y="10521"/>
                      <a:pt x="7644" y="10521"/>
                    </a:cubicBezTo>
                    <a:cubicBezTo>
                      <a:pt x="7654" y="10521"/>
                      <a:pt x="7662" y="10523"/>
                      <a:pt x="7668" y="10526"/>
                    </a:cubicBezTo>
                    <a:cubicBezTo>
                      <a:pt x="7946" y="10654"/>
                      <a:pt x="9383" y="15457"/>
                      <a:pt x="11790" y="15457"/>
                    </a:cubicBezTo>
                    <a:cubicBezTo>
                      <a:pt x="12066" y="15457"/>
                      <a:pt x="12355" y="15393"/>
                      <a:pt x="12657" y="15252"/>
                    </a:cubicBezTo>
                    <a:cubicBezTo>
                      <a:pt x="15586" y="13871"/>
                      <a:pt x="11550" y="9014"/>
                      <a:pt x="11633" y="8775"/>
                    </a:cubicBezTo>
                    <a:cubicBezTo>
                      <a:pt x="11717" y="8549"/>
                      <a:pt x="18027" y="6620"/>
                      <a:pt x="16812" y="4358"/>
                    </a:cubicBezTo>
                    <a:cubicBezTo>
                      <a:pt x="16512" y="3790"/>
                      <a:pt x="15959" y="3579"/>
                      <a:pt x="15293" y="3579"/>
                    </a:cubicBezTo>
                    <a:cubicBezTo>
                      <a:pt x="13348" y="3579"/>
                      <a:pt x="10443" y="5387"/>
                      <a:pt x="10096" y="5387"/>
                    </a:cubicBezTo>
                    <a:cubicBezTo>
                      <a:pt x="10087" y="5387"/>
                      <a:pt x="10079" y="5385"/>
                      <a:pt x="10073" y="5382"/>
                    </a:cubicBezTo>
                    <a:cubicBezTo>
                      <a:pt x="9920" y="5284"/>
                      <a:pt x="8893" y="0"/>
                      <a:pt x="6484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 rot="1336399">
                <a:off x="2057921" y="772127"/>
                <a:ext cx="31549" cy="2712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188" extrusionOk="0">
                    <a:moveTo>
                      <a:pt x="707" y="1"/>
                    </a:moveTo>
                    <a:cubicBezTo>
                      <a:pt x="639" y="1"/>
                      <a:pt x="569" y="11"/>
                      <a:pt x="500" y="34"/>
                    </a:cubicBezTo>
                    <a:cubicBezTo>
                      <a:pt x="179" y="153"/>
                      <a:pt x="0" y="487"/>
                      <a:pt x="107" y="796"/>
                    </a:cubicBezTo>
                    <a:cubicBezTo>
                      <a:pt x="192" y="1040"/>
                      <a:pt x="423" y="1187"/>
                      <a:pt x="674" y="1187"/>
                    </a:cubicBezTo>
                    <a:cubicBezTo>
                      <a:pt x="743" y="1187"/>
                      <a:pt x="813" y="1177"/>
                      <a:pt x="881" y="1154"/>
                    </a:cubicBezTo>
                    <a:cubicBezTo>
                      <a:pt x="1203" y="1035"/>
                      <a:pt x="1381" y="701"/>
                      <a:pt x="1274" y="392"/>
                    </a:cubicBezTo>
                    <a:cubicBezTo>
                      <a:pt x="1190" y="148"/>
                      <a:pt x="959" y="1"/>
                      <a:pt x="707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 rot="1336399">
                <a:off x="2049945" y="660067"/>
                <a:ext cx="52756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4162" extrusionOk="0">
                    <a:moveTo>
                      <a:pt x="591" y="0"/>
                    </a:moveTo>
                    <a:cubicBezTo>
                      <a:pt x="556" y="0"/>
                      <a:pt x="521" y="6"/>
                      <a:pt x="488" y="17"/>
                    </a:cubicBezTo>
                    <a:cubicBezTo>
                      <a:pt x="48" y="159"/>
                      <a:pt x="0" y="1195"/>
                      <a:pt x="369" y="2338"/>
                    </a:cubicBezTo>
                    <a:cubicBezTo>
                      <a:pt x="712" y="3389"/>
                      <a:pt x="1291" y="4162"/>
                      <a:pt x="1725" y="4162"/>
                    </a:cubicBezTo>
                    <a:cubicBezTo>
                      <a:pt x="1758" y="4162"/>
                      <a:pt x="1791" y="4157"/>
                      <a:pt x="1822" y="4148"/>
                    </a:cubicBezTo>
                    <a:cubicBezTo>
                      <a:pt x="2251" y="4005"/>
                      <a:pt x="2310" y="2969"/>
                      <a:pt x="1941" y="1826"/>
                    </a:cubicBezTo>
                    <a:cubicBezTo>
                      <a:pt x="1600" y="771"/>
                      <a:pt x="1016" y="0"/>
                      <a:pt x="591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Google Shape;121;p4"/>
            <p:cNvGrpSpPr/>
            <p:nvPr/>
          </p:nvGrpSpPr>
          <p:grpSpPr>
            <a:xfrm>
              <a:off x="8431055" y="995377"/>
              <a:ext cx="367699" cy="482479"/>
              <a:chOff x="2295201" y="456788"/>
              <a:chExt cx="624170" cy="819010"/>
            </a:xfrm>
          </p:grpSpPr>
          <p:sp>
            <p:nvSpPr>
              <p:cNvPr id="122" name="Google Shape;122;p4"/>
              <p:cNvSpPr/>
              <p:nvPr/>
            </p:nvSpPr>
            <p:spPr>
              <a:xfrm rot="-265425">
                <a:off x="2324324" y="477457"/>
                <a:ext cx="565924" cy="777671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20864" extrusionOk="0">
                    <a:moveTo>
                      <a:pt x="5535" y="1"/>
                    </a:moveTo>
                    <a:cubicBezTo>
                      <a:pt x="2828" y="1"/>
                      <a:pt x="1" y="8910"/>
                      <a:pt x="1788" y="10310"/>
                    </a:cubicBezTo>
                    <a:cubicBezTo>
                      <a:pt x="3657" y="11786"/>
                      <a:pt x="7289" y="11953"/>
                      <a:pt x="7289" y="11953"/>
                    </a:cubicBezTo>
                    <a:cubicBezTo>
                      <a:pt x="7289" y="11953"/>
                      <a:pt x="4372" y="19656"/>
                      <a:pt x="7015" y="20752"/>
                    </a:cubicBezTo>
                    <a:cubicBezTo>
                      <a:pt x="7196" y="20827"/>
                      <a:pt x="7372" y="20863"/>
                      <a:pt x="7545" y="20863"/>
                    </a:cubicBezTo>
                    <a:cubicBezTo>
                      <a:pt x="9884" y="20863"/>
                      <a:pt x="11503" y="14240"/>
                      <a:pt x="13277" y="8774"/>
                    </a:cubicBezTo>
                    <a:cubicBezTo>
                      <a:pt x="15182" y="2916"/>
                      <a:pt x="13754" y="2857"/>
                      <a:pt x="12384" y="2511"/>
                    </a:cubicBezTo>
                    <a:cubicBezTo>
                      <a:pt x="12343" y="2501"/>
                      <a:pt x="12302" y="2497"/>
                      <a:pt x="12260" y="2497"/>
                    </a:cubicBezTo>
                    <a:cubicBezTo>
                      <a:pt x="10905" y="2497"/>
                      <a:pt x="9152" y="7564"/>
                      <a:pt x="8979" y="8465"/>
                    </a:cubicBezTo>
                    <a:cubicBezTo>
                      <a:pt x="8979" y="8465"/>
                      <a:pt x="8979" y="8465"/>
                      <a:pt x="8979" y="8465"/>
                    </a:cubicBezTo>
                    <a:cubicBezTo>
                      <a:pt x="8977" y="8465"/>
                      <a:pt x="7518" y="7226"/>
                      <a:pt x="5729" y="7131"/>
                    </a:cubicBezTo>
                    <a:cubicBezTo>
                      <a:pt x="5729" y="7131"/>
                      <a:pt x="8729" y="952"/>
                      <a:pt x="5907" y="59"/>
                    </a:cubicBezTo>
                    <a:cubicBezTo>
                      <a:pt x="5784" y="19"/>
                      <a:pt x="5660" y="1"/>
                      <a:pt x="5535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 rot="-265425">
                <a:off x="2377983" y="520434"/>
                <a:ext cx="134856" cy="237506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6372" extrusionOk="0">
                    <a:moveTo>
                      <a:pt x="2894" y="1"/>
                    </a:moveTo>
                    <a:cubicBezTo>
                      <a:pt x="2158" y="1"/>
                      <a:pt x="0" y="6168"/>
                      <a:pt x="759" y="6366"/>
                    </a:cubicBezTo>
                    <a:cubicBezTo>
                      <a:pt x="771" y="6370"/>
                      <a:pt x="784" y="6371"/>
                      <a:pt x="797" y="6371"/>
                    </a:cubicBezTo>
                    <a:cubicBezTo>
                      <a:pt x="1610" y="6371"/>
                      <a:pt x="3617" y="266"/>
                      <a:pt x="2938" y="9"/>
                    </a:cubicBezTo>
                    <a:cubicBezTo>
                      <a:pt x="2924" y="3"/>
                      <a:pt x="2909" y="1"/>
                      <a:pt x="2894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 rot="-265425">
                <a:off x="2567619" y="589139"/>
                <a:ext cx="233444" cy="60640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16269" extrusionOk="0">
                    <a:moveTo>
                      <a:pt x="5623" y="0"/>
                    </a:moveTo>
                    <a:cubicBezTo>
                      <a:pt x="5237" y="0"/>
                      <a:pt x="2897" y="5871"/>
                      <a:pt x="1845" y="8883"/>
                    </a:cubicBezTo>
                    <a:cubicBezTo>
                      <a:pt x="786" y="11919"/>
                      <a:pt x="0" y="16087"/>
                      <a:pt x="417" y="16265"/>
                    </a:cubicBezTo>
                    <a:cubicBezTo>
                      <a:pt x="422" y="16267"/>
                      <a:pt x="427" y="16268"/>
                      <a:pt x="433" y="16268"/>
                    </a:cubicBezTo>
                    <a:cubicBezTo>
                      <a:pt x="883" y="16268"/>
                      <a:pt x="2882" y="9144"/>
                      <a:pt x="3941" y="6097"/>
                    </a:cubicBezTo>
                    <a:cubicBezTo>
                      <a:pt x="5024" y="3014"/>
                      <a:pt x="6263" y="168"/>
                      <a:pt x="5632" y="1"/>
                    </a:cubicBezTo>
                    <a:cubicBezTo>
                      <a:pt x="5629" y="1"/>
                      <a:pt x="5626" y="0"/>
                      <a:pt x="5623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 rot="-265425">
                <a:off x="2398304" y="791182"/>
                <a:ext cx="33323" cy="3332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453" y="1"/>
                    </a:moveTo>
                    <a:cubicBezTo>
                      <a:pt x="203" y="1"/>
                      <a:pt x="0" y="203"/>
                      <a:pt x="0" y="442"/>
                    </a:cubicBezTo>
                    <a:cubicBezTo>
                      <a:pt x="0" y="692"/>
                      <a:pt x="203" y="894"/>
                      <a:pt x="453" y="894"/>
                    </a:cubicBezTo>
                    <a:cubicBezTo>
                      <a:pt x="703" y="894"/>
                      <a:pt x="893" y="692"/>
                      <a:pt x="893" y="442"/>
                    </a:cubicBezTo>
                    <a:cubicBezTo>
                      <a:pt x="893" y="203"/>
                      <a:pt x="703" y="1"/>
                      <a:pt x="453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6" name="Google Shape;126;p4"/>
            <p:cNvGrpSpPr/>
            <p:nvPr/>
          </p:nvGrpSpPr>
          <p:grpSpPr>
            <a:xfrm rot="312326">
              <a:off x="27316" y="107713"/>
              <a:ext cx="537653" cy="545141"/>
              <a:chOff x="881650" y="1773075"/>
              <a:chExt cx="407175" cy="416350"/>
            </a:xfrm>
          </p:grpSpPr>
          <p:sp>
            <p:nvSpPr>
              <p:cNvPr id="127" name="Google Shape;127;p4"/>
              <p:cNvSpPr/>
              <p:nvPr/>
            </p:nvSpPr>
            <p:spPr>
              <a:xfrm>
                <a:off x="881650" y="1773075"/>
                <a:ext cx="4071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906350" y="1802325"/>
                <a:ext cx="1054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1023625" y="1789050"/>
                <a:ext cx="2057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 rot="-705166">
              <a:off x="764605" y="339823"/>
              <a:ext cx="436681" cy="381309"/>
              <a:chOff x="2743525" y="601801"/>
              <a:chExt cx="333510" cy="291221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2743525" y="601801"/>
                <a:ext cx="333510" cy="118908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209" extrusionOk="0">
                    <a:moveTo>
                      <a:pt x="11552" y="1"/>
                    </a:moveTo>
                    <a:cubicBezTo>
                      <a:pt x="8221" y="1"/>
                      <a:pt x="4891" y="370"/>
                      <a:pt x="1560" y="517"/>
                    </a:cubicBezTo>
                    <a:cubicBezTo>
                      <a:pt x="1" y="587"/>
                      <a:pt x="200" y="5208"/>
                      <a:pt x="1739" y="5208"/>
                    </a:cubicBezTo>
                    <a:cubicBezTo>
                      <a:pt x="1751" y="5208"/>
                      <a:pt x="1763" y="5208"/>
                      <a:pt x="1775" y="5208"/>
                    </a:cubicBezTo>
                    <a:lnTo>
                      <a:pt x="7406" y="4958"/>
                    </a:lnTo>
                    <a:lnTo>
                      <a:pt x="11395" y="4791"/>
                    </a:lnTo>
                    <a:cubicBezTo>
                      <a:pt x="11462" y="4788"/>
                      <a:pt x="11534" y="4786"/>
                      <a:pt x="11607" y="4786"/>
                    </a:cubicBezTo>
                    <a:cubicBezTo>
                      <a:pt x="11843" y="4786"/>
                      <a:pt x="12107" y="4799"/>
                      <a:pt x="12374" y="4799"/>
                    </a:cubicBezTo>
                    <a:cubicBezTo>
                      <a:pt x="12924" y="4799"/>
                      <a:pt x="13487" y="4745"/>
                      <a:pt x="13836" y="4410"/>
                    </a:cubicBezTo>
                    <a:cubicBezTo>
                      <a:pt x="14610" y="3696"/>
                      <a:pt x="14395" y="1767"/>
                      <a:pt x="14002" y="898"/>
                    </a:cubicBezTo>
                    <a:cubicBezTo>
                      <a:pt x="13741" y="302"/>
                      <a:pt x="13431" y="112"/>
                      <a:pt x="12990" y="40"/>
                    </a:cubicBezTo>
                    <a:cubicBezTo>
                      <a:pt x="12705" y="17"/>
                      <a:pt x="12419" y="5"/>
                      <a:pt x="12133" y="5"/>
                    </a:cubicBezTo>
                    <a:cubicBezTo>
                      <a:pt x="11939" y="2"/>
                      <a:pt x="11746" y="1"/>
                      <a:pt x="11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2746241" y="774181"/>
                <a:ext cx="329698" cy="118840"/>
              </a:xfrm>
              <a:custGeom>
                <a:avLst/>
                <a:gdLst/>
                <a:ahLst/>
                <a:cxnLst/>
                <a:rect l="l" t="t" r="r" b="b"/>
                <a:pathLst>
                  <a:path w="14443" h="5206" extrusionOk="0">
                    <a:moveTo>
                      <a:pt x="13042" y="1"/>
                    </a:moveTo>
                    <a:cubicBezTo>
                      <a:pt x="13025" y="1"/>
                      <a:pt x="13008" y="1"/>
                      <a:pt x="12991" y="2"/>
                    </a:cubicBezTo>
                    <a:lnTo>
                      <a:pt x="11800" y="50"/>
                    </a:lnTo>
                    <a:lnTo>
                      <a:pt x="1561" y="514"/>
                    </a:lnTo>
                    <a:cubicBezTo>
                      <a:pt x="1" y="585"/>
                      <a:pt x="188" y="5206"/>
                      <a:pt x="1739" y="5206"/>
                    </a:cubicBezTo>
                    <a:cubicBezTo>
                      <a:pt x="1751" y="5206"/>
                      <a:pt x="1763" y="5206"/>
                      <a:pt x="1775" y="5205"/>
                    </a:cubicBezTo>
                    <a:lnTo>
                      <a:pt x="7406" y="4955"/>
                    </a:lnTo>
                    <a:cubicBezTo>
                      <a:pt x="8788" y="4896"/>
                      <a:pt x="10300" y="4824"/>
                      <a:pt x="11717" y="4765"/>
                    </a:cubicBezTo>
                    <a:cubicBezTo>
                      <a:pt x="12693" y="4717"/>
                      <a:pt x="13729" y="4824"/>
                      <a:pt x="14110" y="3717"/>
                    </a:cubicBezTo>
                    <a:cubicBezTo>
                      <a:pt x="14416" y="2882"/>
                      <a:pt x="14442" y="1"/>
                      <a:pt x="13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744552" y="616023"/>
                <a:ext cx="328145" cy="104961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4598" extrusionOk="0">
                    <a:moveTo>
                      <a:pt x="1182" y="1"/>
                    </a:moveTo>
                    <a:cubicBezTo>
                      <a:pt x="0" y="674"/>
                      <a:pt x="273" y="4597"/>
                      <a:pt x="1698" y="4597"/>
                    </a:cubicBezTo>
                    <a:cubicBezTo>
                      <a:pt x="1708" y="4597"/>
                      <a:pt x="1719" y="4597"/>
                      <a:pt x="1730" y="4597"/>
                    </a:cubicBezTo>
                    <a:lnTo>
                      <a:pt x="7361" y="4347"/>
                    </a:lnTo>
                    <a:lnTo>
                      <a:pt x="11350" y="4168"/>
                    </a:lnTo>
                    <a:cubicBezTo>
                      <a:pt x="11417" y="4165"/>
                      <a:pt x="11489" y="4163"/>
                      <a:pt x="11562" y="4163"/>
                    </a:cubicBezTo>
                    <a:cubicBezTo>
                      <a:pt x="11798" y="4163"/>
                      <a:pt x="12062" y="4176"/>
                      <a:pt x="12329" y="4176"/>
                    </a:cubicBezTo>
                    <a:cubicBezTo>
                      <a:pt x="12879" y="4176"/>
                      <a:pt x="13442" y="4122"/>
                      <a:pt x="13791" y="3787"/>
                    </a:cubicBezTo>
                    <a:cubicBezTo>
                      <a:pt x="14291" y="3334"/>
                      <a:pt x="14374" y="2382"/>
                      <a:pt x="14279" y="1525"/>
                    </a:cubicBezTo>
                    <a:lnTo>
                      <a:pt x="14279" y="1525"/>
                    </a:lnTo>
                    <a:cubicBezTo>
                      <a:pt x="11338" y="2525"/>
                      <a:pt x="8123" y="2668"/>
                      <a:pt x="4992" y="2668"/>
                    </a:cubicBezTo>
                    <a:cubicBezTo>
                      <a:pt x="4016" y="2668"/>
                      <a:pt x="2980" y="2632"/>
                      <a:pt x="2146" y="2120"/>
                    </a:cubicBezTo>
                    <a:cubicBezTo>
                      <a:pt x="1444" y="1680"/>
                      <a:pt x="980" y="763"/>
                      <a:pt x="1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746196" y="786440"/>
                <a:ext cx="325680" cy="106582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4669" extrusionOk="0">
                    <a:moveTo>
                      <a:pt x="1372" y="1"/>
                    </a:moveTo>
                    <a:lnTo>
                      <a:pt x="1372" y="1"/>
                    </a:lnTo>
                    <a:cubicBezTo>
                      <a:pt x="0" y="403"/>
                      <a:pt x="238" y="4669"/>
                      <a:pt x="1722" y="4669"/>
                    </a:cubicBezTo>
                    <a:cubicBezTo>
                      <a:pt x="1732" y="4669"/>
                      <a:pt x="1743" y="4669"/>
                      <a:pt x="1753" y="4668"/>
                    </a:cubicBezTo>
                    <a:lnTo>
                      <a:pt x="7397" y="4418"/>
                    </a:lnTo>
                    <a:cubicBezTo>
                      <a:pt x="8778" y="4359"/>
                      <a:pt x="10290" y="4287"/>
                      <a:pt x="11719" y="4228"/>
                    </a:cubicBezTo>
                    <a:cubicBezTo>
                      <a:pt x="12695" y="4192"/>
                      <a:pt x="13731" y="4299"/>
                      <a:pt x="14112" y="3192"/>
                    </a:cubicBezTo>
                    <a:cubicBezTo>
                      <a:pt x="14207" y="2858"/>
                      <a:pt x="14255" y="2525"/>
                      <a:pt x="14266" y="2192"/>
                    </a:cubicBezTo>
                    <a:lnTo>
                      <a:pt x="14266" y="2192"/>
                    </a:lnTo>
                    <a:cubicBezTo>
                      <a:pt x="12488" y="2567"/>
                      <a:pt x="10682" y="2755"/>
                      <a:pt x="8874" y="2755"/>
                    </a:cubicBezTo>
                    <a:cubicBezTo>
                      <a:pt x="7753" y="2755"/>
                      <a:pt x="6632" y="2683"/>
                      <a:pt x="5515" y="2537"/>
                    </a:cubicBezTo>
                    <a:cubicBezTo>
                      <a:pt x="4587" y="2418"/>
                      <a:pt x="3646" y="2239"/>
                      <a:pt x="2836" y="1763"/>
                    </a:cubicBezTo>
                    <a:cubicBezTo>
                      <a:pt x="2158" y="1370"/>
                      <a:pt x="1586" y="739"/>
                      <a:pt x="1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Google Shape;135;p4"/>
            <p:cNvGrpSpPr/>
            <p:nvPr/>
          </p:nvGrpSpPr>
          <p:grpSpPr>
            <a:xfrm rot="1251702">
              <a:off x="7652250" y="-143698"/>
              <a:ext cx="612129" cy="587789"/>
              <a:chOff x="1761950" y="1669000"/>
              <a:chExt cx="482700" cy="529100"/>
            </a:xfrm>
          </p:grpSpPr>
          <p:sp>
            <p:nvSpPr>
              <p:cNvPr id="136" name="Google Shape;136;p4"/>
              <p:cNvSpPr/>
              <p:nvPr/>
            </p:nvSpPr>
            <p:spPr>
              <a:xfrm>
                <a:off x="1761950" y="1669000"/>
                <a:ext cx="4827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9308" h="21164" extrusionOk="0">
                    <a:moveTo>
                      <a:pt x="8652" y="3590"/>
                    </a:moveTo>
                    <a:cubicBezTo>
                      <a:pt x="9200" y="3590"/>
                      <a:pt x="9762" y="3731"/>
                      <a:pt x="10282" y="4028"/>
                    </a:cubicBezTo>
                    <a:cubicBezTo>
                      <a:pt x="11794" y="4897"/>
                      <a:pt x="12366" y="6767"/>
                      <a:pt x="11532" y="8207"/>
                    </a:cubicBezTo>
                    <a:cubicBezTo>
                      <a:pt x="10983" y="9165"/>
                      <a:pt x="9973" y="9693"/>
                      <a:pt x="8916" y="9693"/>
                    </a:cubicBezTo>
                    <a:cubicBezTo>
                      <a:pt x="8369" y="9693"/>
                      <a:pt x="7809" y="9551"/>
                      <a:pt x="7294" y="9255"/>
                    </a:cubicBezTo>
                    <a:cubicBezTo>
                      <a:pt x="5770" y="8386"/>
                      <a:pt x="5210" y="6517"/>
                      <a:pt x="6043" y="5064"/>
                    </a:cubicBezTo>
                    <a:cubicBezTo>
                      <a:pt x="6592" y="4115"/>
                      <a:pt x="7595" y="3590"/>
                      <a:pt x="8652" y="3590"/>
                    </a:cubicBezTo>
                    <a:close/>
                    <a:moveTo>
                      <a:pt x="8921" y="0"/>
                    </a:moveTo>
                    <a:cubicBezTo>
                      <a:pt x="3425" y="0"/>
                      <a:pt x="1" y="7231"/>
                      <a:pt x="3460" y="11124"/>
                    </a:cubicBezTo>
                    <a:cubicBezTo>
                      <a:pt x="4980" y="12835"/>
                      <a:pt x="6651" y="13348"/>
                      <a:pt x="8108" y="13348"/>
                    </a:cubicBezTo>
                    <a:cubicBezTo>
                      <a:pt x="10292" y="13348"/>
                      <a:pt x="11996" y="12196"/>
                      <a:pt x="11997" y="12196"/>
                    </a:cubicBezTo>
                    <a:lnTo>
                      <a:pt x="11997" y="12196"/>
                    </a:lnTo>
                    <a:cubicBezTo>
                      <a:pt x="11997" y="12196"/>
                      <a:pt x="10818" y="15958"/>
                      <a:pt x="7520" y="16423"/>
                    </a:cubicBezTo>
                    <a:cubicBezTo>
                      <a:pt x="4210" y="16899"/>
                      <a:pt x="1912" y="17518"/>
                      <a:pt x="2305" y="19173"/>
                    </a:cubicBezTo>
                    <a:cubicBezTo>
                      <a:pt x="2626" y="20508"/>
                      <a:pt x="3836" y="21163"/>
                      <a:pt x="5444" y="21163"/>
                    </a:cubicBezTo>
                    <a:cubicBezTo>
                      <a:pt x="8423" y="21163"/>
                      <a:pt x="12767" y="18912"/>
                      <a:pt x="15342" y="14565"/>
                    </a:cubicBezTo>
                    <a:cubicBezTo>
                      <a:pt x="19307" y="7874"/>
                      <a:pt x="17033" y="1873"/>
                      <a:pt x="10592" y="218"/>
                    </a:cubicBezTo>
                    <a:cubicBezTo>
                      <a:pt x="10018" y="69"/>
                      <a:pt x="9460" y="0"/>
                      <a:pt x="89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2046075" y="2061100"/>
                <a:ext cx="363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42" extrusionOk="0">
                    <a:moveTo>
                      <a:pt x="727" y="0"/>
                    </a:moveTo>
                    <a:cubicBezTo>
                      <a:pt x="322" y="0"/>
                      <a:pt x="1" y="322"/>
                      <a:pt x="1" y="727"/>
                    </a:cubicBezTo>
                    <a:cubicBezTo>
                      <a:pt x="1" y="1120"/>
                      <a:pt x="322" y="1441"/>
                      <a:pt x="727" y="1441"/>
                    </a:cubicBezTo>
                    <a:cubicBezTo>
                      <a:pt x="1132" y="1441"/>
                      <a:pt x="1453" y="1120"/>
                      <a:pt x="1453" y="727"/>
                    </a:cubicBezTo>
                    <a:cubicBezTo>
                      <a:pt x="1453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1866425" y="2108000"/>
                <a:ext cx="179675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2590" extrusionOk="0">
                    <a:moveTo>
                      <a:pt x="6473" y="0"/>
                    </a:moveTo>
                    <a:cubicBezTo>
                      <a:pt x="5731" y="0"/>
                      <a:pt x="4264" y="1127"/>
                      <a:pt x="2950" y="1127"/>
                    </a:cubicBezTo>
                    <a:cubicBezTo>
                      <a:pt x="2917" y="1127"/>
                      <a:pt x="2885" y="1126"/>
                      <a:pt x="2853" y="1125"/>
                    </a:cubicBezTo>
                    <a:cubicBezTo>
                      <a:pt x="2772" y="1122"/>
                      <a:pt x="2693" y="1120"/>
                      <a:pt x="2615" y="1120"/>
                    </a:cubicBezTo>
                    <a:cubicBezTo>
                      <a:pt x="1103" y="1120"/>
                      <a:pt x="0" y="1654"/>
                      <a:pt x="555" y="2220"/>
                    </a:cubicBezTo>
                    <a:cubicBezTo>
                      <a:pt x="816" y="2482"/>
                      <a:pt x="1430" y="2589"/>
                      <a:pt x="2132" y="2589"/>
                    </a:cubicBezTo>
                    <a:cubicBezTo>
                      <a:pt x="3028" y="2589"/>
                      <a:pt x="4069" y="2414"/>
                      <a:pt x="4710" y="2161"/>
                    </a:cubicBezTo>
                    <a:cubicBezTo>
                      <a:pt x="5853" y="1708"/>
                      <a:pt x="7187" y="756"/>
                      <a:pt x="6853" y="196"/>
                    </a:cubicBezTo>
                    <a:cubicBezTo>
                      <a:pt x="6770" y="57"/>
                      <a:pt x="6640" y="0"/>
                      <a:pt x="6473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9" name="Google Shape;139;p4"/>
            <p:cNvGrpSpPr/>
            <p:nvPr/>
          </p:nvGrpSpPr>
          <p:grpSpPr>
            <a:xfrm rot="4572509">
              <a:off x="8551189" y="72890"/>
              <a:ext cx="651112" cy="559644"/>
              <a:chOff x="5413039" y="3695766"/>
              <a:chExt cx="458683" cy="430121"/>
            </a:xfrm>
          </p:grpSpPr>
          <p:sp>
            <p:nvSpPr>
              <p:cNvPr id="140" name="Google Shape;140;p4"/>
              <p:cNvSpPr/>
              <p:nvPr/>
            </p:nvSpPr>
            <p:spPr>
              <a:xfrm>
                <a:off x="5413039" y="3720424"/>
                <a:ext cx="441374" cy="403818"/>
              </a:xfrm>
              <a:custGeom>
                <a:avLst/>
                <a:gdLst/>
                <a:ahLst/>
                <a:cxnLst/>
                <a:rect l="l" t="t" r="r" b="b"/>
                <a:pathLst>
                  <a:path w="13962" h="12774" extrusionOk="0">
                    <a:moveTo>
                      <a:pt x="11855" y="1"/>
                    </a:moveTo>
                    <a:cubicBezTo>
                      <a:pt x="11483" y="1"/>
                      <a:pt x="11125" y="143"/>
                      <a:pt x="10783" y="362"/>
                    </a:cubicBezTo>
                    <a:cubicBezTo>
                      <a:pt x="10080" y="803"/>
                      <a:pt x="9473" y="1577"/>
                      <a:pt x="9020" y="2053"/>
                    </a:cubicBezTo>
                    <a:cubicBezTo>
                      <a:pt x="7961" y="3172"/>
                      <a:pt x="6937" y="4327"/>
                      <a:pt x="5865" y="5410"/>
                    </a:cubicBezTo>
                    <a:lnTo>
                      <a:pt x="1031" y="10244"/>
                    </a:lnTo>
                    <a:cubicBezTo>
                      <a:pt x="0" y="11285"/>
                      <a:pt x="1012" y="12773"/>
                      <a:pt x="2146" y="12773"/>
                    </a:cubicBezTo>
                    <a:cubicBezTo>
                      <a:pt x="2478" y="12773"/>
                      <a:pt x="2822" y="12645"/>
                      <a:pt x="3127" y="12340"/>
                    </a:cubicBezTo>
                    <a:lnTo>
                      <a:pt x="7961" y="7506"/>
                    </a:lnTo>
                    <a:cubicBezTo>
                      <a:pt x="9437" y="6018"/>
                      <a:pt x="10890" y="4529"/>
                      <a:pt x="12378" y="3065"/>
                    </a:cubicBezTo>
                    <a:cubicBezTo>
                      <a:pt x="13259" y="2196"/>
                      <a:pt x="13962" y="434"/>
                      <a:pt x="12140" y="29"/>
                    </a:cubicBezTo>
                    <a:cubicBezTo>
                      <a:pt x="12044" y="10"/>
                      <a:pt x="11949" y="1"/>
                      <a:pt x="11855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5421542" y="3695766"/>
                <a:ext cx="202130" cy="185818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78" extrusionOk="0">
                    <a:moveTo>
                      <a:pt x="3377" y="1386"/>
                    </a:moveTo>
                    <a:cubicBezTo>
                      <a:pt x="3636" y="1386"/>
                      <a:pt x="3893" y="1451"/>
                      <a:pt x="4120" y="1595"/>
                    </a:cubicBezTo>
                    <a:cubicBezTo>
                      <a:pt x="4882" y="2023"/>
                      <a:pt x="5156" y="2988"/>
                      <a:pt x="4715" y="3750"/>
                    </a:cubicBezTo>
                    <a:lnTo>
                      <a:pt x="4727" y="3750"/>
                    </a:lnTo>
                    <a:cubicBezTo>
                      <a:pt x="4424" y="4252"/>
                      <a:pt x="3897" y="4530"/>
                      <a:pt x="3356" y="4530"/>
                    </a:cubicBezTo>
                    <a:cubicBezTo>
                      <a:pt x="3089" y="4530"/>
                      <a:pt x="2820" y="4463"/>
                      <a:pt x="2572" y="4321"/>
                    </a:cubicBezTo>
                    <a:cubicBezTo>
                      <a:pt x="1822" y="3881"/>
                      <a:pt x="1560" y="2940"/>
                      <a:pt x="1977" y="2178"/>
                    </a:cubicBezTo>
                    <a:cubicBezTo>
                      <a:pt x="2253" y="1690"/>
                      <a:pt x="2818" y="1386"/>
                      <a:pt x="3377" y="1386"/>
                    </a:cubicBezTo>
                    <a:close/>
                    <a:moveTo>
                      <a:pt x="3408" y="1"/>
                    </a:moveTo>
                    <a:cubicBezTo>
                      <a:pt x="2358" y="1"/>
                      <a:pt x="1294" y="569"/>
                      <a:pt x="774" y="1488"/>
                    </a:cubicBezTo>
                    <a:cubicBezTo>
                      <a:pt x="0" y="2904"/>
                      <a:pt x="500" y="4678"/>
                      <a:pt x="1905" y="5488"/>
                    </a:cubicBezTo>
                    <a:cubicBezTo>
                      <a:pt x="2370" y="5752"/>
                      <a:pt x="2877" y="5878"/>
                      <a:pt x="3377" y="5878"/>
                    </a:cubicBezTo>
                    <a:cubicBezTo>
                      <a:pt x="4387" y="5878"/>
                      <a:pt x="5368" y="5364"/>
                      <a:pt x="5918" y="4440"/>
                    </a:cubicBezTo>
                    <a:cubicBezTo>
                      <a:pt x="6299" y="3762"/>
                      <a:pt x="6394" y="2964"/>
                      <a:pt x="6215" y="2226"/>
                    </a:cubicBezTo>
                    <a:cubicBezTo>
                      <a:pt x="5989" y="1452"/>
                      <a:pt x="5489" y="797"/>
                      <a:pt x="4810" y="392"/>
                    </a:cubicBezTo>
                    <a:cubicBezTo>
                      <a:pt x="4383" y="124"/>
                      <a:pt x="3897" y="1"/>
                      <a:pt x="3408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5668043" y="3938552"/>
                <a:ext cx="203679" cy="187336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5926" extrusionOk="0">
                    <a:moveTo>
                      <a:pt x="3429" y="1385"/>
                    </a:moveTo>
                    <a:cubicBezTo>
                      <a:pt x="3690" y="1385"/>
                      <a:pt x="3950" y="1451"/>
                      <a:pt x="4180" y="1594"/>
                    </a:cubicBezTo>
                    <a:cubicBezTo>
                      <a:pt x="4930" y="2023"/>
                      <a:pt x="5204" y="2987"/>
                      <a:pt x="4775" y="3749"/>
                    </a:cubicBezTo>
                    <a:lnTo>
                      <a:pt x="4763" y="3749"/>
                    </a:lnTo>
                    <a:cubicBezTo>
                      <a:pt x="4459" y="4210"/>
                      <a:pt x="3959" y="4461"/>
                      <a:pt x="3446" y="4461"/>
                    </a:cubicBezTo>
                    <a:cubicBezTo>
                      <a:pt x="3178" y="4461"/>
                      <a:pt x="2906" y="4392"/>
                      <a:pt x="2656" y="4249"/>
                    </a:cubicBezTo>
                    <a:cubicBezTo>
                      <a:pt x="1930" y="3833"/>
                      <a:pt x="1656" y="2928"/>
                      <a:pt x="2025" y="2178"/>
                    </a:cubicBezTo>
                    <a:cubicBezTo>
                      <a:pt x="2301" y="1690"/>
                      <a:pt x="2867" y="1385"/>
                      <a:pt x="3429" y="1385"/>
                    </a:cubicBezTo>
                    <a:close/>
                    <a:moveTo>
                      <a:pt x="3450" y="0"/>
                    </a:moveTo>
                    <a:cubicBezTo>
                      <a:pt x="2401" y="0"/>
                      <a:pt x="1334" y="569"/>
                      <a:pt x="822" y="1487"/>
                    </a:cubicBezTo>
                    <a:cubicBezTo>
                      <a:pt x="1" y="2904"/>
                      <a:pt x="501" y="4714"/>
                      <a:pt x="1918" y="5535"/>
                    </a:cubicBezTo>
                    <a:cubicBezTo>
                      <a:pt x="2381" y="5800"/>
                      <a:pt x="2887" y="5926"/>
                      <a:pt x="3386" y="5926"/>
                    </a:cubicBezTo>
                    <a:cubicBezTo>
                      <a:pt x="4413" y="5926"/>
                      <a:pt x="5413" y="5393"/>
                      <a:pt x="5966" y="4440"/>
                    </a:cubicBezTo>
                    <a:cubicBezTo>
                      <a:pt x="6335" y="3761"/>
                      <a:pt x="6442" y="2963"/>
                      <a:pt x="6252" y="2225"/>
                    </a:cubicBezTo>
                    <a:cubicBezTo>
                      <a:pt x="6037" y="1451"/>
                      <a:pt x="5537" y="796"/>
                      <a:pt x="4847" y="392"/>
                    </a:cubicBezTo>
                    <a:cubicBezTo>
                      <a:pt x="4423" y="123"/>
                      <a:pt x="3939" y="0"/>
                      <a:pt x="3450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5415884" y="3734871"/>
                <a:ext cx="203648" cy="149717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736" extrusionOk="0">
                    <a:moveTo>
                      <a:pt x="1108" y="0"/>
                    </a:moveTo>
                    <a:cubicBezTo>
                      <a:pt x="1060" y="84"/>
                      <a:pt x="1001" y="167"/>
                      <a:pt x="953" y="251"/>
                    </a:cubicBezTo>
                    <a:cubicBezTo>
                      <a:pt x="1" y="1858"/>
                      <a:pt x="751" y="3941"/>
                      <a:pt x="2513" y="4561"/>
                    </a:cubicBezTo>
                    <a:cubicBezTo>
                      <a:pt x="2845" y="4680"/>
                      <a:pt x="3182" y="4735"/>
                      <a:pt x="3512" y="4735"/>
                    </a:cubicBezTo>
                    <a:cubicBezTo>
                      <a:pt x="4932" y="4735"/>
                      <a:pt x="6220" y="3701"/>
                      <a:pt x="6442" y="2203"/>
                    </a:cubicBezTo>
                    <a:lnTo>
                      <a:pt x="6442" y="2203"/>
                    </a:lnTo>
                    <a:cubicBezTo>
                      <a:pt x="5930" y="2406"/>
                      <a:pt x="5394" y="2537"/>
                      <a:pt x="4858" y="2596"/>
                    </a:cubicBezTo>
                    <a:cubicBezTo>
                      <a:pt x="4529" y="3092"/>
                      <a:pt x="4041" y="3310"/>
                      <a:pt x="3558" y="3310"/>
                    </a:cubicBezTo>
                    <a:cubicBezTo>
                      <a:pt x="2694" y="3310"/>
                      <a:pt x="1846" y="2614"/>
                      <a:pt x="1953" y="1560"/>
                    </a:cubicBezTo>
                    <a:cubicBezTo>
                      <a:pt x="1525" y="1132"/>
                      <a:pt x="1239" y="596"/>
                      <a:pt x="1108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5413039" y="3751816"/>
                <a:ext cx="422944" cy="372427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1781" extrusionOk="0">
                    <a:moveTo>
                      <a:pt x="13259" y="0"/>
                    </a:moveTo>
                    <a:lnTo>
                      <a:pt x="13259" y="0"/>
                    </a:lnTo>
                    <a:cubicBezTo>
                      <a:pt x="10592" y="2405"/>
                      <a:pt x="7830" y="4691"/>
                      <a:pt x="4948" y="6858"/>
                    </a:cubicBezTo>
                    <a:cubicBezTo>
                      <a:pt x="4294" y="7358"/>
                      <a:pt x="3615" y="7858"/>
                      <a:pt x="2829" y="8132"/>
                    </a:cubicBezTo>
                    <a:cubicBezTo>
                      <a:pt x="2555" y="8227"/>
                      <a:pt x="2258" y="8287"/>
                      <a:pt x="1972" y="8311"/>
                    </a:cubicBezTo>
                    <a:lnTo>
                      <a:pt x="1031" y="9251"/>
                    </a:lnTo>
                    <a:cubicBezTo>
                      <a:pt x="0" y="10292"/>
                      <a:pt x="1012" y="11780"/>
                      <a:pt x="2146" y="11780"/>
                    </a:cubicBezTo>
                    <a:cubicBezTo>
                      <a:pt x="2478" y="11780"/>
                      <a:pt x="2822" y="11652"/>
                      <a:pt x="3127" y="11347"/>
                    </a:cubicBezTo>
                    <a:lnTo>
                      <a:pt x="7961" y="6513"/>
                    </a:lnTo>
                    <a:cubicBezTo>
                      <a:pt x="9437" y="5025"/>
                      <a:pt x="10890" y="3536"/>
                      <a:pt x="12378" y="2072"/>
                    </a:cubicBezTo>
                    <a:cubicBezTo>
                      <a:pt x="12914" y="1536"/>
                      <a:pt x="13378" y="679"/>
                      <a:pt x="1325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5670319" y="3993811"/>
                <a:ext cx="198748" cy="13078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137" extrusionOk="0">
                    <a:moveTo>
                      <a:pt x="619" y="1"/>
                    </a:moveTo>
                    <a:lnTo>
                      <a:pt x="619" y="1"/>
                    </a:lnTo>
                    <a:cubicBezTo>
                      <a:pt x="0" y="1442"/>
                      <a:pt x="608" y="3108"/>
                      <a:pt x="2001" y="3811"/>
                    </a:cubicBezTo>
                    <a:cubicBezTo>
                      <a:pt x="2430" y="4031"/>
                      <a:pt x="2890" y="4136"/>
                      <a:pt x="3343" y="4136"/>
                    </a:cubicBezTo>
                    <a:cubicBezTo>
                      <a:pt x="4358" y="4136"/>
                      <a:pt x="5342" y="3610"/>
                      <a:pt x="5894" y="2680"/>
                    </a:cubicBezTo>
                    <a:cubicBezTo>
                      <a:pt x="6156" y="2204"/>
                      <a:pt x="6287" y="1680"/>
                      <a:pt x="6275" y="1144"/>
                    </a:cubicBezTo>
                    <a:lnTo>
                      <a:pt x="6275" y="1144"/>
                    </a:lnTo>
                    <a:cubicBezTo>
                      <a:pt x="5811" y="1311"/>
                      <a:pt x="5346" y="1454"/>
                      <a:pt x="4858" y="1537"/>
                    </a:cubicBezTo>
                    <a:cubicBezTo>
                      <a:pt x="4834" y="1704"/>
                      <a:pt x="4775" y="1858"/>
                      <a:pt x="4691" y="2001"/>
                    </a:cubicBezTo>
                    <a:cubicBezTo>
                      <a:pt x="4375" y="2554"/>
                      <a:pt x="3859" y="2798"/>
                      <a:pt x="3347" y="2798"/>
                    </a:cubicBezTo>
                    <a:cubicBezTo>
                      <a:pt x="2492" y="2798"/>
                      <a:pt x="1646" y="2118"/>
                      <a:pt x="1751" y="1061"/>
                    </a:cubicBezTo>
                    <a:cubicBezTo>
                      <a:pt x="1298" y="799"/>
                      <a:pt x="905" y="441"/>
                      <a:pt x="619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/>
          <p:nvPr/>
        </p:nvSpPr>
        <p:spPr>
          <a:xfrm flipH="1">
            <a:off x="9" y="1"/>
            <a:ext cx="18958880" cy="6858020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8" name="Google Shape;148;p5"/>
          <p:cNvSpPr txBox="1">
            <a:spLocks noGrp="1"/>
          </p:cNvSpPr>
          <p:nvPr>
            <p:ph type="title"/>
          </p:nvPr>
        </p:nvSpPr>
        <p:spPr>
          <a:xfrm>
            <a:off x="2931433" y="3429000"/>
            <a:ext cx="6337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5065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"/>
          <p:cNvSpPr txBox="1">
            <a:spLocks noGrp="1"/>
          </p:cNvSpPr>
          <p:nvPr>
            <p:ph type="body" idx="1"/>
          </p:nvPr>
        </p:nvSpPr>
        <p:spPr>
          <a:xfrm>
            <a:off x="2927400" y="4384600"/>
            <a:ext cx="6337200" cy="1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5">
                <a:solidFill>
                  <a:srgbClr val="FFFFFF"/>
                </a:solidFill>
              </a:defRPr>
            </a:lvl1pPr>
            <a:lvl2pPr marL="1219200" lvl="1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50" name="Google Shape;150;p5"/>
          <p:cNvGrpSpPr/>
          <p:nvPr/>
        </p:nvGrpSpPr>
        <p:grpSpPr>
          <a:xfrm>
            <a:off x="5335557" y="920078"/>
            <a:ext cx="1624063" cy="2004209"/>
            <a:chOff x="4058918" y="739532"/>
            <a:chExt cx="1084830" cy="1338758"/>
          </a:xfrm>
        </p:grpSpPr>
        <p:sp>
          <p:nvSpPr>
            <p:cNvPr id="151" name="Google Shape;151;p5"/>
            <p:cNvSpPr/>
            <p:nvPr/>
          </p:nvSpPr>
          <p:spPr>
            <a:xfrm rot="-2700000">
              <a:off x="4836574" y="793805"/>
              <a:ext cx="256693" cy="249107"/>
            </a:xfrm>
            <a:custGeom>
              <a:avLst/>
              <a:gdLst/>
              <a:ahLst/>
              <a:cxnLst/>
              <a:rect l="l" t="t" r="r" b="b"/>
              <a:pathLst>
                <a:path w="2978" h="2890" extrusionOk="0">
                  <a:moveTo>
                    <a:pt x="1162" y="0"/>
                  </a:moveTo>
                  <a:cubicBezTo>
                    <a:pt x="1099" y="0"/>
                    <a:pt x="1037" y="30"/>
                    <a:pt x="1001" y="90"/>
                  </a:cubicBezTo>
                  <a:cubicBezTo>
                    <a:pt x="846" y="340"/>
                    <a:pt x="763" y="626"/>
                    <a:pt x="775" y="911"/>
                  </a:cubicBezTo>
                  <a:cubicBezTo>
                    <a:pt x="536" y="923"/>
                    <a:pt x="310" y="995"/>
                    <a:pt x="108" y="1114"/>
                  </a:cubicBezTo>
                  <a:cubicBezTo>
                    <a:pt x="1" y="1173"/>
                    <a:pt x="1" y="1328"/>
                    <a:pt x="108" y="1388"/>
                  </a:cubicBezTo>
                  <a:cubicBezTo>
                    <a:pt x="296" y="1471"/>
                    <a:pt x="502" y="1509"/>
                    <a:pt x="702" y="1509"/>
                  </a:cubicBezTo>
                  <a:cubicBezTo>
                    <a:pt x="731" y="1509"/>
                    <a:pt x="759" y="1508"/>
                    <a:pt x="787" y="1507"/>
                  </a:cubicBezTo>
                  <a:cubicBezTo>
                    <a:pt x="810" y="1923"/>
                    <a:pt x="834" y="2376"/>
                    <a:pt x="1025" y="2745"/>
                  </a:cubicBezTo>
                  <a:cubicBezTo>
                    <a:pt x="1082" y="2846"/>
                    <a:pt x="1169" y="2889"/>
                    <a:pt x="1257" y="2889"/>
                  </a:cubicBezTo>
                  <a:cubicBezTo>
                    <a:pt x="1406" y="2889"/>
                    <a:pt x="1557" y="2767"/>
                    <a:pt x="1572" y="2602"/>
                  </a:cubicBezTo>
                  <a:cubicBezTo>
                    <a:pt x="1608" y="2233"/>
                    <a:pt x="1525" y="1852"/>
                    <a:pt x="1477" y="1471"/>
                  </a:cubicBezTo>
                  <a:cubicBezTo>
                    <a:pt x="1535" y="1471"/>
                    <a:pt x="1593" y="1471"/>
                    <a:pt x="1651" y="1471"/>
                  </a:cubicBezTo>
                  <a:cubicBezTo>
                    <a:pt x="2000" y="1471"/>
                    <a:pt x="2353" y="1462"/>
                    <a:pt x="2680" y="1340"/>
                  </a:cubicBezTo>
                  <a:cubicBezTo>
                    <a:pt x="2918" y="1257"/>
                    <a:pt x="2977" y="864"/>
                    <a:pt x="2680" y="792"/>
                  </a:cubicBezTo>
                  <a:cubicBezTo>
                    <a:pt x="2559" y="771"/>
                    <a:pt x="2437" y="762"/>
                    <a:pt x="2315" y="762"/>
                  </a:cubicBezTo>
                  <a:cubicBezTo>
                    <a:pt x="2026" y="762"/>
                    <a:pt x="1734" y="810"/>
                    <a:pt x="1441" y="852"/>
                  </a:cubicBezTo>
                  <a:cubicBezTo>
                    <a:pt x="1465" y="590"/>
                    <a:pt x="1418" y="328"/>
                    <a:pt x="1322" y="90"/>
                  </a:cubicBezTo>
                  <a:cubicBezTo>
                    <a:pt x="1287" y="30"/>
                    <a:pt x="1224" y="0"/>
                    <a:pt x="1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4058918" y="1903050"/>
              <a:ext cx="178601" cy="175240"/>
            </a:xfrm>
            <a:custGeom>
              <a:avLst/>
              <a:gdLst/>
              <a:ahLst/>
              <a:cxnLst/>
              <a:rect l="l" t="t" r="r" b="b"/>
              <a:pathLst>
                <a:path w="2072" h="2033" extrusionOk="0">
                  <a:moveTo>
                    <a:pt x="804" y="1"/>
                  </a:moveTo>
                  <a:cubicBezTo>
                    <a:pt x="759" y="1"/>
                    <a:pt x="715" y="22"/>
                    <a:pt x="691" y="63"/>
                  </a:cubicBezTo>
                  <a:cubicBezTo>
                    <a:pt x="584" y="242"/>
                    <a:pt x="536" y="444"/>
                    <a:pt x="548" y="647"/>
                  </a:cubicBezTo>
                  <a:cubicBezTo>
                    <a:pt x="381" y="647"/>
                    <a:pt x="215" y="706"/>
                    <a:pt x="72" y="790"/>
                  </a:cubicBezTo>
                  <a:cubicBezTo>
                    <a:pt x="0" y="837"/>
                    <a:pt x="0" y="944"/>
                    <a:pt x="72" y="980"/>
                  </a:cubicBezTo>
                  <a:cubicBezTo>
                    <a:pt x="206" y="1032"/>
                    <a:pt x="350" y="1066"/>
                    <a:pt x="487" y="1066"/>
                  </a:cubicBezTo>
                  <a:cubicBezTo>
                    <a:pt x="508" y="1066"/>
                    <a:pt x="528" y="1065"/>
                    <a:pt x="548" y="1063"/>
                  </a:cubicBezTo>
                  <a:lnTo>
                    <a:pt x="548" y="1063"/>
                  </a:lnTo>
                  <a:cubicBezTo>
                    <a:pt x="536" y="1361"/>
                    <a:pt x="596" y="1659"/>
                    <a:pt x="715" y="1933"/>
                  </a:cubicBezTo>
                  <a:cubicBezTo>
                    <a:pt x="754" y="2003"/>
                    <a:pt x="815" y="2033"/>
                    <a:pt x="876" y="2033"/>
                  </a:cubicBezTo>
                  <a:cubicBezTo>
                    <a:pt x="981" y="2033"/>
                    <a:pt x="1088" y="1946"/>
                    <a:pt x="1096" y="1825"/>
                  </a:cubicBezTo>
                  <a:cubicBezTo>
                    <a:pt x="1108" y="1563"/>
                    <a:pt x="1084" y="1302"/>
                    <a:pt x="1036" y="1040"/>
                  </a:cubicBezTo>
                  <a:lnTo>
                    <a:pt x="1036" y="1040"/>
                  </a:lnTo>
                  <a:cubicBezTo>
                    <a:pt x="1081" y="1042"/>
                    <a:pt x="1125" y="1043"/>
                    <a:pt x="1170" y="1043"/>
                  </a:cubicBezTo>
                  <a:cubicBezTo>
                    <a:pt x="1402" y="1043"/>
                    <a:pt x="1640" y="1016"/>
                    <a:pt x="1870" y="956"/>
                  </a:cubicBezTo>
                  <a:cubicBezTo>
                    <a:pt x="2036" y="885"/>
                    <a:pt x="2072" y="599"/>
                    <a:pt x="1870" y="563"/>
                  </a:cubicBezTo>
                  <a:cubicBezTo>
                    <a:pt x="1758" y="550"/>
                    <a:pt x="1648" y="543"/>
                    <a:pt x="1539" y="543"/>
                  </a:cubicBezTo>
                  <a:cubicBezTo>
                    <a:pt x="1358" y="543"/>
                    <a:pt x="1179" y="562"/>
                    <a:pt x="1000" y="599"/>
                  </a:cubicBezTo>
                  <a:cubicBezTo>
                    <a:pt x="1012" y="420"/>
                    <a:pt x="988" y="230"/>
                    <a:pt x="917" y="63"/>
                  </a:cubicBezTo>
                  <a:cubicBezTo>
                    <a:pt x="893" y="22"/>
                    <a:pt x="849" y="1"/>
                    <a:pt x="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>
            <a:spLocks noGrp="1"/>
          </p:cNvSpPr>
          <p:nvPr>
            <p:ph type="body" idx="1"/>
          </p:nvPr>
        </p:nvSpPr>
        <p:spPr>
          <a:xfrm>
            <a:off x="979567" y="3942867"/>
            <a:ext cx="5372000" cy="16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5">
                <a:solidFill>
                  <a:srgbClr val="FFFFFF"/>
                </a:solidFill>
              </a:defRPr>
            </a:lvl1pPr>
            <a:lvl2pPr marL="1219200" lvl="1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00" lvl="2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00" lvl="3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00" lvl="4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00" lvl="5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200" lvl="6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800" lvl="7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400" lvl="8" indent="-406400">
              <a:spcBef>
                <a:spcPts val="2135"/>
              </a:spcBef>
              <a:spcAft>
                <a:spcPts val="2135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3" name="Google Shape;173;p8"/>
          <p:cNvSpPr/>
          <p:nvPr/>
        </p:nvSpPr>
        <p:spPr>
          <a:xfrm>
            <a:off x="1" y="-160999"/>
            <a:ext cx="12458751" cy="3691564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912800" cy="7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75" name="Google Shape;175;p8"/>
          <p:cNvSpPr/>
          <p:nvPr/>
        </p:nvSpPr>
        <p:spPr>
          <a:xfrm>
            <a:off x="9976133" y="832721"/>
            <a:ext cx="253368" cy="23976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6" name="Google Shape;176;p8"/>
          <p:cNvSpPr/>
          <p:nvPr/>
        </p:nvSpPr>
        <p:spPr>
          <a:xfrm rot="5706286">
            <a:off x="290413" y="5820400"/>
            <a:ext cx="301143" cy="28497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959400" y="1557400"/>
            <a:ext cx="8273200" cy="3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335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79" name="Google Shape;179;p9"/>
          <p:cNvSpPr/>
          <p:nvPr/>
        </p:nvSpPr>
        <p:spPr>
          <a:xfrm rot="10800000" flipH="1">
            <a:off x="-36625" y="-1837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0" name="Google Shape;180;p9"/>
          <p:cNvSpPr/>
          <p:nvPr/>
        </p:nvSpPr>
        <p:spPr>
          <a:xfrm flipH="1">
            <a:off x="9523459" y="476805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1" name="Google Shape;181;p9"/>
          <p:cNvSpPr/>
          <p:nvPr/>
        </p:nvSpPr>
        <p:spPr>
          <a:xfrm rot="-4460431">
            <a:off x="11025989" y="832836"/>
            <a:ext cx="412043" cy="38991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2" name="Google Shape;182;p9"/>
          <p:cNvSpPr/>
          <p:nvPr/>
        </p:nvSpPr>
        <p:spPr>
          <a:xfrm rot="1382476">
            <a:off x="214866" y="6298633"/>
            <a:ext cx="293348" cy="27759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3" name="Google Shape;183;p9"/>
          <p:cNvSpPr/>
          <p:nvPr/>
        </p:nvSpPr>
        <p:spPr>
          <a:xfrm rot="-1528383" flipH="1">
            <a:off x="-258844" y="5322821"/>
            <a:ext cx="612765" cy="607280"/>
          </a:xfrm>
          <a:custGeom>
            <a:avLst/>
            <a:gdLst/>
            <a:ahLst/>
            <a:cxnLst/>
            <a:rect l="l" t="t" r="r" b="b"/>
            <a:pathLst>
              <a:path w="16086" h="15942" extrusionOk="0">
                <a:moveTo>
                  <a:pt x="8438" y="1"/>
                </a:moveTo>
                <a:cubicBezTo>
                  <a:pt x="7314" y="1"/>
                  <a:pt x="5811" y="74"/>
                  <a:pt x="5204" y="756"/>
                </a:cubicBezTo>
                <a:cubicBezTo>
                  <a:pt x="4454" y="1590"/>
                  <a:pt x="4775" y="3781"/>
                  <a:pt x="4787" y="4816"/>
                </a:cubicBezTo>
                <a:cubicBezTo>
                  <a:pt x="4787" y="4983"/>
                  <a:pt x="4799" y="5162"/>
                  <a:pt x="4799" y="5328"/>
                </a:cubicBezTo>
                <a:cubicBezTo>
                  <a:pt x="3632" y="5531"/>
                  <a:pt x="2477" y="5781"/>
                  <a:pt x="1346" y="6078"/>
                </a:cubicBezTo>
                <a:cubicBezTo>
                  <a:pt x="929" y="6186"/>
                  <a:pt x="489" y="6317"/>
                  <a:pt x="251" y="6674"/>
                </a:cubicBezTo>
                <a:cubicBezTo>
                  <a:pt x="60" y="6936"/>
                  <a:pt x="36" y="7293"/>
                  <a:pt x="24" y="7614"/>
                </a:cubicBezTo>
                <a:cubicBezTo>
                  <a:pt x="1" y="8638"/>
                  <a:pt x="155" y="9805"/>
                  <a:pt x="977" y="10400"/>
                </a:cubicBezTo>
                <a:cubicBezTo>
                  <a:pt x="1429" y="10734"/>
                  <a:pt x="2001" y="10829"/>
                  <a:pt x="2560" y="10901"/>
                </a:cubicBezTo>
                <a:cubicBezTo>
                  <a:pt x="3489" y="11031"/>
                  <a:pt x="4418" y="11115"/>
                  <a:pt x="5347" y="11174"/>
                </a:cubicBezTo>
                <a:cubicBezTo>
                  <a:pt x="5549" y="12341"/>
                  <a:pt x="5799" y="13484"/>
                  <a:pt x="6097" y="14627"/>
                </a:cubicBezTo>
                <a:cubicBezTo>
                  <a:pt x="6204" y="15032"/>
                  <a:pt x="6335" y="15473"/>
                  <a:pt x="6692" y="15711"/>
                </a:cubicBezTo>
                <a:cubicBezTo>
                  <a:pt x="6954" y="15901"/>
                  <a:pt x="7311" y="15925"/>
                  <a:pt x="7644" y="15937"/>
                </a:cubicBezTo>
                <a:cubicBezTo>
                  <a:pt x="7726" y="15940"/>
                  <a:pt x="7809" y="15941"/>
                  <a:pt x="7893" y="15941"/>
                </a:cubicBezTo>
                <a:cubicBezTo>
                  <a:pt x="8842" y="15941"/>
                  <a:pt x="9871" y="15739"/>
                  <a:pt x="10419" y="14984"/>
                </a:cubicBezTo>
                <a:cubicBezTo>
                  <a:pt x="10752" y="14532"/>
                  <a:pt x="10847" y="13960"/>
                  <a:pt x="10919" y="13413"/>
                </a:cubicBezTo>
                <a:cubicBezTo>
                  <a:pt x="11026" y="12639"/>
                  <a:pt x="11109" y="11865"/>
                  <a:pt x="11169" y="11091"/>
                </a:cubicBezTo>
                <a:cubicBezTo>
                  <a:pt x="11716" y="11043"/>
                  <a:pt x="12264" y="10984"/>
                  <a:pt x="12824" y="10901"/>
                </a:cubicBezTo>
                <a:cubicBezTo>
                  <a:pt x="13681" y="10793"/>
                  <a:pt x="14562" y="10639"/>
                  <a:pt x="15348" y="10246"/>
                </a:cubicBezTo>
                <a:cubicBezTo>
                  <a:pt x="15538" y="10174"/>
                  <a:pt x="15705" y="10043"/>
                  <a:pt x="15836" y="9877"/>
                </a:cubicBezTo>
                <a:cubicBezTo>
                  <a:pt x="15931" y="9674"/>
                  <a:pt x="15979" y="9448"/>
                  <a:pt x="15955" y="9222"/>
                </a:cubicBezTo>
                <a:cubicBezTo>
                  <a:pt x="15955" y="8198"/>
                  <a:pt x="16086" y="5959"/>
                  <a:pt x="15217" y="5186"/>
                </a:cubicBezTo>
                <a:cubicBezTo>
                  <a:pt x="14769" y="4788"/>
                  <a:pt x="13948" y="4695"/>
                  <a:pt x="13120" y="4695"/>
                </a:cubicBezTo>
                <a:cubicBezTo>
                  <a:pt x="12385" y="4695"/>
                  <a:pt x="11644" y="4769"/>
                  <a:pt x="11157" y="4769"/>
                </a:cubicBezTo>
                <a:lnTo>
                  <a:pt x="11109" y="4769"/>
                </a:lnTo>
                <a:cubicBezTo>
                  <a:pt x="11062" y="4233"/>
                  <a:pt x="11002" y="3685"/>
                  <a:pt x="10931" y="3150"/>
                </a:cubicBezTo>
                <a:cubicBezTo>
                  <a:pt x="10812" y="2280"/>
                  <a:pt x="10657" y="1411"/>
                  <a:pt x="10276" y="625"/>
                </a:cubicBezTo>
                <a:cubicBezTo>
                  <a:pt x="10192" y="423"/>
                  <a:pt x="10061" y="256"/>
                  <a:pt x="9895" y="137"/>
                </a:cubicBezTo>
                <a:cubicBezTo>
                  <a:pt x="9713" y="52"/>
                  <a:pt x="9512" y="5"/>
                  <a:pt x="9317" y="5"/>
                </a:cubicBezTo>
                <a:cubicBezTo>
                  <a:pt x="9295" y="5"/>
                  <a:pt x="9273" y="5"/>
                  <a:pt x="9252" y="6"/>
                </a:cubicBezTo>
                <a:cubicBezTo>
                  <a:pt x="9026" y="6"/>
                  <a:pt x="8747" y="1"/>
                  <a:pt x="84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4" name="Google Shape;184;p9"/>
          <p:cNvSpPr/>
          <p:nvPr/>
        </p:nvSpPr>
        <p:spPr>
          <a:xfrm rot="-1528383" flipH="1">
            <a:off x="-199432" y="5551353"/>
            <a:ext cx="605071" cy="365656"/>
          </a:xfrm>
          <a:custGeom>
            <a:avLst/>
            <a:gdLst/>
            <a:ahLst/>
            <a:cxnLst/>
            <a:rect l="l" t="t" r="r" b="b"/>
            <a:pathLst>
              <a:path w="15884" h="9599" extrusionOk="0">
                <a:moveTo>
                  <a:pt x="620" y="0"/>
                </a:moveTo>
                <a:cubicBezTo>
                  <a:pt x="477" y="72"/>
                  <a:pt x="346" y="191"/>
                  <a:pt x="251" y="322"/>
                </a:cubicBezTo>
                <a:cubicBezTo>
                  <a:pt x="60" y="596"/>
                  <a:pt x="36" y="941"/>
                  <a:pt x="24" y="1274"/>
                </a:cubicBezTo>
                <a:cubicBezTo>
                  <a:pt x="1" y="2298"/>
                  <a:pt x="155" y="3453"/>
                  <a:pt x="977" y="4060"/>
                </a:cubicBezTo>
                <a:cubicBezTo>
                  <a:pt x="1429" y="4382"/>
                  <a:pt x="2001" y="4477"/>
                  <a:pt x="2560" y="4560"/>
                </a:cubicBezTo>
                <a:cubicBezTo>
                  <a:pt x="3477" y="4679"/>
                  <a:pt x="4418" y="4775"/>
                  <a:pt x="5347" y="4834"/>
                </a:cubicBezTo>
                <a:cubicBezTo>
                  <a:pt x="5549" y="5989"/>
                  <a:pt x="5799" y="7144"/>
                  <a:pt x="6097" y="8275"/>
                </a:cubicBezTo>
                <a:cubicBezTo>
                  <a:pt x="6204" y="8692"/>
                  <a:pt x="6335" y="9121"/>
                  <a:pt x="6692" y="9371"/>
                </a:cubicBezTo>
                <a:cubicBezTo>
                  <a:pt x="6954" y="9549"/>
                  <a:pt x="7311" y="9585"/>
                  <a:pt x="7644" y="9597"/>
                </a:cubicBezTo>
                <a:cubicBezTo>
                  <a:pt x="7707" y="9598"/>
                  <a:pt x="7769" y="9599"/>
                  <a:pt x="7832" y="9599"/>
                </a:cubicBezTo>
                <a:cubicBezTo>
                  <a:pt x="8798" y="9599"/>
                  <a:pt x="9860" y="9415"/>
                  <a:pt x="10419" y="8632"/>
                </a:cubicBezTo>
                <a:cubicBezTo>
                  <a:pt x="10752" y="8192"/>
                  <a:pt x="10847" y="7608"/>
                  <a:pt x="10919" y="7061"/>
                </a:cubicBezTo>
                <a:cubicBezTo>
                  <a:pt x="11026" y="6299"/>
                  <a:pt x="11109" y="5525"/>
                  <a:pt x="11169" y="4751"/>
                </a:cubicBezTo>
                <a:cubicBezTo>
                  <a:pt x="11716" y="4691"/>
                  <a:pt x="12264" y="4632"/>
                  <a:pt x="12824" y="4560"/>
                </a:cubicBezTo>
                <a:cubicBezTo>
                  <a:pt x="13681" y="4441"/>
                  <a:pt x="14562" y="4287"/>
                  <a:pt x="15348" y="3906"/>
                </a:cubicBezTo>
                <a:cubicBezTo>
                  <a:pt x="15538" y="3822"/>
                  <a:pt x="15705" y="3691"/>
                  <a:pt x="15824" y="3525"/>
                </a:cubicBezTo>
                <a:cubicBezTo>
                  <a:pt x="15848" y="3489"/>
                  <a:pt x="15872" y="3453"/>
                  <a:pt x="15884" y="3406"/>
                </a:cubicBezTo>
                <a:cubicBezTo>
                  <a:pt x="15419" y="3370"/>
                  <a:pt x="14955" y="3322"/>
                  <a:pt x="14502" y="3286"/>
                </a:cubicBezTo>
                <a:cubicBezTo>
                  <a:pt x="11788" y="3072"/>
                  <a:pt x="9026" y="3144"/>
                  <a:pt x="6347" y="2620"/>
                </a:cubicBezTo>
                <a:cubicBezTo>
                  <a:pt x="4263" y="2227"/>
                  <a:pt x="2179" y="1393"/>
                  <a:pt x="6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85" name="Google Shape;185;p9"/>
          <p:cNvGrpSpPr/>
          <p:nvPr/>
        </p:nvGrpSpPr>
        <p:grpSpPr>
          <a:xfrm rot="-1528249" flipH="1">
            <a:off x="293909" y="6684101"/>
            <a:ext cx="770953" cy="275507"/>
            <a:chOff x="4296650" y="2245925"/>
            <a:chExt cx="365250" cy="130525"/>
          </a:xfrm>
        </p:grpSpPr>
        <p:sp>
          <p:nvSpPr>
            <p:cNvPr id="186" name="Google Shape;186;p9"/>
            <p:cNvSpPr/>
            <p:nvPr/>
          </p:nvSpPr>
          <p:spPr>
            <a:xfrm>
              <a:off x="4296650" y="2245925"/>
              <a:ext cx="365250" cy="130225"/>
            </a:xfrm>
            <a:custGeom>
              <a:avLst/>
              <a:gdLst/>
              <a:ahLst/>
              <a:cxnLst/>
              <a:rect l="l" t="t" r="r" b="b"/>
              <a:pathLst>
                <a:path w="14610" h="5209" extrusionOk="0">
                  <a:moveTo>
                    <a:pt x="11552" y="1"/>
                  </a:moveTo>
                  <a:cubicBezTo>
                    <a:pt x="8221" y="1"/>
                    <a:pt x="4891" y="370"/>
                    <a:pt x="1560" y="517"/>
                  </a:cubicBezTo>
                  <a:cubicBezTo>
                    <a:pt x="1" y="587"/>
                    <a:pt x="200" y="5208"/>
                    <a:pt x="1739" y="5208"/>
                  </a:cubicBezTo>
                  <a:cubicBezTo>
                    <a:pt x="1751" y="5208"/>
                    <a:pt x="1763" y="5208"/>
                    <a:pt x="1775" y="5208"/>
                  </a:cubicBezTo>
                  <a:lnTo>
                    <a:pt x="7406" y="4958"/>
                  </a:lnTo>
                  <a:lnTo>
                    <a:pt x="11395" y="4791"/>
                  </a:lnTo>
                  <a:cubicBezTo>
                    <a:pt x="11462" y="4788"/>
                    <a:pt x="11534" y="4786"/>
                    <a:pt x="11607" y="4786"/>
                  </a:cubicBezTo>
                  <a:cubicBezTo>
                    <a:pt x="11843" y="4786"/>
                    <a:pt x="12107" y="4799"/>
                    <a:pt x="12374" y="4799"/>
                  </a:cubicBezTo>
                  <a:cubicBezTo>
                    <a:pt x="12924" y="4799"/>
                    <a:pt x="13487" y="4745"/>
                    <a:pt x="13836" y="4410"/>
                  </a:cubicBezTo>
                  <a:cubicBezTo>
                    <a:pt x="14610" y="3696"/>
                    <a:pt x="14395" y="1767"/>
                    <a:pt x="14002" y="898"/>
                  </a:cubicBezTo>
                  <a:cubicBezTo>
                    <a:pt x="13741" y="302"/>
                    <a:pt x="13431" y="112"/>
                    <a:pt x="12990" y="40"/>
                  </a:cubicBezTo>
                  <a:cubicBezTo>
                    <a:pt x="12705" y="17"/>
                    <a:pt x="12419" y="5"/>
                    <a:pt x="12133" y="5"/>
                  </a:cubicBezTo>
                  <a:cubicBezTo>
                    <a:pt x="11939" y="2"/>
                    <a:pt x="11746" y="1"/>
                    <a:pt x="11552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4297775" y="2261500"/>
              <a:ext cx="359375" cy="114950"/>
            </a:xfrm>
            <a:custGeom>
              <a:avLst/>
              <a:gdLst/>
              <a:ahLst/>
              <a:cxnLst/>
              <a:rect l="l" t="t" r="r" b="b"/>
              <a:pathLst>
                <a:path w="14375" h="4598" extrusionOk="0">
                  <a:moveTo>
                    <a:pt x="1182" y="1"/>
                  </a:moveTo>
                  <a:cubicBezTo>
                    <a:pt x="0" y="674"/>
                    <a:pt x="273" y="4597"/>
                    <a:pt x="1698" y="4597"/>
                  </a:cubicBezTo>
                  <a:cubicBezTo>
                    <a:pt x="1708" y="4597"/>
                    <a:pt x="1719" y="4597"/>
                    <a:pt x="1730" y="4597"/>
                  </a:cubicBezTo>
                  <a:lnTo>
                    <a:pt x="7361" y="4347"/>
                  </a:lnTo>
                  <a:lnTo>
                    <a:pt x="11350" y="4168"/>
                  </a:lnTo>
                  <a:cubicBezTo>
                    <a:pt x="11417" y="4165"/>
                    <a:pt x="11489" y="4163"/>
                    <a:pt x="11562" y="4163"/>
                  </a:cubicBezTo>
                  <a:cubicBezTo>
                    <a:pt x="11798" y="4163"/>
                    <a:pt x="12062" y="4176"/>
                    <a:pt x="12329" y="4176"/>
                  </a:cubicBezTo>
                  <a:cubicBezTo>
                    <a:pt x="12879" y="4176"/>
                    <a:pt x="13442" y="4122"/>
                    <a:pt x="13791" y="3787"/>
                  </a:cubicBezTo>
                  <a:cubicBezTo>
                    <a:pt x="14291" y="3334"/>
                    <a:pt x="14374" y="2382"/>
                    <a:pt x="14279" y="1525"/>
                  </a:cubicBezTo>
                  <a:lnTo>
                    <a:pt x="14279" y="1525"/>
                  </a:lnTo>
                  <a:cubicBezTo>
                    <a:pt x="11338" y="2525"/>
                    <a:pt x="8123" y="2668"/>
                    <a:pt x="4992" y="2668"/>
                  </a:cubicBezTo>
                  <a:cubicBezTo>
                    <a:pt x="4016" y="2668"/>
                    <a:pt x="2980" y="2632"/>
                    <a:pt x="2146" y="2120"/>
                  </a:cubicBezTo>
                  <a:cubicBezTo>
                    <a:pt x="1444" y="1680"/>
                    <a:pt x="980" y="763"/>
                    <a:pt x="1182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88" name="Google Shape;188;p9"/>
          <p:cNvGrpSpPr/>
          <p:nvPr/>
        </p:nvGrpSpPr>
        <p:grpSpPr>
          <a:xfrm rot="-9319476" flipH="1">
            <a:off x="325651" y="5100092"/>
            <a:ext cx="1144301" cy="1177403"/>
            <a:chOff x="6335847" y="-303270"/>
            <a:chExt cx="994972" cy="1036821"/>
          </a:xfrm>
        </p:grpSpPr>
        <p:sp>
          <p:nvSpPr>
            <p:cNvPr id="189" name="Google Shape;189;p9"/>
            <p:cNvSpPr/>
            <p:nvPr/>
          </p:nvSpPr>
          <p:spPr>
            <a:xfrm rot="1798800" flipH="1">
              <a:off x="6490026" y="-185306"/>
              <a:ext cx="686615" cy="800893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Google Shape;190;p9"/>
            <p:cNvSpPr/>
            <p:nvPr/>
          </p:nvSpPr>
          <p:spPr>
            <a:xfrm rot="1798800" flipH="1">
              <a:off x="6491670" y="-123851"/>
              <a:ext cx="653482" cy="735809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Google Shape;191;p9"/>
            <p:cNvSpPr/>
            <p:nvPr/>
          </p:nvSpPr>
          <p:spPr>
            <a:xfrm rot="1798800" flipH="1">
              <a:off x="6775047" y="437011"/>
              <a:ext cx="232504" cy="254200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Google Shape;192;p9"/>
            <p:cNvSpPr/>
            <p:nvPr/>
          </p:nvSpPr>
          <p:spPr>
            <a:xfrm rot="1798800" flipH="1">
              <a:off x="6843636" y="589819"/>
              <a:ext cx="115256" cy="117729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93" name="Google Shape;193;p9"/>
          <p:cNvGrpSpPr/>
          <p:nvPr/>
        </p:nvGrpSpPr>
        <p:grpSpPr>
          <a:xfrm rot="-1768445">
            <a:off x="10075422" y="-218301"/>
            <a:ext cx="1098812" cy="1091735"/>
            <a:chOff x="4352202" y="2927017"/>
            <a:chExt cx="624305" cy="620284"/>
          </a:xfrm>
        </p:grpSpPr>
        <p:sp>
          <p:nvSpPr>
            <p:cNvPr id="194" name="Google Shape;194;p9"/>
            <p:cNvSpPr/>
            <p:nvPr/>
          </p:nvSpPr>
          <p:spPr>
            <a:xfrm rot="3287242">
              <a:off x="4445272" y="3009714"/>
              <a:ext cx="438165" cy="45489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Google Shape;195;p9"/>
            <p:cNvSpPr/>
            <p:nvPr/>
          </p:nvSpPr>
          <p:spPr>
            <a:xfrm rot="3287242">
              <a:off x="4659820" y="3050012"/>
              <a:ext cx="183396" cy="114273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Google Shape;196;p9"/>
            <p:cNvSpPr/>
            <p:nvPr/>
          </p:nvSpPr>
          <p:spPr>
            <a:xfrm rot="3287242">
              <a:off x="4615891" y="3048534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97" name="Google Shape;197;p9"/>
          <p:cNvGrpSpPr/>
          <p:nvPr/>
        </p:nvGrpSpPr>
        <p:grpSpPr>
          <a:xfrm rot="-1569513">
            <a:off x="11338233" y="949332"/>
            <a:ext cx="1354652" cy="1352673"/>
            <a:chOff x="7005378" y="2367245"/>
            <a:chExt cx="539061" cy="538273"/>
          </a:xfrm>
        </p:grpSpPr>
        <p:sp>
          <p:nvSpPr>
            <p:cNvPr id="198" name="Google Shape;198;p9"/>
            <p:cNvSpPr/>
            <p:nvPr/>
          </p:nvSpPr>
          <p:spPr>
            <a:xfrm rot="2241434">
              <a:off x="7081707" y="2445274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Google Shape;199;p9"/>
            <p:cNvSpPr/>
            <p:nvPr/>
          </p:nvSpPr>
          <p:spPr>
            <a:xfrm rot="2241434">
              <a:off x="7263992" y="244689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Google Shape;200;p9"/>
            <p:cNvSpPr/>
            <p:nvPr/>
          </p:nvSpPr>
          <p:spPr>
            <a:xfrm rot="2241434">
              <a:off x="7064605" y="2504910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01" name="Google Shape;201;p9"/>
          <p:cNvGrpSpPr/>
          <p:nvPr/>
        </p:nvGrpSpPr>
        <p:grpSpPr>
          <a:xfrm rot="-1523330">
            <a:off x="11472950" y="135962"/>
            <a:ext cx="409348" cy="579559"/>
            <a:chOff x="7321293" y="2218507"/>
            <a:chExt cx="649401" cy="985419"/>
          </a:xfrm>
        </p:grpSpPr>
        <p:sp>
          <p:nvSpPr>
            <p:cNvPr id="202" name="Google Shape;202;p9"/>
            <p:cNvSpPr/>
            <p:nvPr/>
          </p:nvSpPr>
          <p:spPr>
            <a:xfrm>
              <a:off x="7321293" y="2218507"/>
              <a:ext cx="649401" cy="985419"/>
            </a:xfrm>
            <a:custGeom>
              <a:avLst/>
              <a:gdLst/>
              <a:ahLst/>
              <a:cxnLst/>
              <a:rect l="l" t="t" r="r" b="b"/>
              <a:pathLst>
                <a:path w="22780" h="34567" extrusionOk="0">
                  <a:moveTo>
                    <a:pt x="13306" y="0"/>
                  </a:moveTo>
                  <a:cubicBezTo>
                    <a:pt x="10161" y="0"/>
                    <a:pt x="1" y="7471"/>
                    <a:pt x="622" y="9458"/>
                  </a:cubicBezTo>
                  <a:cubicBezTo>
                    <a:pt x="1330" y="11733"/>
                    <a:pt x="2323" y="12531"/>
                    <a:pt x="3382" y="12531"/>
                  </a:cubicBezTo>
                  <a:cubicBezTo>
                    <a:pt x="5858" y="12531"/>
                    <a:pt x="8692" y="8165"/>
                    <a:pt x="9065" y="8165"/>
                  </a:cubicBezTo>
                  <a:cubicBezTo>
                    <a:pt x="9074" y="8165"/>
                    <a:pt x="9082" y="8167"/>
                    <a:pt x="9088" y="8172"/>
                  </a:cubicBezTo>
                  <a:cubicBezTo>
                    <a:pt x="9445" y="8494"/>
                    <a:pt x="9469" y="28496"/>
                    <a:pt x="8909" y="28508"/>
                  </a:cubicBezTo>
                  <a:cubicBezTo>
                    <a:pt x="6230" y="28568"/>
                    <a:pt x="2849" y="29068"/>
                    <a:pt x="2492" y="32116"/>
                  </a:cubicBezTo>
                  <a:cubicBezTo>
                    <a:pt x="2257" y="34047"/>
                    <a:pt x="4117" y="34567"/>
                    <a:pt x="6780" y="34567"/>
                  </a:cubicBezTo>
                  <a:cubicBezTo>
                    <a:pt x="8304" y="34567"/>
                    <a:pt x="10091" y="34397"/>
                    <a:pt x="11897" y="34223"/>
                  </a:cubicBezTo>
                  <a:cubicBezTo>
                    <a:pt x="16862" y="33735"/>
                    <a:pt x="22780" y="32973"/>
                    <a:pt x="22113" y="29223"/>
                  </a:cubicBezTo>
                  <a:cubicBezTo>
                    <a:pt x="21811" y="27552"/>
                    <a:pt x="20540" y="27138"/>
                    <a:pt x="19189" y="27138"/>
                  </a:cubicBezTo>
                  <a:cubicBezTo>
                    <a:pt x="17862" y="27138"/>
                    <a:pt x="16456" y="27538"/>
                    <a:pt x="15816" y="27538"/>
                  </a:cubicBezTo>
                  <a:cubicBezTo>
                    <a:pt x="15644" y="27538"/>
                    <a:pt x="15527" y="27509"/>
                    <a:pt x="15481" y="27437"/>
                  </a:cubicBezTo>
                  <a:cubicBezTo>
                    <a:pt x="15100" y="26818"/>
                    <a:pt x="16065" y="1350"/>
                    <a:pt x="13874" y="124"/>
                  </a:cubicBezTo>
                  <a:cubicBezTo>
                    <a:pt x="13726" y="40"/>
                    <a:pt x="13535" y="0"/>
                    <a:pt x="1330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7597305" y="2290575"/>
              <a:ext cx="55704" cy="55704"/>
            </a:xfrm>
            <a:custGeom>
              <a:avLst/>
              <a:gdLst/>
              <a:ahLst/>
              <a:cxnLst/>
              <a:rect l="l" t="t" r="r" b="b"/>
              <a:pathLst>
                <a:path w="1954" h="1954" extrusionOk="0">
                  <a:moveTo>
                    <a:pt x="977" y="1"/>
                  </a:moveTo>
                  <a:cubicBezTo>
                    <a:pt x="441" y="1"/>
                    <a:pt x="1" y="441"/>
                    <a:pt x="1" y="977"/>
                  </a:cubicBezTo>
                  <a:cubicBezTo>
                    <a:pt x="1" y="1513"/>
                    <a:pt x="441" y="1953"/>
                    <a:pt x="977" y="1953"/>
                  </a:cubicBezTo>
                  <a:cubicBezTo>
                    <a:pt x="1513" y="1953"/>
                    <a:pt x="1954" y="1513"/>
                    <a:pt x="1954" y="977"/>
                  </a:cubicBezTo>
                  <a:cubicBezTo>
                    <a:pt x="1954" y="441"/>
                    <a:pt x="1513" y="1"/>
                    <a:pt x="97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7360406" y="2350127"/>
              <a:ext cx="199952" cy="144134"/>
            </a:xfrm>
            <a:custGeom>
              <a:avLst/>
              <a:gdLst/>
              <a:ahLst/>
              <a:cxnLst/>
              <a:rect l="l" t="t" r="r" b="b"/>
              <a:pathLst>
                <a:path w="7014" h="5056" extrusionOk="0">
                  <a:moveTo>
                    <a:pt x="6209" y="1"/>
                  </a:moveTo>
                  <a:cubicBezTo>
                    <a:pt x="5509" y="1"/>
                    <a:pt x="4182" y="623"/>
                    <a:pt x="2834" y="1638"/>
                  </a:cubicBezTo>
                  <a:cubicBezTo>
                    <a:pt x="1108" y="2936"/>
                    <a:pt x="0" y="4401"/>
                    <a:pt x="381" y="4889"/>
                  </a:cubicBezTo>
                  <a:cubicBezTo>
                    <a:pt x="465" y="5002"/>
                    <a:pt x="616" y="5055"/>
                    <a:pt x="820" y="5055"/>
                  </a:cubicBezTo>
                  <a:cubicBezTo>
                    <a:pt x="1520" y="5055"/>
                    <a:pt x="2843" y="4427"/>
                    <a:pt x="4179" y="3412"/>
                  </a:cubicBezTo>
                  <a:cubicBezTo>
                    <a:pt x="5918" y="2115"/>
                    <a:pt x="7013" y="650"/>
                    <a:pt x="6644" y="162"/>
                  </a:cubicBezTo>
                  <a:cubicBezTo>
                    <a:pt x="6561" y="53"/>
                    <a:pt x="6411" y="1"/>
                    <a:pt x="620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7439828" y="3058203"/>
              <a:ext cx="337757" cy="65168"/>
            </a:xfrm>
            <a:custGeom>
              <a:avLst/>
              <a:gdLst/>
              <a:ahLst/>
              <a:cxnLst/>
              <a:rect l="l" t="t" r="r" b="b"/>
              <a:pathLst>
                <a:path w="11848" h="2286" extrusionOk="0">
                  <a:moveTo>
                    <a:pt x="9440" y="0"/>
                  </a:moveTo>
                  <a:cubicBezTo>
                    <a:pt x="8430" y="0"/>
                    <a:pt x="7170" y="79"/>
                    <a:pt x="5811" y="244"/>
                  </a:cubicBezTo>
                  <a:cubicBezTo>
                    <a:pt x="2572" y="637"/>
                    <a:pt x="0" y="1351"/>
                    <a:pt x="60" y="1851"/>
                  </a:cubicBezTo>
                  <a:cubicBezTo>
                    <a:pt x="94" y="2134"/>
                    <a:pt x="1007" y="2285"/>
                    <a:pt x="2403" y="2285"/>
                  </a:cubicBezTo>
                  <a:cubicBezTo>
                    <a:pt x="3412" y="2285"/>
                    <a:pt x="4673" y="2207"/>
                    <a:pt x="6037" y="2042"/>
                  </a:cubicBezTo>
                  <a:cubicBezTo>
                    <a:pt x="9275" y="1649"/>
                    <a:pt x="11847" y="934"/>
                    <a:pt x="11788" y="434"/>
                  </a:cubicBezTo>
                  <a:cubicBezTo>
                    <a:pt x="11753" y="151"/>
                    <a:pt x="10836" y="0"/>
                    <a:pt x="9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5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200" lvl="1" indent="-431800" algn="ctr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algn="ctr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algn="ctr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algn="ctr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algn="ctr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23545" algn="ctr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/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5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200" lvl="1" indent="-431800" algn="ctr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algn="ctr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algn="ctr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algn="ctr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algn="ctr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23545" algn="ctr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5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200" lvl="1" indent="-431800" algn="ctr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algn="ctr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algn="ctr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algn="ctr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algn="ctr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23545" algn="ctr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5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200" lvl="1" indent="-431800" algn="ctr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algn="ctr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algn="ctr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algn="ctr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algn="ctr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23545" algn="ctr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"/>
          <p:cNvSpPr/>
          <p:nvPr/>
        </p:nvSpPr>
        <p:spPr>
          <a:xfrm>
            <a:off x="-88900" y="-33"/>
            <a:ext cx="5142251" cy="6942032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5" name="Google Shape;245;p14"/>
          <p:cNvSpPr/>
          <p:nvPr/>
        </p:nvSpPr>
        <p:spPr>
          <a:xfrm>
            <a:off x="3017700" y="4154336"/>
            <a:ext cx="235453" cy="217049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6" name="Google Shape;246;p14"/>
          <p:cNvSpPr/>
          <p:nvPr/>
        </p:nvSpPr>
        <p:spPr>
          <a:xfrm rot="6532479">
            <a:off x="2520123" y="6103985"/>
            <a:ext cx="346236" cy="32764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7" name="Google Shape;247;p14"/>
          <p:cNvSpPr/>
          <p:nvPr/>
        </p:nvSpPr>
        <p:spPr>
          <a:xfrm rot="-9224351">
            <a:off x="11543019" y="5775232"/>
            <a:ext cx="246508" cy="233269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"/>
          <p:cNvSpPr/>
          <p:nvPr/>
        </p:nvSpPr>
        <p:spPr>
          <a:xfrm>
            <a:off x="-6766891" y="-15"/>
            <a:ext cx="18958880" cy="6858020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3" name="Google Shape;263;p15"/>
          <p:cNvSpPr/>
          <p:nvPr/>
        </p:nvSpPr>
        <p:spPr>
          <a:xfrm rot="-1931421">
            <a:off x="6034957" y="817884"/>
            <a:ext cx="379160" cy="288123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4" name="Google Shape;264;p15"/>
          <p:cNvSpPr/>
          <p:nvPr/>
        </p:nvSpPr>
        <p:spPr>
          <a:xfrm rot="-9295350">
            <a:off x="769199" y="5695296"/>
            <a:ext cx="379067" cy="329456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5" name="Google Shape;265;p15"/>
          <p:cNvSpPr/>
          <p:nvPr/>
        </p:nvSpPr>
        <p:spPr>
          <a:xfrm rot="-9295189">
            <a:off x="1203981" y="5946775"/>
            <a:ext cx="261713" cy="227472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66" name="Google Shape;266;p15"/>
          <p:cNvGrpSpPr/>
          <p:nvPr/>
        </p:nvGrpSpPr>
        <p:grpSpPr>
          <a:xfrm>
            <a:off x="-186892" y="-74685"/>
            <a:ext cx="1033675" cy="840552"/>
            <a:chOff x="8565681" y="-330777"/>
            <a:chExt cx="775256" cy="630414"/>
          </a:xfrm>
        </p:grpSpPr>
        <p:sp>
          <p:nvSpPr>
            <p:cNvPr id="267" name="Google Shape;267;p15"/>
            <p:cNvSpPr/>
            <p:nvPr/>
          </p:nvSpPr>
          <p:spPr>
            <a:xfrm rot="-1931420">
              <a:off x="8562904" y="-139309"/>
              <a:ext cx="780810" cy="214883"/>
            </a:xfrm>
            <a:custGeom>
              <a:avLst/>
              <a:gdLst/>
              <a:ahLst/>
              <a:cxnLst/>
              <a:rect l="l" t="t" r="r" b="b"/>
              <a:pathLst>
                <a:path w="17744" h="4883" extrusionOk="0">
                  <a:moveTo>
                    <a:pt x="14386" y="1"/>
                  </a:moveTo>
                  <a:cubicBezTo>
                    <a:pt x="13536" y="1"/>
                    <a:pt x="12733" y="86"/>
                    <a:pt x="12350" y="127"/>
                  </a:cubicBezTo>
                  <a:cubicBezTo>
                    <a:pt x="8814" y="508"/>
                    <a:pt x="5349" y="1449"/>
                    <a:pt x="1813" y="1925"/>
                  </a:cubicBezTo>
                  <a:cubicBezTo>
                    <a:pt x="0" y="2176"/>
                    <a:pt x="294" y="4882"/>
                    <a:pt x="1984" y="4882"/>
                  </a:cubicBezTo>
                  <a:cubicBezTo>
                    <a:pt x="2059" y="4882"/>
                    <a:pt x="2137" y="4877"/>
                    <a:pt x="2218" y="4866"/>
                  </a:cubicBezTo>
                  <a:lnTo>
                    <a:pt x="8980" y="3937"/>
                  </a:lnTo>
                  <a:cubicBezTo>
                    <a:pt x="10921" y="3675"/>
                    <a:pt x="12850" y="3663"/>
                    <a:pt x="14755" y="3175"/>
                  </a:cubicBezTo>
                  <a:cubicBezTo>
                    <a:pt x="15469" y="2985"/>
                    <a:pt x="16839" y="2711"/>
                    <a:pt x="17184" y="1925"/>
                  </a:cubicBezTo>
                  <a:cubicBezTo>
                    <a:pt x="17743" y="699"/>
                    <a:pt x="16779" y="223"/>
                    <a:pt x="15553" y="68"/>
                  </a:cubicBezTo>
                  <a:cubicBezTo>
                    <a:pt x="15178" y="19"/>
                    <a:pt x="14777" y="1"/>
                    <a:pt x="14386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Google Shape;268;p15"/>
            <p:cNvSpPr/>
            <p:nvPr/>
          </p:nvSpPr>
          <p:spPr>
            <a:xfrm rot="-1931420">
              <a:off x="8686924" y="-282958"/>
              <a:ext cx="230582" cy="202869"/>
            </a:xfrm>
            <a:custGeom>
              <a:avLst/>
              <a:gdLst/>
              <a:ahLst/>
              <a:cxnLst/>
              <a:rect l="l" t="t" r="r" b="b"/>
              <a:pathLst>
                <a:path w="5240" h="4610" extrusionOk="0">
                  <a:moveTo>
                    <a:pt x="2586" y="0"/>
                  </a:moveTo>
                  <a:cubicBezTo>
                    <a:pt x="2291" y="0"/>
                    <a:pt x="1997" y="56"/>
                    <a:pt x="1727" y="174"/>
                  </a:cubicBezTo>
                  <a:cubicBezTo>
                    <a:pt x="548" y="674"/>
                    <a:pt x="1" y="2019"/>
                    <a:pt x="501" y="3198"/>
                  </a:cubicBezTo>
                  <a:cubicBezTo>
                    <a:pt x="866" y="4081"/>
                    <a:pt x="1719" y="4610"/>
                    <a:pt x="2619" y="4610"/>
                  </a:cubicBezTo>
                  <a:cubicBezTo>
                    <a:pt x="2921" y="4610"/>
                    <a:pt x="3229" y="4550"/>
                    <a:pt x="3525" y="4424"/>
                  </a:cubicBezTo>
                  <a:cubicBezTo>
                    <a:pt x="4692" y="3924"/>
                    <a:pt x="5239" y="2567"/>
                    <a:pt x="4739" y="1400"/>
                  </a:cubicBezTo>
                  <a:cubicBezTo>
                    <a:pt x="4407" y="521"/>
                    <a:pt x="3488" y="0"/>
                    <a:pt x="2586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Google Shape;269;p15"/>
            <p:cNvSpPr/>
            <p:nvPr/>
          </p:nvSpPr>
          <p:spPr>
            <a:xfrm rot="-1931420">
              <a:off x="8960566" y="46226"/>
              <a:ext cx="219053" cy="202825"/>
            </a:xfrm>
            <a:custGeom>
              <a:avLst/>
              <a:gdLst/>
              <a:ahLst/>
              <a:cxnLst/>
              <a:rect l="l" t="t" r="r" b="b"/>
              <a:pathLst>
                <a:path w="4978" h="4609" extrusionOk="0">
                  <a:moveTo>
                    <a:pt x="2579" y="1"/>
                  </a:moveTo>
                  <a:cubicBezTo>
                    <a:pt x="2286" y="1"/>
                    <a:pt x="1995" y="56"/>
                    <a:pt x="1727" y="172"/>
                  </a:cubicBezTo>
                  <a:cubicBezTo>
                    <a:pt x="548" y="673"/>
                    <a:pt x="0" y="2030"/>
                    <a:pt x="500" y="3197"/>
                  </a:cubicBezTo>
                  <a:cubicBezTo>
                    <a:pt x="866" y="4079"/>
                    <a:pt x="1719" y="4608"/>
                    <a:pt x="2619" y="4608"/>
                  </a:cubicBezTo>
                  <a:cubicBezTo>
                    <a:pt x="2921" y="4608"/>
                    <a:pt x="3228" y="4549"/>
                    <a:pt x="3525" y="4423"/>
                  </a:cubicBezTo>
                  <a:cubicBezTo>
                    <a:pt x="4072" y="4185"/>
                    <a:pt x="4501" y="3744"/>
                    <a:pt x="4751" y="3197"/>
                  </a:cubicBezTo>
                  <a:cubicBezTo>
                    <a:pt x="4977" y="2613"/>
                    <a:pt x="4965" y="1970"/>
                    <a:pt x="4739" y="1399"/>
                  </a:cubicBezTo>
                  <a:cubicBezTo>
                    <a:pt x="4406" y="527"/>
                    <a:pt x="3483" y="1"/>
                    <a:pt x="2579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Google Shape;270;p15"/>
            <p:cNvSpPr/>
            <p:nvPr/>
          </p:nvSpPr>
          <p:spPr>
            <a:xfrm rot="-1931420">
              <a:off x="8695003" y="-222083"/>
              <a:ext cx="225521" cy="144429"/>
            </a:xfrm>
            <a:custGeom>
              <a:avLst/>
              <a:gdLst/>
              <a:ahLst/>
              <a:cxnLst/>
              <a:rect l="l" t="t" r="r" b="b"/>
              <a:pathLst>
                <a:path w="5125" h="3282" extrusionOk="0">
                  <a:moveTo>
                    <a:pt x="743" y="1"/>
                  </a:moveTo>
                  <a:cubicBezTo>
                    <a:pt x="0" y="1607"/>
                    <a:pt x="1255" y="3281"/>
                    <a:pt x="2831" y="3281"/>
                  </a:cubicBezTo>
                  <a:cubicBezTo>
                    <a:pt x="3124" y="3281"/>
                    <a:pt x="3428" y="3223"/>
                    <a:pt x="3732" y="3096"/>
                  </a:cubicBezTo>
                  <a:cubicBezTo>
                    <a:pt x="4280" y="2846"/>
                    <a:pt x="4720" y="2406"/>
                    <a:pt x="4958" y="1858"/>
                  </a:cubicBezTo>
                  <a:cubicBezTo>
                    <a:pt x="5065" y="1572"/>
                    <a:pt x="5125" y="1275"/>
                    <a:pt x="5125" y="977"/>
                  </a:cubicBezTo>
                  <a:lnTo>
                    <a:pt x="5125" y="977"/>
                  </a:lnTo>
                  <a:cubicBezTo>
                    <a:pt x="4542" y="1348"/>
                    <a:pt x="3867" y="1575"/>
                    <a:pt x="3188" y="1575"/>
                  </a:cubicBezTo>
                  <a:cubicBezTo>
                    <a:pt x="2952" y="1575"/>
                    <a:pt x="2715" y="1547"/>
                    <a:pt x="2482" y="1489"/>
                  </a:cubicBezTo>
                  <a:cubicBezTo>
                    <a:pt x="1708" y="1275"/>
                    <a:pt x="1077" y="727"/>
                    <a:pt x="74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Google Shape;271;p15"/>
            <p:cNvSpPr/>
            <p:nvPr/>
          </p:nvSpPr>
          <p:spPr>
            <a:xfrm rot="-1931420">
              <a:off x="8960508" y="95523"/>
              <a:ext cx="232342" cy="154066"/>
            </a:xfrm>
            <a:custGeom>
              <a:avLst/>
              <a:gdLst/>
              <a:ahLst/>
              <a:cxnLst/>
              <a:rect l="l" t="t" r="r" b="b"/>
              <a:pathLst>
                <a:path w="5280" h="3501" extrusionOk="0">
                  <a:moveTo>
                    <a:pt x="981" y="0"/>
                  </a:moveTo>
                  <a:lnTo>
                    <a:pt x="981" y="0"/>
                  </a:lnTo>
                  <a:cubicBezTo>
                    <a:pt x="1" y="1617"/>
                    <a:pt x="1269" y="3501"/>
                    <a:pt x="2934" y="3501"/>
                  </a:cubicBezTo>
                  <a:cubicBezTo>
                    <a:pt x="3231" y="3501"/>
                    <a:pt x="3540" y="3441"/>
                    <a:pt x="3851" y="3310"/>
                  </a:cubicBezTo>
                  <a:cubicBezTo>
                    <a:pt x="4398" y="3072"/>
                    <a:pt x="4827" y="2631"/>
                    <a:pt x="5065" y="2084"/>
                  </a:cubicBezTo>
                  <a:cubicBezTo>
                    <a:pt x="5232" y="1691"/>
                    <a:pt x="5279" y="1262"/>
                    <a:pt x="5208" y="845"/>
                  </a:cubicBezTo>
                  <a:lnTo>
                    <a:pt x="5208" y="845"/>
                  </a:lnTo>
                  <a:cubicBezTo>
                    <a:pt x="4791" y="1310"/>
                    <a:pt x="4101" y="1512"/>
                    <a:pt x="3470" y="1536"/>
                  </a:cubicBezTo>
                  <a:cubicBezTo>
                    <a:pt x="3412" y="1538"/>
                    <a:pt x="3353" y="1539"/>
                    <a:pt x="3295" y="1539"/>
                  </a:cubicBezTo>
                  <a:cubicBezTo>
                    <a:pt x="2743" y="1539"/>
                    <a:pt x="2182" y="1433"/>
                    <a:pt x="1719" y="1131"/>
                  </a:cubicBezTo>
                  <a:cubicBezTo>
                    <a:pt x="1326" y="869"/>
                    <a:pt x="1053" y="464"/>
                    <a:pt x="981" y="0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Google Shape;272;p15"/>
            <p:cNvSpPr/>
            <p:nvPr/>
          </p:nvSpPr>
          <p:spPr>
            <a:xfrm rot="-1931420">
              <a:off x="8582432" y="-74875"/>
              <a:ext cx="761536" cy="150150"/>
            </a:xfrm>
            <a:custGeom>
              <a:avLst/>
              <a:gdLst/>
              <a:ahLst/>
              <a:cxnLst/>
              <a:rect l="l" t="t" r="r" b="b"/>
              <a:pathLst>
                <a:path w="17306" h="3412" extrusionOk="0">
                  <a:moveTo>
                    <a:pt x="17306" y="1"/>
                  </a:moveTo>
                  <a:cubicBezTo>
                    <a:pt x="14543" y="310"/>
                    <a:pt x="11781" y="644"/>
                    <a:pt x="9043" y="1144"/>
                  </a:cubicBezTo>
                  <a:cubicBezTo>
                    <a:pt x="7522" y="1426"/>
                    <a:pt x="5946" y="1754"/>
                    <a:pt x="4412" y="1754"/>
                  </a:cubicBezTo>
                  <a:cubicBezTo>
                    <a:pt x="3484" y="1754"/>
                    <a:pt x="2572" y="1634"/>
                    <a:pt x="1697" y="1310"/>
                  </a:cubicBezTo>
                  <a:lnTo>
                    <a:pt x="1685" y="477"/>
                  </a:lnTo>
                  <a:lnTo>
                    <a:pt x="1685" y="477"/>
                  </a:lnTo>
                  <a:cubicBezTo>
                    <a:pt x="1" y="830"/>
                    <a:pt x="307" y="3411"/>
                    <a:pt x="1958" y="3411"/>
                  </a:cubicBezTo>
                  <a:cubicBezTo>
                    <a:pt x="2035" y="3411"/>
                    <a:pt x="2114" y="3406"/>
                    <a:pt x="2197" y="3394"/>
                  </a:cubicBezTo>
                  <a:lnTo>
                    <a:pt x="8971" y="2477"/>
                  </a:lnTo>
                  <a:cubicBezTo>
                    <a:pt x="10888" y="2203"/>
                    <a:pt x="12829" y="2191"/>
                    <a:pt x="14722" y="1703"/>
                  </a:cubicBezTo>
                  <a:cubicBezTo>
                    <a:pt x="15448" y="1513"/>
                    <a:pt x="16806" y="1239"/>
                    <a:pt x="17151" y="453"/>
                  </a:cubicBezTo>
                  <a:cubicBezTo>
                    <a:pt x="17222" y="310"/>
                    <a:pt x="17282" y="155"/>
                    <a:pt x="17306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73" name="Google Shape;273;p15"/>
          <p:cNvGrpSpPr/>
          <p:nvPr/>
        </p:nvGrpSpPr>
        <p:grpSpPr>
          <a:xfrm rot="-1182744">
            <a:off x="10315171" y="-479919"/>
            <a:ext cx="2358711" cy="2254029"/>
            <a:chOff x="7812689" y="-9317"/>
            <a:chExt cx="1769029" cy="1690517"/>
          </a:xfrm>
        </p:grpSpPr>
        <p:sp>
          <p:nvSpPr>
            <p:cNvPr id="274" name="Google Shape;274;p15"/>
            <p:cNvSpPr/>
            <p:nvPr/>
          </p:nvSpPr>
          <p:spPr>
            <a:xfrm rot="-1931420">
              <a:off x="7986489" y="122016"/>
              <a:ext cx="743187" cy="866968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Google Shape;275;p15"/>
            <p:cNvSpPr/>
            <p:nvPr/>
          </p:nvSpPr>
          <p:spPr>
            <a:xfrm rot="-1931420">
              <a:off x="8021765" y="187894"/>
              <a:ext cx="707323" cy="796514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Google Shape;276;p15"/>
            <p:cNvSpPr/>
            <p:nvPr/>
          </p:nvSpPr>
          <p:spPr>
            <a:xfrm rot="-1931420">
              <a:off x="8184094" y="797782"/>
              <a:ext cx="251660" cy="275171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Google Shape;277;p15"/>
            <p:cNvSpPr/>
            <p:nvPr/>
          </p:nvSpPr>
          <p:spPr>
            <a:xfrm rot="-1931420">
              <a:off x="8240293" y="963537"/>
              <a:ext cx="124752" cy="127442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Google Shape;278;p15"/>
            <p:cNvSpPr/>
            <p:nvPr/>
          </p:nvSpPr>
          <p:spPr>
            <a:xfrm rot="-1931420">
              <a:off x="8560209" y="403586"/>
              <a:ext cx="860854" cy="851566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9" name="Google Shape;279;p15"/>
            <p:cNvSpPr/>
            <p:nvPr/>
          </p:nvSpPr>
          <p:spPr>
            <a:xfrm rot="-1931420">
              <a:off x="8579891" y="512087"/>
              <a:ext cx="284003" cy="182890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Google Shape;280;p15"/>
            <p:cNvSpPr/>
            <p:nvPr/>
          </p:nvSpPr>
          <p:spPr>
            <a:xfrm rot="-1931420">
              <a:off x="8605324" y="536309"/>
              <a:ext cx="854033" cy="705817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Google Shape;281;p15"/>
            <p:cNvSpPr/>
            <p:nvPr/>
          </p:nvSpPr>
          <p:spPr>
            <a:xfrm rot="-1931420">
              <a:off x="8431006" y="1318801"/>
              <a:ext cx="315202" cy="301619"/>
            </a:xfrm>
            <a:custGeom>
              <a:avLst/>
              <a:gdLst/>
              <a:ahLst/>
              <a:cxnLst/>
              <a:rect l="l" t="t" r="r" b="b"/>
              <a:pathLst>
                <a:path w="7163" h="6854" extrusionOk="0">
                  <a:moveTo>
                    <a:pt x="4996" y="1"/>
                  </a:moveTo>
                  <a:cubicBezTo>
                    <a:pt x="4741" y="1"/>
                    <a:pt x="4478" y="109"/>
                    <a:pt x="4247" y="368"/>
                  </a:cubicBezTo>
                  <a:cubicBezTo>
                    <a:pt x="3831" y="833"/>
                    <a:pt x="3426" y="1297"/>
                    <a:pt x="3021" y="1773"/>
                  </a:cubicBezTo>
                  <a:cubicBezTo>
                    <a:pt x="2854" y="1607"/>
                    <a:pt x="2676" y="1440"/>
                    <a:pt x="2509" y="1273"/>
                  </a:cubicBezTo>
                  <a:cubicBezTo>
                    <a:pt x="2278" y="1039"/>
                    <a:pt x="2019" y="941"/>
                    <a:pt x="1769" y="941"/>
                  </a:cubicBezTo>
                  <a:cubicBezTo>
                    <a:pt x="942" y="941"/>
                    <a:pt x="220" y="2025"/>
                    <a:pt x="961" y="2821"/>
                  </a:cubicBezTo>
                  <a:cubicBezTo>
                    <a:pt x="1176" y="3059"/>
                    <a:pt x="1414" y="3285"/>
                    <a:pt x="1652" y="3524"/>
                  </a:cubicBezTo>
                  <a:cubicBezTo>
                    <a:pt x="1271" y="4024"/>
                    <a:pt x="914" y="4548"/>
                    <a:pt x="580" y="5083"/>
                  </a:cubicBezTo>
                  <a:cubicBezTo>
                    <a:pt x="0" y="6012"/>
                    <a:pt x="816" y="6853"/>
                    <a:pt x="1663" y="6853"/>
                  </a:cubicBezTo>
                  <a:cubicBezTo>
                    <a:pt x="2033" y="6853"/>
                    <a:pt x="2408" y="6693"/>
                    <a:pt x="2676" y="6310"/>
                  </a:cubicBezTo>
                  <a:lnTo>
                    <a:pt x="3474" y="5167"/>
                  </a:lnTo>
                  <a:cubicBezTo>
                    <a:pt x="3950" y="5560"/>
                    <a:pt x="4426" y="5941"/>
                    <a:pt x="4926" y="6322"/>
                  </a:cubicBezTo>
                  <a:cubicBezTo>
                    <a:pt x="5128" y="6471"/>
                    <a:pt x="5332" y="6535"/>
                    <a:pt x="5525" y="6535"/>
                  </a:cubicBezTo>
                  <a:cubicBezTo>
                    <a:pt x="6472" y="6535"/>
                    <a:pt x="7163" y="4988"/>
                    <a:pt x="6105" y="4286"/>
                  </a:cubicBezTo>
                  <a:cubicBezTo>
                    <a:pt x="5664" y="3988"/>
                    <a:pt x="5212" y="3655"/>
                    <a:pt x="4795" y="3321"/>
                  </a:cubicBezTo>
                  <a:cubicBezTo>
                    <a:pt x="5140" y="2869"/>
                    <a:pt x="5486" y="2416"/>
                    <a:pt x="5843" y="1976"/>
                  </a:cubicBezTo>
                  <a:cubicBezTo>
                    <a:pt x="6552" y="1131"/>
                    <a:pt x="5818" y="1"/>
                    <a:pt x="4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Google Shape;282;p15"/>
            <p:cNvSpPr/>
            <p:nvPr/>
          </p:nvSpPr>
          <p:spPr>
            <a:xfrm rot="-1931420">
              <a:off x="8445209" y="1368098"/>
              <a:ext cx="293200" cy="254004"/>
            </a:xfrm>
            <a:custGeom>
              <a:avLst/>
              <a:gdLst/>
              <a:ahLst/>
              <a:cxnLst/>
              <a:rect l="l" t="t" r="r" b="b"/>
              <a:pathLst>
                <a:path w="6663" h="5772" extrusionOk="0">
                  <a:moveTo>
                    <a:pt x="1268" y="1"/>
                  </a:moveTo>
                  <a:cubicBezTo>
                    <a:pt x="696" y="310"/>
                    <a:pt x="375" y="1120"/>
                    <a:pt x="958" y="1739"/>
                  </a:cubicBezTo>
                  <a:cubicBezTo>
                    <a:pt x="1185" y="1977"/>
                    <a:pt x="1411" y="2204"/>
                    <a:pt x="1649" y="2442"/>
                  </a:cubicBezTo>
                  <a:cubicBezTo>
                    <a:pt x="1280" y="2954"/>
                    <a:pt x="911" y="3466"/>
                    <a:pt x="589" y="4001"/>
                  </a:cubicBezTo>
                  <a:cubicBezTo>
                    <a:pt x="1" y="4930"/>
                    <a:pt x="820" y="5772"/>
                    <a:pt x="1666" y="5772"/>
                  </a:cubicBezTo>
                  <a:cubicBezTo>
                    <a:pt x="2035" y="5772"/>
                    <a:pt x="2409" y="5611"/>
                    <a:pt x="2673" y="5228"/>
                  </a:cubicBezTo>
                  <a:lnTo>
                    <a:pt x="3471" y="4085"/>
                  </a:lnTo>
                  <a:cubicBezTo>
                    <a:pt x="3947" y="4478"/>
                    <a:pt x="4423" y="4871"/>
                    <a:pt x="4923" y="5240"/>
                  </a:cubicBezTo>
                  <a:cubicBezTo>
                    <a:pt x="5126" y="5392"/>
                    <a:pt x="5330" y="5457"/>
                    <a:pt x="5524" y="5457"/>
                  </a:cubicBezTo>
                  <a:cubicBezTo>
                    <a:pt x="6150" y="5457"/>
                    <a:pt x="6662" y="4772"/>
                    <a:pt x="6626" y="4109"/>
                  </a:cubicBezTo>
                  <a:cubicBezTo>
                    <a:pt x="6126" y="3990"/>
                    <a:pt x="5626" y="3811"/>
                    <a:pt x="5161" y="3585"/>
                  </a:cubicBezTo>
                  <a:cubicBezTo>
                    <a:pt x="3566" y="2799"/>
                    <a:pt x="2387" y="138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83" name="Google Shape;283;p15"/>
          <p:cNvGrpSpPr/>
          <p:nvPr/>
        </p:nvGrpSpPr>
        <p:grpSpPr>
          <a:xfrm rot="1070396">
            <a:off x="317500" y="837598"/>
            <a:ext cx="528453" cy="461437"/>
            <a:chOff x="172325" y="562000"/>
            <a:chExt cx="1712584" cy="1495403"/>
          </a:xfrm>
        </p:grpSpPr>
        <p:sp>
          <p:nvSpPr>
            <p:cNvPr id="284" name="Google Shape;284;p15"/>
            <p:cNvSpPr/>
            <p:nvPr/>
          </p:nvSpPr>
          <p:spPr>
            <a:xfrm>
              <a:off x="172325" y="562000"/>
              <a:ext cx="1712584" cy="610612"/>
            </a:xfrm>
            <a:custGeom>
              <a:avLst/>
              <a:gdLst/>
              <a:ahLst/>
              <a:cxnLst/>
              <a:rect l="l" t="t" r="r" b="b"/>
              <a:pathLst>
                <a:path w="14610" h="5209" extrusionOk="0">
                  <a:moveTo>
                    <a:pt x="11552" y="1"/>
                  </a:moveTo>
                  <a:cubicBezTo>
                    <a:pt x="8221" y="1"/>
                    <a:pt x="4891" y="370"/>
                    <a:pt x="1560" y="517"/>
                  </a:cubicBezTo>
                  <a:cubicBezTo>
                    <a:pt x="1" y="587"/>
                    <a:pt x="200" y="5208"/>
                    <a:pt x="1739" y="5208"/>
                  </a:cubicBezTo>
                  <a:cubicBezTo>
                    <a:pt x="1751" y="5208"/>
                    <a:pt x="1763" y="5208"/>
                    <a:pt x="1775" y="5208"/>
                  </a:cubicBezTo>
                  <a:lnTo>
                    <a:pt x="7406" y="4958"/>
                  </a:lnTo>
                  <a:lnTo>
                    <a:pt x="11395" y="4791"/>
                  </a:lnTo>
                  <a:cubicBezTo>
                    <a:pt x="11462" y="4788"/>
                    <a:pt x="11534" y="4786"/>
                    <a:pt x="11607" y="4786"/>
                  </a:cubicBezTo>
                  <a:cubicBezTo>
                    <a:pt x="11843" y="4786"/>
                    <a:pt x="12107" y="4799"/>
                    <a:pt x="12374" y="4799"/>
                  </a:cubicBezTo>
                  <a:cubicBezTo>
                    <a:pt x="12924" y="4799"/>
                    <a:pt x="13487" y="4745"/>
                    <a:pt x="13836" y="4410"/>
                  </a:cubicBezTo>
                  <a:cubicBezTo>
                    <a:pt x="14610" y="3696"/>
                    <a:pt x="14395" y="1767"/>
                    <a:pt x="14002" y="898"/>
                  </a:cubicBezTo>
                  <a:cubicBezTo>
                    <a:pt x="13741" y="302"/>
                    <a:pt x="13431" y="112"/>
                    <a:pt x="12990" y="40"/>
                  </a:cubicBezTo>
                  <a:cubicBezTo>
                    <a:pt x="12705" y="17"/>
                    <a:pt x="12419" y="5"/>
                    <a:pt x="12133" y="5"/>
                  </a:cubicBezTo>
                  <a:cubicBezTo>
                    <a:pt x="11939" y="2"/>
                    <a:pt x="11746" y="1"/>
                    <a:pt x="115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186274" y="1447143"/>
              <a:ext cx="1693008" cy="610260"/>
            </a:xfrm>
            <a:custGeom>
              <a:avLst/>
              <a:gdLst/>
              <a:ahLst/>
              <a:cxnLst/>
              <a:rect l="l" t="t" r="r" b="b"/>
              <a:pathLst>
                <a:path w="14443" h="5206" extrusionOk="0">
                  <a:moveTo>
                    <a:pt x="13042" y="1"/>
                  </a:moveTo>
                  <a:cubicBezTo>
                    <a:pt x="13025" y="1"/>
                    <a:pt x="13008" y="1"/>
                    <a:pt x="12991" y="2"/>
                  </a:cubicBezTo>
                  <a:lnTo>
                    <a:pt x="11800" y="50"/>
                  </a:lnTo>
                  <a:lnTo>
                    <a:pt x="1561" y="514"/>
                  </a:lnTo>
                  <a:cubicBezTo>
                    <a:pt x="1" y="585"/>
                    <a:pt x="188" y="5206"/>
                    <a:pt x="1739" y="5206"/>
                  </a:cubicBezTo>
                  <a:cubicBezTo>
                    <a:pt x="1751" y="5206"/>
                    <a:pt x="1763" y="5206"/>
                    <a:pt x="1775" y="5205"/>
                  </a:cubicBezTo>
                  <a:lnTo>
                    <a:pt x="7406" y="4955"/>
                  </a:lnTo>
                  <a:cubicBezTo>
                    <a:pt x="8788" y="4896"/>
                    <a:pt x="10300" y="4824"/>
                    <a:pt x="11717" y="4765"/>
                  </a:cubicBezTo>
                  <a:cubicBezTo>
                    <a:pt x="12693" y="4717"/>
                    <a:pt x="13729" y="4824"/>
                    <a:pt x="14110" y="3717"/>
                  </a:cubicBezTo>
                  <a:cubicBezTo>
                    <a:pt x="14416" y="2882"/>
                    <a:pt x="14442" y="1"/>
                    <a:pt x="13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177600" y="635029"/>
              <a:ext cx="1685038" cy="538989"/>
            </a:xfrm>
            <a:custGeom>
              <a:avLst/>
              <a:gdLst/>
              <a:ahLst/>
              <a:cxnLst/>
              <a:rect l="l" t="t" r="r" b="b"/>
              <a:pathLst>
                <a:path w="14375" h="4598" extrusionOk="0">
                  <a:moveTo>
                    <a:pt x="1182" y="1"/>
                  </a:moveTo>
                  <a:cubicBezTo>
                    <a:pt x="0" y="674"/>
                    <a:pt x="273" y="4597"/>
                    <a:pt x="1698" y="4597"/>
                  </a:cubicBezTo>
                  <a:cubicBezTo>
                    <a:pt x="1708" y="4597"/>
                    <a:pt x="1719" y="4597"/>
                    <a:pt x="1730" y="4597"/>
                  </a:cubicBezTo>
                  <a:lnTo>
                    <a:pt x="7361" y="4347"/>
                  </a:lnTo>
                  <a:lnTo>
                    <a:pt x="11350" y="4168"/>
                  </a:lnTo>
                  <a:cubicBezTo>
                    <a:pt x="11417" y="4165"/>
                    <a:pt x="11489" y="4163"/>
                    <a:pt x="11562" y="4163"/>
                  </a:cubicBezTo>
                  <a:cubicBezTo>
                    <a:pt x="11798" y="4163"/>
                    <a:pt x="12062" y="4176"/>
                    <a:pt x="12329" y="4176"/>
                  </a:cubicBezTo>
                  <a:cubicBezTo>
                    <a:pt x="12879" y="4176"/>
                    <a:pt x="13442" y="4122"/>
                    <a:pt x="13791" y="3787"/>
                  </a:cubicBezTo>
                  <a:cubicBezTo>
                    <a:pt x="14291" y="3334"/>
                    <a:pt x="14374" y="2382"/>
                    <a:pt x="14279" y="1525"/>
                  </a:cubicBezTo>
                  <a:lnTo>
                    <a:pt x="14279" y="1525"/>
                  </a:lnTo>
                  <a:cubicBezTo>
                    <a:pt x="11338" y="2525"/>
                    <a:pt x="8123" y="2668"/>
                    <a:pt x="4992" y="2668"/>
                  </a:cubicBezTo>
                  <a:cubicBezTo>
                    <a:pt x="4016" y="2668"/>
                    <a:pt x="2980" y="2632"/>
                    <a:pt x="2146" y="2120"/>
                  </a:cubicBezTo>
                  <a:cubicBezTo>
                    <a:pt x="1444" y="1680"/>
                    <a:pt x="980" y="763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186040" y="1510091"/>
              <a:ext cx="1672378" cy="547312"/>
            </a:xfrm>
            <a:custGeom>
              <a:avLst/>
              <a:gdLst/>
              <a:ahLst/>
              <a:cxnLst/>
              <a:rect l="l" t="t" r="r" b="b"/>
              <a:pathLst>
                <a:path w="14267" h="4669" extrusionOk="0">
                  <a:moveTo>
                    <a:pt x="1372" y="1"/>
                  </a:moveTo>
                  <a:lnTo>
                    <a:pt x="1372" y="1"/>
                  </a:lnTo>
                  <a:cubicBezTo>
                    <a:pt x="0" y="403"/>
                    <a:pt x="238" y="4669"/>
                    <a:pt x="1722" y="4669"/>
                  </a:cubicBezTo>
                  <a:cubicBezTo>
                    <a:pt x="1732" y="4669"/>
                    <a:pt x="1743" y="4669"/>
                    <a:pt x="1753" y="4668"/>
                  </a:cubicBezTo>
                  <a:lnTo>
                    <a:pt x="7397" y="4418"/>
                  </a:lnTo>
                  <a:cubicBezTo>
                    <a:pt x="8778" y="4359"/>
                    <a:pt x="10290" y="4287"/>
                    <a:pt x="11719" y="4228"/>
                  </a:cubicBezTo>
                  <a:cubicBezTo>
                    <a:pt x="12695" y="4192"/>
                    <a:pt x="13731" y="4299"/>
                    <a:pt x="14112" y="3192"/>
                  </a:cubicBezTo>
                  <a:cubicBezTo>
                    <a:pt x="14207" y="2858"/>
                    <a:pt x="14255" y="2525"/>
                    <a:pt x="14266" y="2192"/>
                  </a:cubicBezTo>
                  <a:lnTo>
                    <a:pt x="14266" y="2192"/>
                  </a:lnTo>
                  <a:cubicBezTo>
                    <a:pt x="12488" y="2567"/>
                    <a:pt x="10682" y="2755"/>
                    <a:pt x="8874" y="2755"/>
                  </a:cubicBezTo>
                  <a:cubicBezTo>
                    <a:pt x="7753" y="2755"/>
                    <a:pt x="6632" y="2683"/>
                    <a:pt x="5515" y="2537"/>
                  </a:cubicBezTo>
                  <a:cubicBezTo>
                    <a:pt x="4587" y="2418"/>
                    <a:pt x="3646" y="2239"/>
                    <a:pt x="2836" y="1763"/>
                  </a:cubicBezTo>
                  <a:cubicBezTo>
                    <a:pt x="2158" y="1370"/>
                    <a:pt x="1586" y="739"/>
                    <a:pt x="1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88" name="Google Shape;288;p15"/>
          <p:cNvGrpSpPr/>
          <p:nvPr/>
        </p:nvGrpSpPr>
        <p:grpSpPr>
          <a:xfrm rot="-822690">
            <a:off x="953426" y="384795"/>
            <a:ext cx="454997" cy="472247"/>
            <a:chOff x="614950" y="1682850"/>
            <a:chExt cx="438175" cy="454900"/>
          </a:xfrm>
        </p:grpSpPr>
        <p:sp>
          <p:nvSpPr>
            <p:cNvPr id="289" name="Google Shape;289;p15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92" name="Google Shape;292;p15"/>
          <p:cNvSpPr txBox="1">
            <a:spLocks noGrp="1"/>
          </p:cNvSpPr>
          <p:nvPr>
            <p:ph type="subTitle" idx="1"/>
          </p:nvPr>
        </p:nvSpPr>
        <p:spPr>
          <a:xfrm>
            <a:off x="1705600" y="1898600"/>
            <a:ext cx="8780800" cy="30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465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5"/>
          <p:cNvSpPr txBox="1">
            <a:spLocks noGrp="1"/>
          </p:cNvSpPr>
          <p:nvPr>
            <p:ph type="title"/>
          </p:nvPr>
        </p:nvSpPr>
        <p:spPr>
          <a:xfrm>
            <a:off x="4225200" y="5131067"/>
            <a:ext cx="6261200" cy="4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935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/>
          <p:nvPr/>
        </p:nvSpPr>
        <p:spPr>
          <a:xfrm rot="10800000" flipH="1">
            <a:off x="0" y="39"/>
            <a:ext cx="12204803" cy="7480259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6" name="Google Shape;296;p16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021600" cy="8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97" name="Google Shape;297;p16"/>
          <p:cNvSpPr txBox="1">
            <a:spLocks noGrp="1"/>
          </p:cNvSpPr>
          <p:nvPr>
            <p:ph type="subTitle" idx="1"/>
          </p:nvPr>
        </p:nvSpPr>
        <p:spPr>
          <a:xfrm>
            <a:off x="1451633" y="34290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5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>
              <a:spcBef>
                <a:spcPts val="2135"/>
              </a:spcBef>
              <a:spcAft>
                <a:spcPts val="2135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98" name="Google Shape;298;p16"/>
          <p:cNvSpPr txBox="1">
            <a:spLocks noGrp="1"/>
          </p:cNvSpPr>
          <p:nvPr>
            <p:ph type="subTitle" idx="2"/>
          </p:nvPr>
        </p:nvSpPr>
        <p:spPr>
          <a:xfrm>
            <a:off x="4930000" y="34290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5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99" name="Google Shape;299;p16"/>
          <p:cNvSpPr txBox="1">
            <a:spLocks noGrp="1"/>
          </p:cNvSpPr>
          <p:nvPr>
            <p:ph type="subTitle" idx="3"/>
          </p:nvPr>
        </p:nvSpPr>
        <p:spPr>
          <a:xfrm>
            <a:off x="8403567" y="34290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5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00" name="Google Shape;300;p16"/>
          <p:cNvSpPr txBox="1">
            <a:spLocks noGrp="1"/>
          </p:cNvSpPr>
          <p:nvPr>
            <p:ph type="subTitle" idx="4"/>
          </p:nvPr>
        </p:nvSpPr>
        <p:spPr>
          <a:xfrm>
            <a:off x="1219833" y="40891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5">
                <a:solidFill>
                  <a:srgbClr val="FFFFFF"/>
                </a:solidFill>
              </a:defRPr>
            </a:lvl1pPr>
            <a:lvl2pPr lvl="1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6"/>
          <p:cNvSpPr txBox="1">
            <a:spLocks noGrp="1"/>
          </p:cNvSpPr>
          <p:nvPr>
            <p:ph type="subTitle" idx="5"/>
          </p:nvPr>
        </p:nvSpPr>
        <p:spPr>
          <a:xfrm>
            <a:off x="4695800" y="40891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5">
                <a:solidFill>
                  <a:srgbClr val="FFFFFF"/>
                </a:solidFill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6"/>
          <p:cNvSpPr txBox="1">
            <a:spLocks noGrp="1"/>
          </p:cNvSpPr>
          <p:nvPr>
            <p:ph type="subTitle" idx="6"/>
          </p:nvPr>
        </p:nvSpPr>
        <p:spPr>
          <a:xfrm>
            <a:off x="8171767" y="40891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5">
                <a:solidFill>
                  <a:srgbClr val="FFFFFF"/>
                </a:solidFill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6"/>
          <p:cNvSpPr/>
          <p:nvPr/>
        </p:nvSpPr>
        <p:spPr>
          <a:xfrm rot="8549447">
            <a:off x="10315789" y="6122152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4" name="Google Shape;304;p16"/>
          <p:cNvSpPr/>
          <p:nvPr/>
        </p:nvSpPr>
        <p:spPr>
          <a:xfrm rot="-7207332">
            <a:off x="1014609" y="2432089"/>
            <a:ext cx="308583" cy="29200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bg>
      <p:bgPr>
        <a:solidFill>
          <a:schemeClr val="lt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"/>
          <p:cNvSpPr/>
          <p:nvPr/>
        </p:nvSpPr>
        <p:spPr>
          <a:xfrm flipH="1">
            <a:off x="-1429867" y="2748586"/>
            <a:ext cx="5095101" cy="4103932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7" name="Google Shape;307;p17"/>
          <p:cNvSpPr/>
          <p:nvPr/>
        </p:nvSpPr>
        <p:spPr>
          <a:xfrm rot="10800000" flipH="1">
            <a:off x="3594219" y="-45830"/>
            <a:ext cx="8597781" cy="3110087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8" name="Google Shape;308;p17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57708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09" name="Google Shape;309;p17"/>
          <p:cNvSpPr txBox="1">
            <a:spLocks noGrp="1"/>
          </p:cNvSpPr>
          <p:nvPr>
            <p:ph type="subTitle" idx="1"/>
          </p:nvPr>
        </p:nvSpPr>
        <p:spPr>
          <a:xfrm>
            <a:off x="2406143" y="2051067"/>
            <a:ext cx="221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5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0" name="Google Shape;310;p17"/>
          <p:cNvSpPr txBox="1">
            <a:spLocks noGrp="1"/>
          </p:cNvSpPr>
          <p:nvPr>
            <p:ph type="subTitle" idx="2"/>
          </p:nvPr>
        </p:nvSpPr>
        <p:spPr>
          <a:xfrm>
            <a:off x="2408413" y="4261024"/>
            <a:ext cx="221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5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1" name="Google Shape;311;p17"/>
          <p:cNvSpPr txBox="1">
            <a:spLocks noGrp="1"/>
          </p:cNvSpPr>
          <p:nvPr>
            <p:ph type="subTitle" idx="3"/>
          </p:nvPr>
        </p:nvSpPr>
        <p:spPr>
          <a:xfrm>
            <a:off x="7570565" y="4260856"/>
            <a:ext cx="2165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5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2" name="Google Shape;312;p17"/>
          <p:cNvSpPr txBox="1">
            <a:spLocks noGrp="1"/>
          </p:cNvSpPr>
          <p:nvPr>
            <p:ph type="subTitle" idx="4"/>
          </p:nvPr>
        </p:nvSpPr>
        <p:spPr>
          <a:xfrm>
            <a:off x="1404700" y="2711233"/>
            <a:ext cx="3214800" cy="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5">
                <a:solidFill>
                  <a:srgbClr val="FFFFFF"/>
                </a:solidFill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 txBox="1">
            <a:spLocks noGrp="1"/>
          </p:cNvSpPr>
          <p:nvPr>
            <p:ph type="subTitle" idx="5"/>
          </p:nvPr>
        </p:nvSpPr>
        <p:spPr>
          <a:xfrm>
            <a:off x="1404600" y="4921143"/>
            <a:ext cx="32148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5">
                <a:solidFill>
                  <a:srgbClr val="FFFFFF"/>
                </a:solidFill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6"/>
          </p:nvPr>
        </p:nvSpPr>
        <p:spPr>
          <a:xfrm>
            <a:off x="7567600" y="4921033"/>
            <a:ext cx="32148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5">
                <a:solidFill>
                  <a:srgbClr val="FFFFFF"/>
                </a:solidFill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7"/>
          <p:cNvSpPr txBox="1">
            <a:spLocks noGrp="1"/>
          </p:cNvSpPr>
          <p:nvPr>
            <p:ph type="subTitle" idx="7"/>
          </p:nvPr>
        </p:nvSpPr>
        <p:spPr>
          <a:xfrm>
            <a:off x="7567600" y="2051067"/>
            <a:ext cx="2165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5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SzPts val="2000"/>
              <a:buFont typeface="Holtwood One SC"/>
              <a:buNone/>
              <a:defRPr sz="2665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6" name="Google Shape;316;p17"/>
          <p:cNvSpPr txBox="1">
            <a:spLocks noGrp="1"/>
          </p:cNvSpPr>
          <p:nvPr>
            <p:ph type="subTitle" idx="8"/>
          </p:nvPr>
        </p:nvSpPr>
        <p:spPr>
          <a:xfrm>
            <a:off x="7567600" y="2711240"/>
            <a:ext cx="32148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5">
                <a:solidFill>
                  <a:srgbClr val="FFFFFF"/>
                </a:solidFill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7"/>
          <p:cNvSpPr/>
          <p:nvPr/>
        </p:nvSpPr>
        <p:spPr>
          <a:xfrm rot="-4086701">
            <a:off x="622930" y="-57467"/>
            <a:ext cx="379063" cy="329461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8" name="Google Shape;318;p17"/>
          <p:cNvSpPr/>
          <p:nvPr/>
        </p:nvSpPr>
        <p:spPr>
          <a:xfrm rot="-4086574">
            <a:off x="502348" y="380201"/>
            <a:ext cx="261715" cy="227473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9" name="Google Shape;319;p17"/>
          <p:cNvSpPr/>
          <p:nvPr/>
        </p:nvSpPr>
        <p:spPr>
          <a:xfrm rot="-9295189">
            <a:off x="11668781" y="2107308"/>
            <a:ext cx="261713" cy="227472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lt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8"/>
          <p:cNvSpPr/>
          <p:nvPr/>
        </p:nvSpPr>
        <p:spPr>
          <a:xfrm rot="10800000">
            <a:off x="0" y="14"/>
            <a:ext cx="8597781" cy="3110087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2" name="Google Shape;322;p18"/>
          <p:cNvSpPr txBox="1">
            <a:spLocks noGrp="1"/>
          </p:cNvSpPr>
          <p:nvPr>
            <p:ph type="title" hasCustomPrompt="1"/>
          </p:nvPr>
        </p:nvSpPr>
        <p:spPr>
          <a:xfrm>
            <a:off x="2833451" y="1349633"/>
            <a:ext cx="65200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23" name="Google Shape;323;p18"/>
          <p:cNvSpPr/>
          <p:nvPr/>
        </p:nvSpPr>
        <p:spPr>
          <a:xfrm>
            <a:off x="7848460" y="4389030"/>
            <a:ext cx="4407045" cy="2468980"/>
          </a:xfrm>
          <a:custGeom>
            <a:avLst/>
            <a:gdLst/>
            <a:ahLst/>
            <a:cxnLst/>
            <a:rect l="l" t="t" r="r" b="b"/>
            <a:pathLst>
              <a:path w="97775" h="54781" extrusionOk="0">
                <a:moveTo>
                  <a:pt x="97774" y="0"/>
                </a:moveTo>
                <a:cubicBezTo>
                  <a:pt x="86952" y="4370"/>
                  <a:pt x="82380" y="20122"/>
                  <a:pt x="76379" y="26634"/>
                </a:cubicBezTo>
                <a:cubicBezTo>
                  <a:pt x="70134" y="33404"/>
                  <a:pt x="56141" y="33809"/>
                  <a:pt x="41131" y="33809"/>
                </a:cubicBezTo>
                <a:cubicBezTo>
                  <a:pt x="39086" y="33809"/>
                  <a:pt x="37023" y="33802"/>
                  <a:pt x="34957" y="33802"/>
                </a:cubicBezTo>
                <a:cubicBezTo>
                  <a:pt x="18836" y="33802"/>
                  <a:pt x="0" y="54781"/>
                  <a:pt x="0" y="54781"/>
                </a:cubicBezTo>
                <a:lnTo>
                  <a:pt x="97774" y="54781"/>
                </a:lnTo>
                <a:lnTo>
                  <a:pt x="9777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4" name="Google Shape;324;p18"/>
          <p:cNvSpPr txBox="1">
            <a:spLocks noGrp="1"/>
          </p:cNvSpPr>
          <p:nvPr>
            <p:ph type="subTitle" idx="1"/>
          </p:nvPr>
        </p:nvSpPr>
        <p:spPr>
          <a:xfrm>
            <a:off x="3528067" y="1856872"/>
            <a:ext cx="5136000" cy="5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865"/>
            </a:lvl1pPr>
            <a:lvl2pPr lvl="1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8"/>
          <p:cNvSpPr txBox="1">
            <a:spLocks noGrp="1"/>
          </p:cNvSpPr>
          <p:nvPr>
            <p:ph type="title" idx="2" hasCustomPrompt="1"/>
          </p:nvPr>
        </p:nvSpPr>
        <p:spPr>
          <a:xfrm>
            <a:off x="2833451" y="2841217"/>
            <a:ext cx="65200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26" name="Google Shape;326;p18"/>
          <p:cNvSpPr txBox="1">
            <a:spLocks noGrp="1"/>
          </p:cNvSpPr>
          <p:nvPr>
            <p:ph type="subTitle" idx="3"/>
          </p:nvPr>
        </p:nvSpPr>
        <p:spPr>
          <a:xfrm>
            <a:off x="2568549" y="3629983"/>
            <a:ext cx="7054800" cy="5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5"/>
            </a:lvl1pPr>
            <a:lvl2pPr lvl="1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8"/>
          <p:cNvSpPr txBox="1">
            <a:spLocks noGrp="1"/>
          </p:cNvSpPr>
          <p:nvPr>
            <p:ph type="title" idx="4" hasCustomPrompt="1"/>
          </p:nvPr>
        </p:nvSpPr>
        <p:spPr>
          <a:xfrm>
            <a:off x="2833451" y="4336767"/>
            <a:ext cx="65200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28" name="Google Shape;328;p18"/>
          <p:cNvSpPr txBox="1">
            <a:spLocks noGrp="1"/>
          </p:cNvSpPr>
          <p:nvPr>
            <p:ph type="subTitle" idx="5"/>
          </p:nvPr>
        </p:nvSpPr>
        <p:spPr>
          <a:xfrm>
            <a:off x="3527900" y="5437073"/>
            <a:ext cx="5136000" cy="5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5"/>
            </a:lvl1pPr>
            <a:lvl2pPr lvl="1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8"/>
          <p:cNvSpPr/>
          <p:nvPr/>
        </p:nvSpPr>
        <p:spPr>
          <a:xfrm rot="-4086701">
            <a:off x="8446130" y="491400"/>
            <a:ext cx="379063" cy="329461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0" name="Google Shape;330;p18"/>
          <p:cNvSpPr/>
          <p:nvPr/>
        </p:nvSpPr>
        <p:spPr>
          <a:xfrm rot="-4086806">
            <a:off x="7618992" y="6325305"/>
            <a:ext cx="337453" cy="293283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31" name="Google Shape;331;p18"/>
          <p:cNvGrpSpPr/>
          <p:nvPr/>
        </p:nvGrpSpPr>
        <p:grpSpPr>
          <a:xfrm rot="-257086">
            <a:off x="11192844" y="819793"/>
            <a:ext cx="585768" cy="636503"/>
            <a:chOff x="1761950" y="1669000"/>
            <a:chExt cx="482700" cy="529100"/>
          </a:xfrm>
        </p:grpSpPr>
        <p:sp>
          <p:nvSpPr>
            <p:cNvPr id="332" name="Google Shape;332;p18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35" name="Google Shape;335;p18"/>
          <p:cNvGrpSpPr/>
          <p:nvPr/>
        </p:nvGrpSpPr>
        <p:grpSpPr>
          <a:xfrm rot="651154">
            <a:off x="9855572" y="85676"/>
            <a:ext cx="1005344" cy="1003875"/>
            <a:chOff x="345025" y="221948"/>
            <a:chExt cx="1016224" cy="1014094"/>
          </a:xfrm>
        </p:grpSpPr>
        <p:sp>
          <p:nvSpPr>
            <p:cNvPr id="336" name="Google Shape;336;p18"/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Google Shape;337;p18"/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Google Shape;338;p18"/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39" name="Google Shape;339;p18"/>
          <p:cNvGrpSpPr/>
          <p:nvPr/>
        </p:nvGrpSpPr>
        <p:grpSpPr>
          <a:xfrm rot="-1928199">
            <a:off x="10337560" y="1652695"/>
            <a:ext cx="976088" cy="999277"/>
            <a:chOff x="2797650" y="3803725"/>
            <a:chExt cx="787175" cy="819250"/>
          </a:xfrm>
        </p:grpSpPr>
        <p:sp>
          <p:nvSpPr>
            <p:cNvPr id="340" name="Google Shape;340;p18"/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0"/>
          <p:cNvSpPr txBox="1">
            <a:spLocks noGrp="1"/>
          </p:cNvSpPr>
          <p:nvPr>
            <p:ph type="title"/>
          </p:nvPr>
        </p:nvSpPr>
        <p:spPr>
          <a:xfrm>
            <a:off x="960000" y="1499800"/>
            <a:ext cx="5219600" cy="23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5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64" name="Google Shape;364;p20"/>
          <p:cNvSpPr txBox="1">
            <a:spLocks noGrp="1"/>
          </p:cNvSpPr>
          <p:nvPr>
            <p:ph type="subTitle" idx="1"/>
          </p:nvPr>
        </p:nvSpPr>
        <p:spPr>
          <a:xfrm>
            <a:off x="960000" y="4010200"/>
            <a:ext cx="5219600" cy="1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5"/>
            </a:lvl1pPr>
            <a:lvl2pPr lvl="1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20"/>
          <p:cNvSpPr/>
          <p:nvPr/>
        </p:nvSpPr>
        <p:spPr>
          <a:xfrm rot="-2955853">
            <a:off x="973799" y="807388"/>
            <a:ext cx="272368" cy="236731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6" name="Google Shape;366;p20"/>
          <p:cNvSpPr/>
          <p:nvPr/>
        </p:nvSpPr>
        <p:spPr>
          <a:xfrm rot="-2955913">
            <a:off x="627764" y="437639"/>
            <a:ext cx="379061" cy="329456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7" name="Google Shape;367;p20"/>
          <p:cNvSpPr/>
          <p:nvPr/>
        </p:nvSpPr>
        <p:spPr>
          <a:xfrm rot="10800000" flipH="1">
            <a:off x="9283700" y="94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"/>
          <p:cNvSpPr/>
          <p:nvPr/>
        </p:nvSpPr>
        <p:spPr>
          <a:xfrm rot="10800000">
            <a:off x="0" y="-6306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7564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965167" y="2759000"/>
            <a:ext cx="3899600" cy="1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5">
                <a:solidFill>
                  <a:srgbClr val="FFFFFF"/>
                </a:solidFill>
              </a:defRPr>
            </a:lvl1pPr>
            <a:lvl2pPr marL="1219200" lvl="1" indent="-406400" rtl="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00" lvl="2" indent="-406400" rtl="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00" lvl="3" indent="-406400" rtl="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00" lvl="4" indent="-406400" rtl="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00" lvl="5" indent="-406400" rtl="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200" lvl="6" indent="-406400" rtl="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800" lvl="7" indent="-406400" rtl="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400" lvl="8" indent="-406400" rtl="0">
              <a:spcBef>
                <a:spcPts val="2135"/>
              </a:spcBef>
              <a:spcAft>
                <a:spcPts val="2135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2" name="Google Shape;372;p21"/>
          <p:cNvSpPr/>
          <p:nvPr/>
        </p:nvSpPr>
        <p:spPr>
          <a:xfrm rot="930717">
            <a:off x="692580" y="861233"/>
            <a:ext cx="272368" cy="236729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3" name="Google Shape;373;p21"/>
          <p:cNvSpPr/>
          <p:nvPr/>
        </p:nvSpPr>
        <p:spPr>
          <a:xfrm rot="-522159">
            <a:off x="11153681" y="790724"/>
            <a:ext cx="272364" cy="236728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4" name="Google Shape;374;p21"/>
          <p:cNvSpPr/>
          <p:nvPr/>
        </p:nvSpPr>
        <p:spPr>
          <a:xfrm rot="-522202">
            <a:off x="10815560" y="474159"/>
            <a:ext cx="379061" cy="329455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"/>
          <p:cNvSpPr/>
          <p:nvPr/>
        </p:nvSpPr>
        <p:spPr>
          <a:xfrm rot="10800000">
            <a:off x="0" y="-6306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7564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965167" y="2759000"/>
            <a:ext cx="3899600" cy="1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5">
                <a:solidFill>
                  <a:srgbClr val="FFFFFF"/>
                </a:solidFill>
              </a:defRPr>
            </a:lvl1pPr>
            <a:lvl2pPr marL="1219200" lvl="1" indent="-406400" rtl="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00" lvl="2" indent="-406400" rtl="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00" lvl="3" indent="-406400" rtl="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00" lvl="4" indent="-406400" rtl="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00" lvl="5" indent="-406400" rtl="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200" lvl="6" indent="-406400" rtl="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800" lvl="7" indent="-406400" rtl="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400" lvl="8" indent="-406400" rtl="0">
              <a:spcBef>
                <a:spcPts val="2135"/>
              </a:spcBef>
              <a:spcAft>
                <a:spcPts val="2135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2" name="Google Shape;372;p21"/>
          <p:cNvSpPr/>
          <p:nvPr/>
        </p:nvSpPr>
        <p:spPr>
          <a:xfrm rot="930717">
            <a:off x="692580" y="861233"/>
            <a:ext cx="272368" cy="236729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3" name="Google Shape;373;p21"/>
          <p:cNvSpPr/>
          <p:nvPr/>
        </p:nvSpPr>
        <p:spPr>
          <a:xfrm rot="-522159">
            <a:off x="11153681" y="790724"/>
            <a:ext cx="272364" cy="236728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4" name="Google Shape;374;p21"/>
          <p:cNvSpPr/>
          <p:nvPr/>
        </p:nvSpPr>
        <p:spPr>
          <a:xfrm rot="-522202">
            <a:off x="10815560" y="474159"/>
            <a:ext cx="379061" cy="329455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dk1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>
            <a:spLocks noGrp="1"/>
          </p:cNvSpPr>
          <p:nvPr>
            <p:ph type="subTitle" idx="1"/>
          </p:nvPr>
        </p:nvSpPr>
        <p:spPr>
          <a:xfrm>
            <a:off x="965200" y="1410699"/>
            <a:ext cx="10266800" cy="4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1pPr>
            <a:lvl2pPr lvl="1">
              <a:spcBef>
                <a:spcPts val="2135"/>
              </a:spcBef>
              <a:spcAft>
                <a:spcPts val="0"/>
              </a:spcAft>
              <a:buSzPts val="1500"/>
              <a:buAutoNum type="alphaLcPeriod"/>
              <a:defRPr/>
            </a:lvl2pPr>
            <a:lvl3pPr lvl="2">
              <a:spcBef>
                <a:spcPts val="2135"/>
              </a:spcBef>
              <a:spcAft>
                <a:spcPts val="0"/>
              </a:spcAft>
              <a:buSzPts val="1500"/>
              <a:buAutoNum type="romanLcPeriod"/>
              <a:defRPr/>
            </a:lvl3pPr>
            <a:lvl4pPr lvl="3">
              <a:spcBef>
                <a:spcPts val="2135"/>
              </a:spcBef>
              <a:spcAft>
                <a:spcPts val="0"/>
              </a:spcAft>
              <a:buSzPts val="1500"/>
              <a:buAutoNum type="arabicPeriod"/>
              <a:defRPr/>
            </a:lvl4pPr>
            <a:lvl5pPr lvl="4">
              <a:spcBef>
                <a:spcPts val="2135"/>
              </a:spcBef>
              <a:spcAft>
                <a:spcPts val="0"/>
              </a:spcAft>
              <a:buSzPts val="1500"/>
              <a:buAutoNum type="alphaLcPeriod"/>
              <a:defRPr/>
            </a:lvl5pPr>
            <a:lvl6pPr lvl="5">
              <a:spcBef>
                <a:spcPts val="2135"/>
              </a:spcBef>
              <a:spcAft>
                <a:spcPts val="0"/>
              </a:spcAft>
              <a:buSzPts val="1500"/>
              <a:buAutoNum type="romanLcPeriod"/>
              <a:defRPr/>
            </a:lvl6pPr>
            <a:lvl7pPr lvl="6">
              <a:spcBef>
                <a:spcPts val="2135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2135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2135"/>
              </a:spcBef>
              <a:spcAft>
                <a:spcPts val="2135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94" name="Google Shape;394;p26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8953600" cy="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/>
          <p:nvPr/>
        </p:nvSpPr>
        <p:spPr>
          <a:xfrm flipH="1">
            <a:off x="-146" y="4724401"/>
            <a:ext cx="575324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6" name="Google Shape;406;p29"/>
          <p:cNvSpPr/>
          <p:nvPr/>
        </p:nvSpPr>
        <p:spPr>
          <a:xfrm rot="10800000" flipH="1">
            <a:off x="4356102" y="16"/>
            <a:ext cx="783579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7" name="Google Shape;407;p29"/>
          <p:cNvSpPr/>
          <p:nvPr/>
        </p:nvSpPr>
        <p:spPr>
          <a:xfrm rot="2700000" flipH="1">
            <a:off x="7790109" y="1783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8" name="Google Shape;408;p29"/>
          <p:cNvSpPr/>
          <p:nvPr/>
        </p:nvSpPr>
        <p:spPr>
          <a:xfrm rot="2700000" flipH="1">
            <a:off x="2583109" y="48056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/>
          <p:nvPr/>
        </p:nvSpPr>
        <p:spPr>
          <a:xfrm>
            <a:off x="0" y="-1110767"/>
            <a:ext cx="12191931" cy="7968736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1" name="Google Shape;411;p30"/>
          <p:cNvSpPr/>
          <p:nvPr/>
        </p:nvSpPr>
        <p:spPr>
          <a:xfrm rot="2700000" flipH="1">
            <a:off x="1452809" y="2799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2" name="Google Shape;412;p30"/>
          <p:cNvSpPr/>
          <p:nvPr/>
        </p:nvSpPr>
        <p:spPr>
          <a:xfrm rot="2700000" flipH="1">
            <a:off x="10772143" y="13385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/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4" name="Rectangle 3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0550236" y="6265573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21BBD-F3BE-4A14-91C7-EA319EA25217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37D7E-9949-4811-9876-376F91BC33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Red)">
    <p:bg>
      <p:bgPr>
        <a:blipFill dpi="0" rotWithShape="1">
          <a:blip r:embed="rId2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753" y="-9341"/>
            <a:ext cx="12192000" cy="6867341"/>
            <a:chOff x="753" y="-9341"/>
            <a:chExt cx="12192000" cy="6867341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/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6" name="Straight Connector 135"/>
          <p:cNvCxnSpPr/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 userDrawn="1"/>
        </p:nvSpPr>
        <p:spPr>
          <a:xfrm rot="16200000">
            <a:off x="-127004" y="6019447"/>
            <a:ext cx="805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10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8" name="Group 137"/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39" name="Rectangle: Rounded Corners 138"/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/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2" name="Straight Connector 141"/>
          <p:cNvCxnSpPr/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 userDrawn="1"/>
        </p:nvSpPr>
        <p:spPr>
          <a:xfrm>
            <a:off x="11095909" y="113775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9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Group 145"/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47" name="TextBox 146"/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527A5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row: Chevron 148"/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9341"/>
            <a:ext cx="12192000" cy="6867341"/>
            <a:chOff x="753" y="-9341"/>
            <a:chExt cx="12192000" cy="686734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3" name="Straight Connector 72"/>
          <p:cNvCxnSpPr/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 userDrawn="1"/>
        </p:nvSpPr>
        <p:spPr>
          <a:xfrm rot="16200000">
            <a:off x="-150433" y="5908808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75" name="Group 74"/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76" name="Rectangle: Rounded Corners 75"/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79" name="Straight Connector 78"/>
          <p:cNvCxnSpPr/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 userDrawn="1"/>
        </p:nvSpPr>
        <p:spPr>
          <a:xfrm>
            <a:off x="10924459" y="94725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84" name="TextBox 83"/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row: Chevron 85"/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0695709" y="6396335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/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4" name="Rectangle 3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0550236" y="6265573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21BBD-F3BE-4A14-91C7-EA319EA25217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37D7E-9949-4811-9876-376F91BC33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Red)">
    <p:bg>
      <p:bgPr>
        <a:blipFill dpi="0" rotWithShape="1">
          <a:blip r:embed="rId2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753" y="-9341"/>
            <a:ext cx="12192000" cy="6867341"/>
            <a:chOff x="753" y="-9341"/>
            <a:chExt cx="12192000" cy="6867341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/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6" name="Straight Connector 135"/>
          <p:cNvCxnSpPr/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 userDrawn="1"/>
        </p:nvSpPr>
        <p:spPr>
          <a:xfrm rot="16200000">
            <a:off x="-127004" y="6019447"/>
            <a:ext cx="805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10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8" name="Group 137"/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39" name="Rectangle: Rounded Corners 138"/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/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2" name="Straight Connector 141"/>
          <p:cNvCxnSpPr/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 userDrawn="1"/>
        </p:nvSpPr>
        <p:spPr>
          <a:xfrm>
            <a:off x="11095909" y="113775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9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Group 145"/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47" name="TextBox 146"/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527A5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row: Chevron 148"/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9341"/>
            <a:ext cx="12192000" cy="6867341"/>
            <a:chOff x="753" y="-9341"/>
            <a:chExt cx="12192000" cy="686734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3" name="Straight Connector 72"/>
          <p:cNvCxnSpPr/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 userDrawn="1"/>
        </p:nvSpPr>
        <p:spPr>
          <a:xfrm rot="16200000">
            <a:off x="-150433" y="5908808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75" name="Group 74"/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76" name="Rectangle: Rounded Corners 75"/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79" name="Straight Connector 78"/>
          <p:cNvCxnSpPr/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 userDrawn="1"/>
        </p:nvSpPr>
        <p:spPr>
          <a:xfrm>
            <a:off x="10924459" y="94725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84" name="TextBox 83"/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row: Chevron 85"/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7940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5780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0662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6351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3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2952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031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368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9687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7331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71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/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8743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1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44" y="292838"/>
            <a:ext cx="1395965" cy="13959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44" y="292838"/>
            <a:ext cx="1395965" cy="139596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D1ECAFD-A81F-89AE-6139-0A94C11D5E5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44" y="292838"/>
            <a:ext cx="1395965" cy="139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440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112.png"/><Relationship Id="rId4" Type="http://schemas.openxmlformats.org/officeDocument/2006/relationships/image" Target="../media/image9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6.wmf"/><Relationship Id="rId7" Type="http://schemas.openxmlformats.org/officeDocument/2006/relationships/image" Target="../media/image9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6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8.png"/><Relationship Id="rId10" Type="http://schemas.openxmlformats.org/officeDocument/2006/relationships/image" Target="../media/image101.wmf"/><Relationship Id="rId4" Type="http://schemas.openxmlformats.org/officeDocument/2006/relationships/image" Target="../media/image97.png"/><Relationship Id="rId9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103.png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7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26" Type="http://schemas.openxmlformats.org/officeDocument/2006/relationships/image" Target="../media/image63.png"/><Relationship Id="rId39" Type="http://schemas.openxmlformats.org/officeDocument/2006/relationships/image" Target="../media/image76.png"/><Relationship Id="rId21" Type="http://schemas.openxmlformats.org/officeDocument/2006/relationships/image" Target="../media/image58.png"/><Relationship Id="rId34" Type="http://schemas.openxmlformats.org/officeDocument/2006/relationships/image" Target="../media/image71.png"/><Relationship Id="rId42" Type="http://schemas.openxmlformats.org/officeDocument/2006/relationships/image" Target="../media/image79.png"/><Relationship Id="rId47" Type="http://schemas.openxmlformats.org/officeDocument/2006/relationships/image" Target="../media/image84.png"/><Relationship Id="rId50" Type="http://schemas.openxmlformats.org/officeDocument/2006/relationships/image" Target="../media/image87.png"/><Relationship Id="rId55" Type="http://schemas.openxmlformats.org/officeDocument/2006/relationships/image" Target="../media/image30.png"/><Relationship Id="rId7" Type="http://schemas.openxmlformats.org/officeDocument/2006/relationships/image" Target="../media/image44.png"/><Relationship Id="rId2" Type="http://schemas.openxmlformats.org/officeDocument/2006/relationships/tags" Target="../tags/tag5.xml"/><Relationship Id="rId16" Type="http://schemas.openxmlformats.org/officeDocument/2006/relationships/image" Target="../media/image53.jpeg"/><Relationship Id="rId29" Type="http://schemas.openxmlformats.org/officeDocument/2006/relationships/image" Target="../media/image66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32" Type="http://schemas.openxmlformats.org/officeDocument/2006/relationships/image" Target="../media/image69.png"/><Relationship Id="rId37" Type="http://schemas.openxmlformats.org/officeDocument/2006/relationships/image" Target="../media/image74.png"/><Relationship Id="rId40" Type="http://schemas.openxmlformats.org/officeDocument/2006/relationships/image" Target="../media/image77.png"/><Relationship Id="rId45" Type="http://schemas.openxmlformats.org/officeDocument/2006/relationships/image" Target="../media/image82.png"/><Relationship Id="rId53" Type="http://schemas.openxmlformats.org/officeDocument/2006/relationships/image" Target="../media/image29.png"/><Relationship Id="rId58" Type="http://schemas.openxmlformats.org/officeDocument/2006/relationships/image" Target="../media/image90.png"/><Relationship Id="rId5" Type="http://schemas.openxmlformats.org/officeDocument/2006/relationships/image" Target="../media/image35.png"/><Relationship Id="rId19" Type="http://schemas.openxmlformats.org/officeDocument/2006/relationships/image" Target="../media/image56.png"/><Relationship Id="rId4" Type="http://schemas.openxmlformats.org/officeDocument/2006/relationships/image" Target="../media/image34.png"/><Relationship Id="rId9" Type="http://schemas.openxmlformats.org/officeDocument/2006/relationships/image" Target="../media/image46.png"/><Relationship Id="rId14" Type="http://schemas.openxmlformats.org/officeDocument/2006/relationships/image" Target="../media/image51.jpeg"/><Relationship Id="rId22" Type="http://schemas.openxmlformats.org/officeDocument/2006/relationships/image" Target="../media/image59.png"/><Relationship Id="rId27" Type="http://schemas.openxmlformats.org/officeDocument/2006/relationships/image" Target="../media/image64.png"/><Relationship Id="rId30" Type="http://schemas.openxmlformats.org/officeDocument/2006/relationships/image" Target="../media/image67.png"/><Relationship Id="rId35" Type="http://schemas.openxmlformats.org/officeDocument/2006/relationships/image" Target="../media/image72.png"/><Relationship Id="rId43" Type="http://schemas.openxmlformats.org/officeDocument/2006/relationships/image" Target="../media/image80.png"/><Relationship Id="rId48" Type="http://schemas.openxmlformats.org/officeDocument/2006/relationships/image" Target="../media/image85.png"/><Relationship Id="rId56" Type="http://schemas.microsoft.com/office/2007/relationships/hdphoto" Target="../media/hdphoto9.wdp"/><Relationship Id="rId8" Type="http://schemas.openxmlformats.org/officeDocument/2006/relationships/image" Target="../media/image45.png"/><Relationship Id="rId51" Type="http://schemas.openxmlformats.org/officeDocument/2006/relationships/image" Target="../media/image88.png"/><Relationship Id="rId3" Type="http://schemas.openxmlformats.org/officeDocument/2006/relationships/slideLayout" Target="../slideLayouts/slideLayout77.xml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33" Type="http://schemas.openxmlformats.org/officeDocument/2006/relationships/image" Target="../media/image70.png"/><Relationship Id="rId38" Type="http://schemas.openxmlformats.org/officeDocument/2006/relationships/image" Target="../media/image75.png"/><Relationship Id="rId46" Type="http://schemas.openxmlformats.org/officeDocument/2006/relationships/image" Target="../media/image83.png"/><Relationship Id="rId59" Type="http://schemas.microsoft.com/office/2007/relationships/hdphoto" Target="../media/hdphoto11.wdp"/><Relationship Id="rId20" Type="http://schemas.openxmlformats.org/officeDocument/2006/relationships/image" Target="../media/image57.png"/><Relationship Id="rId41" Type="http://schemas.openxmlformats.org/officeDocument/2006/relationships/image" Target="../media/image78.png"/><Relationship Id="rId54" Type="http://schemas.microsoft.com/office/2007/relationships/hdphoto" Target="../media/hdphoto8.wdp"/><Relationship Id="rId1" Type="http://schemas.openxmlformats.org/officeDocument/2006/relationships/tags" Target="../tags/tag4.xml"/><Relationship Id="rId6" Type="http://schemas.openxmlformats.org/officeDocument/2006/relationships/image" Target="../media/image36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28" Type="http://schemas.openxmlformats.org/officeDocument/2006/relationships/image" Target="../media/image65.png"/><Relationship Id="rId36" Type="http://schemas.openxmlformats.org/officeDocument/2006/relationships/image" Target="../media/image73.png"/><Relationship Id="rId49" Type="http://schemas.openxmlformats.org/officeDocument/2006/relationships/image" Target="../media/image86.png"/><Relationship Id="rId57" Type="http://schemas.openxmlformats.org/officeDocument/2006/relationships/image" Target="../media/image7.png"/><Relationship Id="rId10" Type="http://schemas.openxmlformats.org/officeDocument/2006/relationships/image" Target="../media/image47.png"/><Relationship Id="rId31" Type="http://schemas.openxmlformats.org/officeDocument/2006/relationships/image" Target="../media/image68.png"/><Relationship Id="rId44" Type="http://schemas.openxmlformats.org/officeDocument/2006/relationships/image" Target="../media/image81.png"/><Relationship Id="rId52" Type="http://schemas.openxmlformats.org/officeDocument/2006/relationships/image" Target="../media/image89.png"/><Relationship Id="rId60" Type="http://schemas.openxmlformats.org/officeDocument/2006/relationships/image" Target="../media/image10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7.png"/><Relationship Id="rId3" Type="http://schemas.openxmlformats.org/officeDocument/2006/relationships/image" Target="../media/image107.png"/><Relationship Id="rId7" Type="http://schemas.microsoft.com/office/2007/relationships/hdphoto" Target="../media/hdphoto15.wdp"/><Relationship Id="rId12" Type="http://schemas.openxmlformats.org/officeDocument/2006/relationships/image" Target="../media/image1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09.png"/><Relationship Id="rId11" Type="http://schemas.openxmlformats.org/officeDocument/2006/relationships/image" Target="../media/image115.png"/><Relationship Id="rId5" Type="http://schemas.microsoft.com/office/2007/relationships/hdphoto" Target="../media/hdphoto14.wdp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microsoft.com/office/2007/relationships/hdphoto" Target="../media/hdphoto16.wdp"/><Relationship Id="rId14" Type="http://schemas.openxmlformats.org/officeDocument/2006/relationships/image" Target="../media/image1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audio" Target="../media/audio1.wav"/><Relationship Id="rId3" Type="http://schemas.openxmlformats.org/officeDocument/2006/relationships/image" Target="../media/image119.png"/><Relationship Id="rId7" Type="http://schemas.openxmlformats.org/officeDocument/2006/relationships/image" Target="../media/image122.png"/><Relationship Id="rId12" Type="http://schemas.openxmlformats.org/officeDocument/2006/relationships/image" Target="../media/image1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5.xml"/><Relationship Id="rId6" Type="http://schemas.microsoft.com/office/2007/relationships/hdphoto" Target="../media/hdphoto17.wdp"/><Relationship Id="rId11" Type="http://schemas.openxmlformats.org/officeDocument/2006/relationships/image" Target="../media/image146.png"/><Relationship Id="rId5" Type="http://schemas.openxmlformats.org/officeDocument/2006/relationships/image" Target="../media/image121.png"/><Relationship Id="rId10" Type="http://schemas.openxmlformats.org/officeDocument/2006/relationships/image" Target="../media/image145.png"/><Relationship Id="rId4" Type="http://schemas.openxmlformats.org/officeDocument/2006/relationships/image" Target="../media/image120.png"/><Relationship Id="rId9" Type="http://schemas.openxmlformats.org/officeDocument/2006/relationships/image" Target="../media/image144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3.png"/><Relationship Id="rId18" Type="http://schemas.openxmlformats.org/officeDocument/2006/relationships/image" Target="../media/image161.png"/><Relationship Id="rId26" Type="http://schemas.openxmlformats.org/officeDocument/2006/relationships/image" Target="../media/image165.png"/><Relationship Id="rId3" Type="http://schemas.openxmlformats.org/officeDocument/2006/relationships/audio" Target="../media/audio1.wav"/><Relationship Id="rId21" Type="http://schemas.openxmlformats.org/officeDocument/2006/relationships/customXml" Target="../ink/ink3.xml"/><Relationship Id="rId34" Type="http://schemas.openxmlformats.org/officeDocument/2006/relationships/image" Target="../media/image138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17" Type="http://schemas.openxmlformats.org/officeDocument/2006/relationships/customXml" Target="../ink/ink1.xml"/><Relationship Id="rId25" Type="http://schemas.openxmlformats.org/officeDocument/2006/relationships/customXml" Target="../ink/ink5.xml"/><Relationship Id="rId33" Type="http://schemas.openxmlformats.org/officeDocument/2006/relationships/image" Target="../media/image1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6.png"/><Relationship Id="rId20" Type="http://schemas.openxmlformats.org/officeDocument/2006/relationships/image" Target="../media/image162.png"/><Relationship Id="rId29" Type="http://schemas.openxmlformats.org/officeDocument/2006/relationships/customXml" Target="../ink/ink7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24" Type="http://schemas.openxmlformats.org/officeDocument/2006/relationships/image" Target="../media/image164.png"/><Relationship Id="rId32" Type="http://schemas.microsoft.com/office/2007/relationships/hdphoto" Target="../media/hdphoto18.wdp"/><Relationship Id="rId5" Type="http://schemas.openxmlformats.org/officeDocument/2006/relationships/image" Target="../media/image125.png"/><Relationship Id="rId15" Type="http://schemas.openxmlformats.org/officeDocument/2006/relationships/image" Target="../media/image135.png"/><Relationship Id="rId23" Type="http://schemas.openxmlformats.org/officeDocument/2006/relationships/customXml" Target="../ink/ink4.xml"/><Relationship Id="rId28" Type="http://schemas.openxmlformats.org/officeDocument/2006/relationships/image" Target="../media/image166.png"/><Relationship Id="rId36" Type="http://schemas.openxmlformats.org/officeDocument/2006/relationships/audio" Target="../media/audio1.wav"/><Relationship Id="rId10" Type="http://schemas.openxmlformats.org/officeDocument/2006/relationships/image" Target="../media/image130.png"/><Relationship Id="rId19" Type="http://schemas.openxmlformats.org/officeDocument/2006/relationships/customXml" Target="../ink/ink2.xml"/><Relationship Id="rId31" Type="http://schemas.openxmlformats.org/officeDocument/2006/relationships/image" Target="../media/image137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Relationship Id="rId22" Type="http://schemas.openxmlformats.org/officeDocument/2006/relationships/image" Target="../media/image163.png"/><Relationship Id="rId27" Type="http://schemas.openxmlformats.org/officeDocument/2006/relationships/customXml" Target="../ink/ink6.xml"/><Relationship Id="rId30" Type="http://schemas.openxmlformats.org/officeDocument/2006/relationships/image" Target="../media/image167.png"/><Relationship Id="rId35" Type="http://schemas.openxmlformats.org/officeDocument/2006/relationships/image" Target="../media/image139.GIF"/><Relationship Id="rId8" Type="http://schemas.openxmlformats.org/officeDocument/2006/relationships/image" Target="../media/image1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2.png"/><Relationship Id="rId7" Type="http://schemas.openxmlformats.org/officeDocument/2006/relationships/image" Target="../media/image15.GIF"/><Relationship Id="rId12" Type="http://schemas.openxmlformats.org/officeDocument/2006/relationships/image" Target="../media/image1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4.png"/><Relationship Id="rId11" Type="http://schemas.openxmlformats.org/officeDocument/2006/relationships/slide" Target="slide6.xml"/><Relationship Id="rId5" Type="http://schemas.openxmlformats.org/officeDocument/2006/relationships/slide" Target="slide4.xml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5" Type="http://schemas.openxmlformats.org/officeDocument/2006/relationships/slide" Target="slide3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0.png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openxmlformats.org/officeDocument/2006/relationships/image" Target="../media/image20.png"/><Relationship Id="rId21" Type="http://schemas.openxmlformats.org/officeDocument/2006/relationships/image" Target="../media/image31.pn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17" Type="http://schemas.openxmlformats.org/officeDocument/2006/relationships/image" Target="../media/image29.png"/><Relationship Id="rId2" Type="http://schemas.openxmlformats.org/officeDocument/2006/relationships/slideLayout" Target="../slideLayouts/slideLayout77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11" Type="http://schemas.microsoft.com/office/2007/relationships/hdphoto" Target="../media/hdphoto5.wdp"/><Relationship Id="rId24" Type="http://schemas.openxmlformats.org/officeDocument/2006/relationships/image" Target="../media/image33.png"/><Relationship Id="rId5" Type="http://schemas.openxmlformats.org/officeDocument/2006/relationships/image" Target="../media/image21.png"/><Relationship Id="rId15" Type="http://schemas.openxmlformats.org/officeDocument/2006/relationships/image" Target="../media/image28.png"/><Relationship Id="rId23" Type="http://schemas.openxmlformats.org/officeDocument/2006/relationships/image" Target="../media/image32.png"/><Relationship Id="rId10" Type="http://schemas.openxmlformats.org/officeDocument/2006/relationships/image" Target="../media/image25.png"/><Relationship Id="rId19" Type="http://schemas.openxmlformats.org/officeDocument/2006/relationships/image" Target="../media/image30.png"/><Relationship Id="rId4" Type="http://schemas.microsoft.com/office/2007/relationships/hdphoto" Target="../media/hdphoto3.wdp"/><Relationship Id="rId9" Type="http://schemas.openxmlformats.org/officeDocument/2006/relationships/image" Target="../media/image24.png"/><Relationship Id="rId14" Type="http://schemas.openxmlformats.org/officeDocument/2006/relationships/image" Target="../media/image27.png"/><Relationship Id="rId22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26" Type="http://schemas.openxmlformats.org/officeDocument/2006/relationships/image" Target="../media/image63.png"/><Relationship Id="rId39" Type="http://schemas.openxmlformats.org/officeDocument/2006/relationships/image" Target="../media/image76.png"/><Relationship Id="rId21" Type="http://schemas.openxmlformats.org/officeDocument/2006/relationships/image" Target="../media/image58.png"/><Relationship Id="rId34" Type="http://schemas.openxmlformats.org/officeDocument/2006/relationships/image" Target="../media/image71.png"/><Relationship Id="rId42" Type="http://schemas.openxmlformats.org/officeDocument/2006/relationships/image" Target="../media/image79.png"/><Relationship Id="rId47" Type="http://schemas.openxmlformats.org/officeDocument/2006/relationships/image" Target="../media/image84.png"/><Relationship Id="rId50" Type="http://schemas.openxmlformats.org/officeDocument/2006/relationships/image" Target="../media/image87.png"/><Relationship Id="rId55" Type="http://schemas.openxmlformats.org/officeDocument/2006/relationships/image" Target="../media/image30.png"/><Relationship Id="rId7" Type="http://schemas.openxmlformats.org/officeDocument/2006/relationships/image" Target="../media/image44.png"/><Relationship Id="rId2" Type="http://schemas.openxmlformats.org/officeDocument/2006/relationships/tags" Target="../tags/tag3.xml"/><Relationship Id="rId16" Type="http://schemas.openxmlformats.org/officeDocument/2006/relationships/image" Target="../media/image53.jpeg"/><Relationship Id="rId29" Type="http://schemas.openxmlformats.org/officeDocument/2006/relationships/image" Target="../media/image66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32" Type="http://schemas.openxmlformats.org/officeDocument/2006/relationships/image" Target="../media/image69.png"/><Relationship Id="rId37" Type="http://schemas.openxmlformats.org/officeDocument/2006/relationships/image" Target="../media/image74.png"/><Relationship Id="rId40" Type="http://schemas.openxmlformats.org/officeDocument/2006/relationships/image" Target="../media/image77.png"/><Relationship Id="rId45" Type="http://schemas.openxmlformats.org/officeDocument/2006/relationships/image" Target="../media/image82.png"/><Relationship Id="rId53" Type="http://schemas.openxmlformats.org/officeDocument/2006/relationships/image" Target="../media/image29.png"/><Relationship Id="rId58" Type="http://schemas.openxmlformats.org/officeDocument/2006/relationships/image" Target="../media/image90.png"/><Relationship Id="rId5" Type="http://schemas.openxmlformats.org/officeDocument/2006/relationships/image" Target="../media/image35.png"/><Relationship Id="rId19" Type="http://schemas.openxmlformats.org/officeDocument/2006/relationships/image" Target="../media/image56.png"/><Relationship Id="rId4" Type="http://schemas.openxmlformats.org/officeDocument/2006/relationships/image" Target="../media/image34.png"/><Relationship Id="rId9" Type="http://schemas.openxmlformats.org/officeDocument/2006/relationships/image" Target="../media/image46.png"/><Relationship Id="rId14" Type="http://schemas.openxmlformats.org/officeDocument/2006/relationships/image" Target="../media/image51.jpeg"/><Relationship Id="rId22" Type="http://schemas.openxmlformats.org/officeDocument/2006/relationships/image" Target="../media/image59.png"/><Relationship Id="rId27" Type="http://schemas.openxmlformats.org/officeDocument/2006/relationships/image" Target="../media/image64.png"/><Relationship Id="rId30" Type="http://schemas.openxmlformats.org/officeDocument/2006/relationships/image" Target="../media/image67.png"/><Relationship Id="rId35" Type="http://schemas.openxmlformats.org/officeDocument/2006/relationships/image" Target="../media/image72.png"/><Relationship Id="rId43" Type="http://schemas.openxmlformats.org/officeDocument/2006/relationships/image" Target="../media/image80.png"/><Relationship Id="rId48" Type="http://schemas.openxmlformats.org/officeDocument/2006/relationships/image" Target="../media/image85.png"/><Relationship Id="rId56" Type="http://schemas.microsoft.com/office/2007/relationships/hdphoto" Target="../media/hdphoto9.wdp"/><Relationship Id="rId8" Type="http://schemas.openxmlformats.org/officeDocument/2006/relationships/image" Target="../media/image45.png"/><Relationship Id="rId51" Type="http://schemas.openxmlformats.org/officeDocument/2006/relationships/image" Target="../media/image88.png"/><Relationship Id="rId3" Type="http://schemas.openxmlformats.org/officeDocument/2006/relationships/slideLayout" Target="../slideLayouts/slideLayout77.xml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33" Type="http://schemas.openxmlformats.org/officeDocument/2006/relationships/image" Target="../media/image70.png"/><Relationship Id="rId38" Type="http://schemas.openxmlformats.org/officeDocument/2006/relationships/image" Target="../media/image75.png"/><Relationship Id="rId46" Type="http://schemas.openxmlformats.org/officeDocument/2006/relationships/image" Target="../media/image83.png"/><Relationship Id="rId59" Type="http://schemas.microsoft.com/office/2007/relationships/hdphoto" Target="../media/hdphoto11.wdp"/><Relationship Id="rId20" Type="http://schemas.openxmlformats.org/officeDocument/2006/relationships/image" Target="../media/image57.png"/><Relationship Id="rId41" Type="http://schemas.openxmlformats.org/officeDocument/2006/relationships/image" Target="../media/image78.png"/><Relationship Id="rId54" Type="http://schemas.microsoft.com/office/2007/relationships/hdphoto" Target="../media/hdphoto8.wdp"/><Relationship Id="rId1" Type="http://schemas.openxmlformats.org/officeDocument/2006/relationships/tags" Target="../tags/tag2.xml"/><Relationship Id="rId6" Type="http://schemas.openxmlformats.org/officeDocument/2006/relationships/image" Target="../media/image36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28" Type="http://schemas.openxmlformats.org/officeDocument/2006/relationships/image" Target="../media/image65.png"/><Relationship Id="rId36" Type="http://schemas.openxmlformats.org/officeDocument/2006/relationships/image" Target="../media/image73.png"/><Relationship Id="rId49" Type="http://schemas.openxmlformats.org/officeDocument/2006/relationships/image" Target="../media/image86.png"/><Relationship Id="rId57" Type="http://schemas.openxmlformats.org/officeDocument/2006/relationships/image" Target="../media/image7.png"/><Relationship Id="rId10" Type="http://schemas.openxmlformats.org/officeDocument/2006/relationships/image" Target="../media/image47.png"/><Relationship Id="rId31" Type="http://schemas.openxmlformats.org/officeDocument/2006/relationships/image" Target="../media/image68.png"/><Relationship Id="rId44" Type="http://schemas.openxmlformats.org/officeDocument/2006/relationships/image" Target="../media/image81.png"/><Relationship Id="rId52" Type="http://schemas.openxmlformats.org/officeDocument/2006/relationships/image" Target="../media/image89.png"/><Relationship Id="rId60" Type="http://schemas.openxmlformats.org/officeDocument/2006/relationships/image" Target="../media/image9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9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6;p13">
            <a:extLst>
              <a:ext uri="{FF2B5EF4-FFF2-40B4-BE49-F238E27FC236}">
                <a16:creationId xmlns:a16="http://schemas.microsoft.com/office/drawing/2014/main" id="{0D3CC2C4-2132-D2D9-8079-3F0D7BB9579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5505" y="3429000"/>
            <a:ext cx="1587726" cy="1737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4;p13">
            <a:extLst>
              <a:ext uri="{FF2B5EF4-FFF2-40B4-BE49-F238E27FC236}">
                <a16:creationId xmlns:a16="http://schemas.microsoft.com/office/drawing/2014/main" id="{0DE4F90B-3EEF-0FC2-61FE-5FC11B97780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3950" y="4736117"/>
            <a:ext cx="1748050" cy="1748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C8CC9825-F9F1-D0BC-9AB4-D3CCC8710214}"/>
              </a:ext>
            </a:extLst>
          </p:cNvPr>
          <p:cNvSpPr txBox="1"/>
          <p:nvPr/>
        </p:nvSpPr>
        <p:spPr>
          <a:xfrm>
            <a:off x="415506" y="1386348"/>
            <a:ext cx="10690029" cy="2315497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QUÝ THẦY CÔ VỀ DỰ GIỜ THĂM LỚP</a:t>
            </a:r>
          </a:p>
          <a:p>
            <a:pPr algn="ctr"/>
            <a:endParaRPr lang="en-US" sz="5400" b="1">
              <a:solidFill>
                <a:srgbClr val="00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5F810492-E0D3-0BCD-463C-D400FA0B0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66" y="4994598"/>
            <a:ext cx="618648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viên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dạy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Vũ Thu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Thảo</a:t>
            </a:r>
            <a:endParaRPr lang="id-ID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58663B6D-E576-52B1-1751-8510125C2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333" y="4029529"/>
            <a:ext cx="3086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LỚP 4E</a:t>
            </a: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E5BB55FA-6F77-CEF2-4236-507DDFD3C7B2}"/>
              </a:ext>
            </a:extLst>
          </p:cNvPr>
          <p:cNvSpPr/>
          <p:nvPr/>
        </p:nvSpPr>
        <p:spPr>
          <a:xfrm>
            <a:off x="4742106" y="2967335"/>
            <a:ext cx="2707793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spc="5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Môn: Toán</a:t>
            </a:r>
          </a:p>
        </p:txBody>
      </p:sp>
    </p:spTree>
    <p:extLst>
      <p:ext uri="{BB962C8B-B14F-4D97-AF65-F5344CB8AC3E}">
        <p14:creationId xmlns:p14="http://schemas.microsoft.com/office/powerpoint/2010/main" val="440782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/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609599"/>
            <a:ext cx="2147888" cy="2078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057525" y="628650"/>
                <a:ext cx="7896225" cy="2268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Chia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6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endPara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525" y="628650"/>
                <a:ext cx="7896225" cy="2268121"/>
              </a:xfrm>
              <a:prstGeom prst="rect">
                <a:avLst/>
              </a:prstGeom>
              <a:blipFill rotWithShape="1">
                <a:blip r:embed="rId3"/>
                <a:stretch>
                  <a:fillRect b="2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7" y="3248025"/>
            <a:ext cx="2014538" cy="2024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162300" y="3429000"/>
                <a:ext cx="7896225" cy="1820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Hai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3429000"/>
                <a:ext cx="7896225" cy="1820307"/>
              </a:xfrm>
              <a:prstGeom prst="rect">
                <a:avLst/>
              </a:prstGeom>
              <a:blipFill rotWithShape="1">
                <a:blip r:embed="rId5"/>
                <a:stretch>
                  <a:fillRect b="2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  <p:bldP spid="6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/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85897" y="2037291"/>
            <a:ext cx="960521" cy="2125527"/>
            <a:chOff x="9612631" y="3160924"/>
            <a:chExt cx="960521" cy="2125527"/>
          </a:xfrm>
        </p:grpSpPr>
        <p:sp>
          <p:nvSpPr>
            <p:cNvPr id="4" name="Rectangle 3"/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1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1" i="0" u="none" strike="noStrike" kern="1200" cap="none" spc="0" normalizeH="0" baseline="0" noProof="0" dirty="0"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/>
          <p:cNvCxnSpPr/>
          <p:nvPr/>
        </p:nvCxnSpPr>
        <p:spPr>
          <a:xfrm flipV="1">
            <a:off x="4207206" y="2032106"/>
            <a:ext cx="1226732" cy="492370"/>
          </a:xfrm>
          <a:prstGeom prst="straightConnector1">
            <a:avLst/>
          </a:prstGeom>
          <a:ln w="101600" cmpd="sng">
            <a:solidFill>
              <a:srgbClr val="FF00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373891" y="3740475"/>
            <a:ext cx="1226732" cy="335117"/>
          </a:xfrm>
          <a:prstGeom prst="straightConnector1">
            <a:avLst/>
          </a:prstGeom>
          <a:ln w="101600" cmpd="sng">
            <a:solidFill>
              <a:srgbClr val="FF00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5585437" y="1566261"/>
            <a:ext cx="2970681" cy="873638"/>
            <a:chOff x="2679831" y="2100457"/>
            <a:chExt cx="3215541" cy="873638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10" name="组合 40"/>
            <p:cNvGrpSpPr/>
            <p:nvPr/>
          </p:nvGrpSpPr>
          <p:grpSpPr>
            <a:xfrm>
              <a:off x="2679831" y="2100457"/>
              <a:ext cx="3215541" cy="815463"/>
              <a:chOff x="1360229" y="-894320"/>
              <a:chExt cx="1449788" cy="455360"/>
            </a:xfrm>
            <a:grpFill/>
          </p:grpSpPr>
          <p:sp>
            <p:nvSpPr>
              <p:cNvPr id="12" name="矩形 45"/>
              <p:cNvSpPr/>
              <p:nvPr/>
            </p:nvSpPr>
            <p:spPr>
              <a:xfrm>
                <a:off x="1381267" y="-85806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</a:endParaRPr>
              </a:p>
            </p:txBody>
          </p:sp>
          <p:sp>
            <p:nvSpPr>
              <p:cNvPr id="13" name="矩形 46"/>
              <p:cNvSpPr/>
              <p:nvPr/>
            </p:nvSpPr>
            <p:spPr>
              <a:xfrm>
                <a:off x="1360229" y="-89432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400" b="1" i="1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2814339" y="2204654"/>
              <a:ext cx="2993185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46351" y="3683903"/>
            <a:ext cx="2970681" cy="873638"/>
            <a:chOff x="2679831" y="2100457"/>
            <a:chExt cx="3215541" cy="873638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5" name="组合 40"/>
            <p:cNvGrpSpPr/>
            <p:nvPr/>
          </p:nvGrpSpPr>
          <p:grpSpPr>
            <a:xfrm>
              <a:off x="2679831" y="2100457"/>
              <a:ext cx="3215541" cy="815463"/>
              <a:chOff x="1360229" y="-894320"/>
              <a:chExt cx="1449788" cy="455360"/>
            </a:xfrm>
            <a:grpFill/>
          </p:grpSpPr>
          <p:sp>
            <p:nvSpPr>
              <p:cNvPr id="17" name="矩形 45"/>
              <p:cNvSpPr/>
              <p:nvPr/>
            </p:nvSpPr>
            <p:spPr>
              <a:xfrm>
                <a:off x="1381267" y="-85806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</a:endParaRPr>
              </a:p>
            </p:txBody>
          </p:sp>
          <p:sp>
            <p:nvSpPr>
              <p:cNvPr id="18" name="矩形 46"/>
              <p:cNvSpPr/>
              <p:nvPr/>
            </p:nvSpPr>
            <p:spPr>
              <a:xfrm>
                <a:off x="1360229" y="-89432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400" b="1" i="1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2814339" y="2204654"/>
              <a:ext cx="2993185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/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/>
              <p:cNvSpPr/>
              <p:nvPr/>
            </p:nvSpPr>
            <p:spPr>
              <a:xfrm>
                <a:off x="781050" y="1123949"/>
                <a:ext cx="10915650" cy="4391025"/>
              </a:xfrm>
              <a:prstGeom prst="roundRect">
                <a:avLst/>
              </a:prstGeom>
              <a:solidFill>
                <a:srgbClr val="FBD5F1"/>
              </a:solidFill>
              <a:ln w="285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những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có: 2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6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đều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nhiên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trên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gạch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ngang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nhiên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khác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0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dưới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gạch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ngang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: Rounded Corner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23949"/>
                <a:ext cx="10915650" cy="4391025"/>
              </a:xfrm>
              <a:prstGeom prst="roundRect">
                <a:avLst/>
              </a:prstGeom>
              <a:blipFill rotWithShape="1">
                <a:blip r:embed="rId2"/>
                <a:stretch>
                  <a:fillRect l="-134" t="-333" r="-128" b="-318"/>
                </a:stretch>
              </a:blipFill>
              <a:ln w="285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/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4300657" y="5341006"/>
            <a:ext cx="3013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Đọc: ba phần tư  </a:t>
            </a:r>
            <a:endParaRPr lang="en-US" altLang="en-US" sz="2800" b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3"/>
          <p:cNvGrpSpPr/>
          <p:nvPr/>
        </p:nvGrpSpPr>
        <p:grpSpPr bwMode="auto">
          <a:xfrm>
            <a:off x="4653085" y="4472640"/>
            <a:ext cx="1592263" cy="838200"/>
            <a:chOff x="389" y="3325"/>
            <a:chExt cx="633" cy="528"/>
          </a:xfrm>
        </p:grpSpPr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389" y="3433"/>
              <a:ext cx="4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Viết:</a:t>
              </a:r>
              <a:endPara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7"/>
            <p:cNvGraphicFramePr>
              <a:graphicFrameLocks noChangeAspect="1"/>
            </p:cNvGraphicFramePr>
            <p:nvPr/>
          </p:nvGraphicFramePr>
          <p:xfrm>
            <a:off x="799" y="3325"/>
            <a:ext cx="223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65100" imgH="393065" progId="Equation.3">
                    <p:embed/>
                  </p:oleObj>
                </mc:Choice>
                <mc:Fallback>
                  <p:oleObj r:id="rId2" imgW="165100" imgH="393065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" y="3325"/>
                          <a:ext cx="223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2" name="Picture 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409" y="1885753"/>
            <a:ext cx="192087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107" y="1900041"/>
            <a:ext cx="28717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13"/>
          <p:cNvGrpSpPr/>
          <p:nvPr/>
        </p:nvGrpSpPr>
        <p:grpSpPr bwMode="auto">
          <a:xfrm>
            <a:off x="7628060" y="4483752"/>
            <a:ext cx="1597025" cy="838200"/>
            <a:chOff x="387" y="3325"/>
            <a:chExt cx="635" cy="528"/>
          </a:xfrm>
        </p:grpSpPr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387" y="3436"/>
              <a:ext cx="4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Viết:</a:t>
              </a:r>
              <a:endPara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8"/>
            <p:cNvGraphicFramePr>
              <a:graphicFrameLocks noChangeAspect="1"/>
            </p:cNvGraphicFramePr>
            <p:nvPr/>
          </p:nvGraphicFramePr>
          <p:xfrm>
            <a:off x="799" y="3325"/>
            <a:ext cx="223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65100" imgH="393065" progId="Equation.3">
                    <p:embed/>
                  </p:oleObj>
                </mc:Choice>
                <mc:Fallback>
                  <p:oleObj r:id="rId6" imgW="165100" imgH="393065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" y="3325"/>
                          <a:ext cx="223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7355005" y="5341006"/>
            <a:ext cx="3549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Đọc: bốn phần bảy  </a:t>
            </a:r>
            <a:endParaRPr lang="en-US" altLang="en-US" sz="2800" b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07" y="1900041"/>
            <a:ext cx="20955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13"/>
          <p:cNvGrpSpPr/>
          <p:nvPr/>
        </p:nvGrpSpPr>
        <p:grpSpPr bwMode="auto">
          <a:xfrm>
            <a:off x="1411407" y="4415493"/>
            <a:ext cx="1485900" cy="838200"/>
            <a:chOff x="422" y="3325"/>
            <a:chExt cx="591" cy="528"/>
          </a:xfrm>
        </p:grpSpPr>
        <p:sp>
          <p:nvSpPr>
            <p:cNvPr id="30" name="Text Box 14"/>
            <p:cNvSpPr txBox="1">
              <a:spLocks noChangeArrowheads="1"/>
            </p:cNvSpPr>
            <p:nvPr/>
          </p:nvSpPr>
          <p:spPr bwMode="auto">
            <a:xfrm>
              <a:off x="422" y="3443"/>
              <a:ext cx="4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Viết:</a:t>
              </a:r>
              <a:endPara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36"/>
            <p:cNvGraphicFramePr>
              <a:graphicFrameLocks noChangeAspect="1"/>
            </p:cNvGraphicFramePr>
            <p:nvPr/>
          </p:nvGraphicFramePr>
          <p:xfrm>
            <a:off x="807" y="3325"/>
            <a:ext cx="206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152400" imgH="393700" progId="Equation.3">
                    <p:embed/>
                  </p:oleObj>
                </mc:Choice>
                <mc:Fallback>
                  <p:oleObj r:id="rId9" imgW="152400" imgH="393700" progId="Equation.3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" y="3325"/>
                          <a:ext cx="206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904997" y="5375931"/>
            <a:ext cx="3395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Đọc: một phần hai </a:t>
            </a:r>
            <a:endParaRPr lang="en-US" altLang="en-US" sz="2800" b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044286" y="572959"/>
            <a:ext cx="222885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altLang="en-US" sz="28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alt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236907" y="3697771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Hình 1</a:t>
            </a:r>
            <a:endParaRPr lang="en-US" altLang="en-US" sz="2400" b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126156" y="3716822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Hình 2</a:t>
            </a:r>
            <a:endParaRPr lang="en-US" altLang="en-US" sz="2400" b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8428156" y="3640618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Hình 3</a:t>
            </a:r>
            <a:endParaRPr lang="en-US" altLang="en-US" sz="2400" b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349210" y="458653"/>
            <a:ext cx="8255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Viết rồi đọc phân số chỉ phần đã tô m</a:t>
            </a:r>
            <a:r>
              <a:rPr lang="en-US" alt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 trong mỗi hình dưới đây: </a:t>
            </a:r>
            <a:endParaRPr lang="en-US" altLang="en-US" sz="28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32" grpId="0"/>
      <p:bldP spid="33" grpId="0"/>
      <p:bldP spid="34" grpId="0"/>
      <p:bldP spid="35" grpId="0"/>
      <p:bldP spid="36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>
            <a:fillRect/>
          </a:stretch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>
            <a:fillRect/>
          </a:stretch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111" y="1088775"/>
            <a:ext cx="11937003" cy="566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>
            <a:fillRect/>
          </a:stretch>
        </p:blipFill>
        <p:spPr>
          <a:xfrm rot="16200000" flipV="1">
            <a:off x="4331973" y="-4288336"/>
            <a:ext cx="3686909" cy="12331150"/>
          </a:xfrm>
          <a:prstGeom prst="rect">
            <a:avLst/>
          </a:prstGeom>
        </p:spPr>
      </p:pic>
      <p:pic>
        <p:nvPicPr>
          <p:cNvPr id="37" name="图片 1"/>
          <p:cNvPicPr>
            <a:picLocks noChangeAspect="1"/>
          </p:cNvPicPr>
          <p:nvPr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3612454" y="-1797746"/>
            <a:ext cx="4904561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39" name="矩形: 圆角 6"/>
          <p:cNvSpPr/>
          <p:nvPr/>
        </p:nvSpPr>
        <p:spPr>
          <a:xfrm>
            <a:off x="376612" y="33785"/>
            <a:ext cx="11908908" cy="16867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5" y="2479418"/>
            <a:ext cx="11934825" cy="2241196"/>
          </a:xfrm>
          <a:prstGeom prst="rect">
            <a:avLst/>
          </a:prstGeom>
        </p:spPr>
      </p:pic>
      <p:grpSp>
        <p:nvGrpSpPr>
          <p:cNvPr id="6" name="Group 25"/>
          <p:cNvGrpSpPr/>
          <p:nvPr/>
        </p:nvGrpSpPr>
        <p:grpSpPr bwMode="auto">
          <a:xfrm>
            <a:off x="1250227" y="4722348"/>
            <a:ext cx="1702025" cy="1548173"/>
            <a:chOff x="3789" y="1824"/>
            <a:chExt cx="373" cy="1027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11" name="Line 28"/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25"/>
          <p:cNvGrpSpPr/>
          <p:nvPr/>
        </p:nvGrpSpPr>
        <p:grpSpPr bwMode="auto">
          <a:xfrm>
            <a:off x="4364902" y="4684248"/>
            <a:ext cx="1702025" cy="1548173"/>
            <a:chOff x="3789" y="1824"/>
            <a:chExt cx="373" cy="1027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18" name="Line 28"/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9" name="Group 25"/>
          <p:cNvGrpSpPr/>
          <p:nvPr/>
        </p:nvGrpSpPr>
        <p:grpSpPr bwMode="auto">
          <a:xfrm>
            <a:off x="7403377" y="4731873"/>
            <a:ext cx="1702025" cy="1548173"/>
            <a:chOff x="3789" y="1824"/>
            <a:chExt cx="373" cy="1027"/>
          </a:xfrm>
        </p:grpSpPr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4" name="Group 25"/>
          <p:cNvGrpSpPr/>
          <p:nvPr/>
        </p:nvGrpSpPr>
        <p:grpSpPr bwMode="auto">
          <a:xfrm>
            <a:off x="10375177" y="4655673"/>
            <a:ext cx="1702025" cy="1548173"/>
            <a:chOff x="3789" y="1824"/>
            <a:chExt cx="373" cy="1027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/>
          <p:cNvSpPr/>
          <p:nvPr/>
        </p:nvSpPr>
        <p:spPr>
          <a:xfrm>
            <a:off x="180975" y="228600"/>
            <a:ext cx="12011025" cy="6419850"/>
          </a:xfrm>
          <a:custGeom>
            <a:avLst/>
            <a:gdLst>
              <a:gd name="connsiteX0" fmla="*/ 0 w 4635160"/>
              <a:gd name="connsiteY0" fmla="*/ 447187 h 2683071"/>
              <a:gd name="connsiteX1" fmla="*/ 447187 w 4635160"/>
              <a:gd name="connsiteY1" fmla="*/ 0 h 2683071"/>
              <a:gd name="connsiteX2" fmla="*/ 981585 w 4635160"/>
              <a:gd name="connsiteY2" fmla="*/ 0 h 2683071"/>
              <a:gd name="connsiteX3" fmla="*/ 1553391 w 4635160"/>
              <a:gd name="connsiteY3" fmla="*/ 0 h 2683071"/>
              <a:gd name="connsiteX4" fmla="*/ 1975565 w 4635160"/>
              <a:gd name="connsiteY4" fmla="*/ 0 h 2683071"/>
              <a:gd name="connsiteX5" fmla="*/ 2472555 w 4635160"/>
              <a:gd name="connsiteY5" fmla="*/ 0 h 2683071"/>
              <a:gd name="connsiteX6" fmla="*/ 3006953 w 4635160"/>
              <a:gd name="connsiteY6" fmla="*/ 0 h 2683071"/>
              <a:gd name="connsiteX7" fmla="*/ 3616167 w 4635160"/>
              <a:gd name="connsiteY7" fmla="*/ 0 h 2683071"/>
              <a:gd name="connsiteX8" fmla="*/ 4187973 w 4635160"/>
              <a:gd name="connsiteY8" fmla="*/ 0 h 2683071"/>
              <a:gd name="connsiteX9" fmla="*/ 4635160 w 4635160"/>
              <a:gd name="connsiteY9" fmla="*/ 447187 h 2683071"/>
              <a:gd name="connsiteX10" fmla="*/ 4635160 w 4635160"/>
              <a:gd name="connsiteY10" fmla="*/ 1025532 h 2683071"/>
              <a:gd name="connsiteX11" fmla="*/ 4635160 w 4635160"/>
              <a:gd name="connsiteY11" fmla="*/ 1621765 h 2683071"/>
              <a:gd name="connsiteX12" fmla="*/ 4635160 w 4635160"/>
              <a:gd name="connsiteY12" fmla="*/ 2235884 h 2683071"/>
              <a:gd name="connsiteX13" fmla="*/ 4187973 w 4635160"/>
              <a:gd name="connsiteY13" fmla="*/ 2683071 h 2683071"/>
              <a:gd name="connsiteX14" fmla="*/ 3690983 w 4635160"/>
              <a:gd name="connsiteY14" fmla="*/ 2683071 h 2683071"/>
              <a:gd name="connsiteX15" fmla="*/ 3193993 w 4635160"/>
              <a:gd name="connsiteY15" fmla="*/ 2683071 h 2683071"/>
              <a:gd name="connsiteX16" fmla="*/ 2771818 w 4635160"/>
              <a:gd name="connsiteY16" fmla="*/ 2683071 h 2683071"/>
              <a:gd name="connsiteX17" fmla="*/ 2349644 w 4635160"/>
              <a:gd name="connsiteY17" fmla="*/ 2683071 h 2683071"/>
              <a:gd name="connsiteX18" fmla="*/ 1927469 w 4635160"/>
              <a:gd name="connsiteY18" fmla="*/ 2683071 h 2683071"/>
              <a:gd name="connsiteX19" fmla="*/ 1430479 w 4635160"/>
              <a:gd name="connsiteY19" fmla="*/ 2683071 h 2683071"/>
              <a:gd name="connsiteX20" fmla="*/ 447187 w 4635160"/>
              <a:gd name="connsiteY20" fmla="*/ 2683071 h 2683071"/>
              <a:gd name="connsiteX21" fmla="*/ 0 w 4635160"/>
              <a:gd name="connsiteY21" fmla="*/ 2235884 h 2683071"/>
              <a:gd name="connsiteX22" fmla="*/ 0 w 4635160"/>
              <a:gd name="connsiteY22" fmla="*/ 1693313 h 2683071"/>
              <a:gd name="connsiteX23" fmla="*/ 0 w 4635160"/>
              <a:gd name="connsiteY23" fmla="*/ 1079193 h 2683071"/>
              <a:gd name="connsiteX24" fmla="*/ 0 w 4635160"/>
              <a:gd name="connsiteY24" fmla="*/ 447187 h 268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35160" h="2683071" fill="none" extrusionOk="0">
                <a:moveTo>
                  <a:pt x="0" y="447187"/>
                </a:moveTo>
                <a:cubicBezTo>
                  <a:pt x="36510" y="156731"/>
                  <a:pt x="142605" y="41226"/>
                  <a:pt x="447187" y="0"/>
                </a:cubicBezTo>
                <a:cubicBezTo>
                  <a:pt x="675533" y="-21163"/>
                  <a:pt x="794014" y="26749"/>
                  <a:pt x="981585" y="0"/>
                </a:cubicBezTo>
                <a:cubicBezTo>
                  <a:pt x="1169156" y="-26749"/>
                  <a:pt x="1273129" y="13823"/>
                  <a:pt x="1553391" y="0"/>
                </a:cubicBezTo>
                <a:cubicBezTo>
                  <a:pt x="1833653" y="-13823"/>
                  <a:pt x="1862236" y="14762"/>
                  <a:pt x="1975565" y="0"/>
                </a:cubicBezTo>
                <a:cubicBezTo>
                  <a:pt x="2088894" y="-14762"/>
                  <a:pt x="2318466" y="3097"/>
                  <a:pt x="2472555" y="0"/>
                </a:cubicBezTo>
                <a:cubicBezTo>
                  <a:pt x="2626644" y="-3097"/>
                  <a:pt x="2769258" y="9446"/>
                  <a:pt x="3006953" y="0"/>
                </a:cubicBezTo>
                <a:cubicBezTo>
                  <a:pt x="3244648" y="-9446"/>
                  <a:pt x="3440371" y="39139"/>
                  <a:pt x="3616167" y="0"/>
                </a:cubicBezTo>
                <a:cubicBezTo>
                  <a:pt x="3791963" y="-39139"/>
                  <a:pt x="3975687" y="4912"/>
                  <a:pt x="4187973" y="0"/>
                </a:cubicBezTo>
                <a:cubicBezTo>
                  <a:pt x="4437966" y="25784"/>
                  <a:pt x="4590496" y="239219"/>
                  <a:pt x="4635160" y="447187"/>
                </a:cubicBezTo>
                <a:cubicBezTo>
                  <a:pt x="4663552" y="623352"/>
                  <a:pt x="4575163" y="835388"/>
                  <a:pt x="4635160" y="1025532"/>
                </a:cubicBezTo>
                <a:cubicBezTo>
                  <a:pt x="4695157" y="1215676"/>
                  <a:pt x="4599771" y="1484356"/>
                  <a:pt x="4635160" y="1621765"/>
                </a:cubicBezTo>
                <a:cubicBezTo>
                  <a:pt x="4670549" y="1759174"/>
                  <a:pt x="4583645" y="2096531"/>
                  <a:pt x="4635160" y="2235884"/>
                </a:cubicBezTo>
                <a:cubicBezTo>
                  <a:pt x="4648233" y="2484242"/>
                  <a:pt x="4389088" y="2711004"/>
                  <a:pt x="4187973" y="2683071"/>
                </a:cubicBezTo>
                <a:cubicBezTo>
                  <a:pt x="3968871" y="2712016"/>
                  <a:pt x="3839614" y="2677452"/>
                  <a:pt x="3690983" y="2683071"/>
                </a:cubicBezTo>
                <a:cubicBezTo>
                  <a:pt x="3542352" y="2688690"/>
                  <a:pt x="3348397" y="2682871"/>
                  <a:pt x="3193993" y="2683071"/>
                </a:cubicBezTo>
                <a:cubicBezTo>
                  <a:pt x="3039589" y="2683271"/>
                  <a:pt x="2884851" y="2665629"/>
                  <a:pt x="2771818" y="2683071"/>
                </a:cubicBezTo>
                <a:cubicBezTo>
                  <a:pt x="2658785" y="2700513"/>
                  <a:pt x="2466948" y="2653224"/>
                  <a:pt x="2349644" y="2683071"/>
                </a:cubicBezTo>
                <a:cubicBezTo>
                  <a:pt x="2232340" y="2712918"/>
                  <a:pt x="2129407" y="2668644"/>
                  <a:pt x="1927469" y="2683071"/>
                </a:cubicBezTo>
                <a:cubicBezTo>
                  <a:pt x="1725531" y="2697498"/>
                  <a:pt x="1597724" y="2669701"/>
                  <a:pt x="1430479" y="2683071"/>
                </a:cubicBezTo>
                <a:cubicBezTo>
                  <a:pt x="1263234" y="2696441"/>
                  <a:pt x="664524" y="2660298"/>
                  <a:pt x="447187" y="2683071"/>
                </a:cubicBezTo>
                <a:cubicBezTo>
                  <a:pt x="142258" y="2644562"/>
                  <a:pt x="22163" y="2517099"/>
                  <a:pt x="0" y="2235884"/>
                </a:cubicBezTo>
                <a:cubicBezTo>
                  <a:pt x="-49220" y="1988115"/>
                  <a:pt x="61618" y="1896542"/>
                  <a:pt x="0" y="1693313"/>
                </a:cubicBezTo>
                <a:cubicBezTo>
                  <a:pt x="-61618" y="1490084"/>
                  <a:pt x="23429" y="1275181"/>
                  <a:pt x="0" y="1079193"/>
                </a:cubicBezTo>
                <a:cubicBezTo>
                  <a:pt x="-23429" y="883205"/>
                  <a:pt x="13738" y="679557"/>
                  <a:pt x="0" y="447187"/>
                </a:cubicBezTo>
                <a:close/>
              </a:path>
              <a:path w="4635160" h="2683071" stroke="0" extrusionOk="0">
                <a:moveTo>
                  <a:pt x="0" y="447187"/>
                </a:moveTo>
                <a:cubicBezTo>
                  <a:pt x="-29453" y="219813"/>
                  <a:pt x="235678" y="-56020"/>
                  <a:pt x="447187" y="0"/>
                </a:cubicBezTo>
                <a:cubicBezTo>
                  <a:pt x="600232" y="-17474"/>
                  <a:pt x="782894" y="27293"/>
                  <a:pt x="906769" y="0"/>
                </a:cubicBezTo>
                <a:cubicBezTo>
                  <a:pt x="1030644" y="-27293"/>
                  <a:pt x="1271743" y="30138"/>
                  <a:pt x="1366352" y="0"/>
                </a:cubicBezTo>
                <a:cubicBezTo>
                  <a:pt x="1460961" y="-30138"/>
                  <a:pt x="1665145" y="754"/>
                  <a:pt x="1825934" y="0"/>
                </a:cubicBezTo>
                <a:cubicBezTo>
                  <a:pt x="1986723" y="-754"/>
                  <a:pt x="2084684" y="36648"/>
                  <a:pt x="2322924" y="0"/>
                </a:cubicBezTo>
                <a:cubicBezTo>
                  <a:pt x="2561164" y="-36648"/>
                  <a:pt x="2667233" y="23384"/>
                  <a:pt x="2819914" y="0"/>
                </a:cubicBezTo>
                <a:cubicBezTo>
                  <a:pt x="2972595" y="-23384"/>
                  <a:pt x="3126736" y="57531"/>
                  <a:pt x="3316904" y="0"/>
                </a:cubicBezTo>
                <a:cubicBezTo>
                  <a:pt x="3507072" y="-57531"/>
                  <a:pt x="3844111" y="94879"/>
                  <a:pt x="4187973" y="0"/>
                </a:cubicBezTo>
                <a:cubicBezTo>
                  <a:pt x="4437202" y="30356"/>
                  <a:pt x="4618945" y="215187"/>
                  <a:pt x="4635160" y="447187"/>
                </a:cubicBezTo>
                <a:cubicBezTo>
                  <a:pt x="4686856" y="559467"/>
                  <a:pt x="4630796" y="734762"/>
                  <a:pt x="4635160" y="989758"/>
                </a:cubicBezTo>
                <a:cubicBezTo>
                  <a:pt x="4639524" y="1244754"/>
                  <a:pt x="4614400" y="1458137"/>
                  <a:pt x="4635160" y="1621765"/>
                </a:cubicBezTo>
                <a:cubicBezTo>
                  <a:pt x="4655920" y="1785393"/>
                  <a:pt x="4606987" y="1988705"/>
                  <a:pt x="4635160" y="2235884"/>
                </a:cubicBezTo>
                <a:cubicBezTo>
                  <a:pt x="4625541" y="2481029"/>
                  <a:pt x="4426774" y="2670346"/>
                  <a:pt x="4187973" y="2683071"/>
                </a:cubicBezTo>
                <a:cubicBezTo>
                  <a:pt x="4050878" y="2705516"/>
                  <a:pt x="3756342" y="2667756"/>
                  <a:pt x="3616167" y="2683071"/>
                </a:cubicBezTo>
                <a:cubicBezTo>
                  <a:pt x="3475992" y="2698386"/>
                  <a:pt x="3279929" y="2677483"/>
                  <a:pt x="3193993" y="2683071"/>
                </a:cubicBezTo>
                <a:cubicBezTo>
                  <a:pt x="3108057" y="2688659"/>
                  <a:pt x="2841593" y="2638087"/>
                  <a:pt x="2659595" y="2683071"/>
                </a:cubicBezTo>
                <a:cubicBezTo>
                  <a:pt x="2477597" y="2728055"/>
                  <a:pt x="2420136" y="2679614"/>
                  <a:pt x="2200012" y="2683071"/>
                </a:cubicBezTo>
                <a:cubicBezTo>
                  <a:pt x="1979888" y="2686528"/>
                  <a:pt x="1773518" y="2677304"/>
                  <a:pt x="1665614" y="2683071"/>
                </a:cubicBezTo>
                <a:cubicBezTo>
                  <a:pt x="1557710" y="2688838"/>
                  <a:pt x="1409433" y="2663466"/>
                  <a:pt x="1206032" y="2683071"/>
                </a:cubicBezTo>
                <a:cubicBezTo>
                  <a:pt x="1002631" y="2702676"/>
                  <a:pt x="742226" y="2664452"/>
                  <a:pt x="447187" y="2683071"/>
                </a:cubicBezTo>
                <a:cubicBezTo>
                  <a:pt x="200230" y="2750121"/>
                  <a:pt x="-1210" y="2555050"/>
                  <a:pt x="0" y="2235884"/>
                </a:cubicBezTo>
                <a:cubicBezTo>
                  <a:pt x="-31196" y="2084925"/>
                  <a:pt x="23279" y="1795906"/>
                  <a:pt x="0" y="1621765"/>
                </a:cubicBezTo>
                <a:cubicBezTo>
                  <a:pt x="-23279" y="1447624"/>
                  <a:pt x="4660" y="1170008"/>
                  <a:pt x="0" y="1025532"/>
                </a:cubicBezTo>
                <a:cubicBezTo>
                  <a:pt x="-4660" y="881056"/>
                  <a:pt x="29939" y="605141"/>
                  <a:pt x="0" y="447187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E8A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矩形: 圆角 6"/>
          <p:cNvSpPr/>
          <p:nvPr/>
        </p:nvSpPr>
        <p:spPr>
          <a:xfrm>
            <a:off x="4196137" y="0"/>
            <a:ext cx="4109663" cy="10425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38" y="2042725"/>
            <a:ext cx="11931346" cy="3718978"/>
          </a:xfrm>
          <a:prstGeom prst="rect">
            <a:avLst/>
          </a:prstGeom>
        </p:spPr>
      </p:pic>
      <p:sp>
        <p:nvSpPr>
          <p:cNvPr id="40" name="Rectangle: Rounded Corners 39"/>
          <p:cNvSpPr/>
          <p:nvPr/>
        </p:nvSpPr>
        <p:spPr>
          <a:xfrm>
            <a:off x="2674374" y="4493342"/>
            <a:ext cx="963561" cy="76691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1" name="Rectangle: Rounded Corners 40"/>
          <p:cNvSpPr/>
          <p:nvPr/>
        </p:nvSpPr>
        <p:spPr>
          <a:xfrm>
            <a:off x="4473677" y="4532671"/>
            <a:ext cx="1052052" cy="76691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2" name="Rectangle: Rounded Corners 41"/>
          <p:cNvSpPr/>
          <p:nvPr/>
        </p:nvSpPr>
        <p:spPr>
          <a:xfrm>
            <a:off x="7020231" y="2792362"/>
            <a:ext cx="757085" cy="62926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3" name="Rectangle: Rounded Corners 42"/>
          <p:cNvSpPr/>
          <p:nvPr/>
        </p:nvSpPr>
        <p:spPr>
          <a:xfrm>
            <a:off x="7020231" y="3539614"/>
            <a:ext cx="757085" cy="56043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4" name="Rectangle: Rounded Corners 43"/>
          <p:cNvSpPr/>
          <p:nvPr/>
        </p:nvSpPr>
        <p:spPr>
          <a:xfrm>
            <a:off x="7020231" y="4326194"/>
            <a:ext cx="757085" cy="5506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5" name="Rectangle: Rounded Corners 44"/>
          <p:cNvSpPr/>
          <p:nvPr/>
        </p:nvSpPr>
        <p:spPr>
          <a:xfrm>
            <a:off x="6961240" y="4984955"/>
            <a:ext cx="943896" cy="5506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/>
          <p:cNvSpPr/>
          <p:nvPr/>
        </p:nvSpPr>
        <p:spPr>
          <a:xfrm>
            <a:off x="358856" y="228600"/>
            <a:ext cx="11833144" cy="6419850"/>
          </a:xfrm>
          <a:custGeom>
            <a:avLst/>
            <a:gdLst>
              <a:gd name="connsiteX0" fmla="*/ 0 w 4635160"/>
              <a:gd name="connsiteY0" fmla="*/ 447187 h 2683071"/>
              <a:gd name="connsiteX1" fmla="*/ 447187 w 4635160"/>
              <a:gd name="connsiteY1" fmla="*/ 0 h 2683071"/>
              <a:gd name="connsiteX2" fmla="*/ 981585 w 4635160"/>
              <a:gd name="connsiteY2" fmla="*/ 0 h 2683071"/>
              <a:gd name="connsiteX3" fmla="*/ 1553391 w 4635160"/>
              <a:gd name="connsiteY3" fmla="*/ 0 h 2683071"/>
              <a:gd name="connsiteX4" fmla="*/ 1975565 w 4635160"/>
              <a:gd name="connsiteY4" fmla="*/ 0 h 2683071"/>
              <a:gd name="connsiteX5" fmla="*/ 2472555 w 4635160"/>
              <a:gd name="connsiteY5" fmla="*/ 0 h 2683071"/>
              <a:gd name="connsiteX6" fmla="*/ 3006953 w 4635160"/>
              <a:gd name="connsiteY6" fmla="*/ 0 h 2683071"/>
              <a:gd name="connsiteX7" fmla="*/ 3616167 w 4635160"/>
              <a:gd name="connsiteY7" fmla="*/ 0 h 2683071"/>
              <a:gd name="connsiteX8" fmla="*/ 4187973 w 4635160"/>
              <a:gd name="connsiteY8" fmla="*/ 0 h 2683071"/>
              <a:gd name="connsiteX9" fmla="*/ 4635160 w 4635160"/>
              <a:gd name="connsiteY9" fmla="*/ 447187 h 2683071"/>
              <a:gd name="connsiteX10" fmla="*/ 4635160 w 4635160"/>
              <a:gd name="connsiteY10" fmla="*/ 1025532 h 2683071"/>
              <a:gd name="connsiteX11" fmla="*/ 4635160 w 4635160"/>
              <a:gd name="connsiteY11" fmla="*/ 1621765 h 2683071"/>
              <a:gd name="connsiteX12" fmla="*/ 4635160 w 4635160"/>
              <a:gd name="connsiteY12" fmla="*/ 2235884 h 2683071"/>
              <a:gd name="connsiteX13" fmla="*/ 4187973 w 4635160"/>
              <a:gd name="connsiteY13" fmla="*/ 2683071 h 2683071"/>
              <a:gd name="connsiteX14" fmla="*/ 3690983 w 4635160"/>
              <a:gd name="connsiteY14" fmla="*/ 2683071 h 2683071"/>
              <a:gd name="connsiteX15" fmla="*/ 3193993 w 4635160"/>
              <a:gd name="connsiteY15" fmla="*/ 2683071 h 2683071"/>
              <a:gd name="connsiteX16" fmla="*/ 2771818 w 4635160"/>
              <a:gd name="connsiteY16" fmla="*/ 2683071 h 2683071"/>
              <a:gd name="connsiteX17" fmla="*/ 2349644 w 4635160"/>
              <a:gd name="connsiteY17" fmla="*/ 2683071 h 2683071"/>
              <a:gd name="connsiteX18" fmla="*/ 1927469 w 4635160"/>
              <a:gd name="connsiteY18" fmla="*/ 2683071 h 2683071"/>
              <a:gd name="connsiteX19" fmla="*/ 1430479 w 4635160"/>
              <a:gd name="connsiteY19" fmla="*/ 2683071 h 2683071"/>
              <a:gd name="connsiteX20" fmla="*/ 447187 w 4635160"/>
              <a:gd name="connsiteY20" fmla="*/ 2683071 h 2683071"/>
              <a:gd name="connsiteX21" fmla="*/ 0 w 4635160"/>
              <a:gd name="connsiteY21" fmla="*/ 2235884 h 2683071"/>
              <a:gd name="connsiteX22" fmla="*/ 0 w 4635160"/>
              <a:gd name="connsiteY22" fmla="*/ 1693313 h 2683071"/>
              <a:gd name="connsiteX23" fmla="*/ 0 w 4635160"/>
              <a:gd name="connsiteY23" fmla="*/ 1079193 h 2683071"/>
              <a:gd name="connsiteX24" fmla="*/ 0 w 4635160"/>
              <a:gd name="connsiteY24" fmla="*/ 447187 h 268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35160" h="2683071" fill="none" extrusionOk="0">
                <a:moveTo>
                  <a:pt x="0" y="447187"/>
                </a:moveTo>
                <a:cubicBezTo>
                  <a:pt x="36510" y="156731"/>
                  <a:pt x="142605" y="41226"/>
                  <a:pt x="447187" y="0"/>
                </a:cubicBezTo>
                <a:cubicBezTo>
                  <a:pt x="675533" y="-21163"/>
                  <a:pt x="794014" y="26749"/>
                  <a:pt x="981585" y="0"/>
                </a:cubicBezTo>
                <a:cubicBezTo>
                  <a:pt x="1169156" y="-26749"/>
                  <a:pt x="1273129" y="13823"/>
                  <a:pt x="1553391" y="0"/>
                </a:cubicBezTo>
                <a:cubicBezTo>
                  <a:pt x="1833653" y="-13823"/>
                  <a:pt x="1862236" y="14762"/>
                  <a:pt x="1975565" y="0"/>
                </a:cubicBezTo>
                <a:cubicBezTo>
                  <a:pt x="2088894" y="-14762"/>
                  <a:pt x="2318466" y="3097"/>
                  <a:pt x="2472555" y="0"/>
                </a:cubicBezTo>
                <a:cubicBezTo>
                  <a:pt x="2626644" y="-3097"/>
                  <a:pt x="2769258" y="9446"/>
                  <a:pt x="3006953" y="0"/>
                </a:cubicBezTo>
                <a:cubicBezTo>
                  <a:pt x="3244648" y="-9446"/>
                  <a:pt x="3440371" y="39139"/>
                  <a:pt x="3616167" y="0"/>
                </a:cubicBezTo>
                <a:cubicBezTo>
                  <a:pt x="3791963" y="-39139"/>
                  <a:pt x="3975687" y="4912"/>
                  <a:pt x="4187973" y="0"/>
                </a:cubicBezTo>
                <a:cubicBezTo>
                  <a:pt x="4437966" y="25784"/>
                  <a:pt x="4590496" y="239219"/>
                  <a:pt x="4635160" y="447187"/>
                </a:cubicBezTo>
                <a:cubicBezTo>
                  <a:pt x="4663552" y="623352"/>
                  <a:pt x="4575163" y="835388"/>
                  <a:pt x="4635160" y="1025532"/>
                </a:cubicBezTo>
                <a:cubicBezTo>
                  <a:pt x="4695157" y="1215676"/>
                  <a:pt x="4599771" y="1484356"/>
                  <a:pt x="4635160" y="1621765"/>
                </a:cubicBezTo>
                <a:cubicBezTo>
                  <a:pt x="4670549" y="1759174"/>
                  <a:pt x="4583645" y="2096531"/>
                  <a:pt x="4635160" y="2235884"/>
                </a:cubicBezTo>
                <a:cubicBezTo>
                  <a:pt x="4648233" y="2484242"/>
                  <a:pt x="4389088" y="2711004"/>
                  <a:pt x="4187973" y="2683071"/>
                </a:cubicBezTo>
                <a:cubicBezTo>
                  <a:pt x="3968871" y="2712016"/>
                  <a:pt x="3839614" y="2677452"/>
                  <a:pt x="3690983" y="2683071"/>
                </a:cubicBezTo>
                <a:cubicBezTo>
                  <a:pt x="3542352" y="2688690"/>
                  <a:pt x="3348397" y="2682871"/>
                  <a:pt x="3193993" y="2683071"/>
                </a:cubicBezTo>
                <a:cubicBezTo>
                  <a:pt x="3039589" y="2683271"/>
                  <a:pt x="2884851" y="2665629"/>
                  <a:pt x="2771818" y="2683071"/>
                </a:cubicBezTo>
                <a:cubicBezTo>
                  <a:pt x="2658785" y="2700513"/>
                  <a:pt x="2466948" y="2653224"/>
                  <a:pt x="2349644" y="2683071"/>
                </a:cubicBezTo>
                <a:cubicBezTo>
                  <a:pt x="2232340" y="2712918"/>
                  <a:pt x="2129407" y="2668644"/>
                  <a:pt x="1927469" y="2683071"/>
                </a:cubicBezTo>
                <a:cubicBezTo>
                  <a:pt x="1725531" y="2697498"/>
                  <a:pt x="1597724" y="2669701"/>
                  <a:pt x="1430479" y="2683071"/>
                </a:cubicBezTo>
                <a:cubicBezTo>
                  <a:pt x="1263234" y="2696441"/>
                  <a:pt x="664524" y="2660298"/>
                  <a:pt x="447187" y="2683071"/>
                </a:cubicBezTo>
                <a:cubicBezTo>
                  <a:pt x="142258" y="2644562"/>
                  <a:pt x="22163" y="2517099"/>
                  <a:pt x="0" y="2235884"/>
                </a:cubicBezTo>
                <a:cubicBezTo>
                  <a:pt x="-49220" y="1988115"/>
                  <a:pt x="61618" y="1896542"/>
                  <a:pt x="0" y="1693313"/>
                </a:cubicBezTo>
                <a:cubicBezTo>
                  <a:pt x="-61618" y="1490084"/>
                  <a:pt x="23429" y="1275181"/>
                  <a:pt x="0" y="1079193"/>
                </a:cubicBezTo>
                <a:cubicBezTo>
                  <a:pt x="-23429" y="883205"/>
                  <a:pt x="13738" y="679557"/>
                  <a:pt x="0" y="447187"/>
                </a:cubicBezTo>
                <a:close/>
              </a:path>
              <a:path w="4635160" h="2683071" stroke="0" extrusionOk="0">
                <a:moveTo>
                  <a:pt x="0" y="447187"/>
                </a:moveTo>
                <a:cubicBezTo>
                  <a:pt x="-29453" y="219813"/>
                  <a:pt x="235678" y="-56020"/>
                  <a:pt x="447187" y="0"/>
                </a:cubicBezTo>
                <a:cubicBezTo>
                  <a:pt x="600232" y="-17474"/>
                  <a:pt x="782894" y="27293"/>
                  <a:pt x="906769" y="0"/>
                </a:cubicBezTo>
                <a:cubicBezTo>
                  <a:pt x="1030644" y="-27293"/>
                  <a:pt x="1271743" y="30138"/>
                  <a:pt x="1366352" y="0"/>
                </a:cubicBezTo>
                <a:cubicBezTo>
                  <a:pt x="1460961" y="-30138"/>
                  <a:pt x="1665145" y="754"/>
                  <a:pt x="1825934" y="0"/>
                </a:cubicBezTo>
                <a:cubicBezTo>
                  <a:pt x="1986723" y="-754"/>
                  <a:pt x="2084684" y="36648"/>
                  <a:pt x="2322924" y="0"/>
                </a:cubicBezTo>
                <a:cubicBezTo>
                  <a:pt x="2561164" y="-36648"/>
                  <a:pt x="2667233" y="23384"/>
                  <a:pt x="2819914" y="0"/>
                </a:cubicBezTo>
                <a:cubicBezTo>
                  <a:pt x="2972595" y="-23384"/>
                  <a:pt x="3126736" y="57531"/>
                  <a:pt x="3316904" y="0"/>
                </a:cubicBezTo>
                <a:cubicBezTo>
                  <a:pt x="3507072" y="-57531"/>
                  <a:pt x="3844111" y="94879"/>
                  <a:pt x="4187973" y="0"/>
                </a:cubicBezTo>
                <a:cubicBezTo>
                  <a:pt x="4437202" y="30356"/>
                  <a:pt x="4618945" y="215187"/>
                  <a:pt x="4635160" y="447187"/>
                </a:cubicBezTo>
                <a:cubicBezTo>
                  <a:pt x="4686856" y="559467"/>
                  <a:pt x="4630796" y="734762"/>
                  <a:pt x="4635160" y="989758"/>
                </a:cubicBezTo>
                <a:cubicBezTo>
                  <a:pt x="4639524" y="1244754"/>
                  <a:pt x="4614400" y="1458137"/>
                  <a:pt x="4635160" y="1621765"/>
                </a:cubicBezTo>
                <a:cubicBezTo>
                  <a:pt x="4655920" y="1785393"/>
                  <a:pt x="4606987" y="1988705"/>
                  <a:pt x="4635160" y="2235884"/>
                </a:cubicBezTo>
                <a:cubicBezTo>
                  <a:pt x="4625541" y="2481029"/>
                  <a:pt x="4426774" y="2670346"/>
                  <a:pt x="4187973" y="2683071"/>
                </a:cubicBezTo>
                <a:cubicBezTo>
                  <a:pt x="4050878" y="2705516"/>
                  <a:pt x="3756342" y="2667756"/>
                  <a:pt x="3616167" y="2683071"/>
                </a:cubicBezTo>
                <a:cubicBezTo>
                  <a:pt x="3475992" y="2698386"/>
                  <a:pt x="3279929" y="2677483"/>
                  <a:pt x="3193993" y="2683071"/>
                </a:cubicBezTo>
                <a:cubicBezTo>
                  <a:pt x="3108057" y="2688659"/>
                  <a:pt x="2841593" y="2638087"/>
                  <a:pt x="2659595" y="2683071"/>
                </a:cubicBezTo>
                <a:cubicBezTo>
                  <a:pt x="2477597" y="2728055"/>
                  <a:pt x="2420136" y="2679614"/>
                  <a:pt x="2200012" y="2683071"/>
                </a:cubicBezTo>
                <a:cubicBezTo>
                  <a:pt x="1979888" y="2686528"/>
                  <a:pt x="1773518" y="2677304"/>
                  <a:pt x="1665614" y="2683071"/>
                </a:cubicBezTo>
                <a:cubicBezTo>
                  <a:pt x="1557710" y="2688838"/>
                  <a:pt x="1409433" y="2663466"/>
                  <a:pt x="1206032" y="2683071"/>
                </a:cubicBezTo>
                <a:cubicBezTo>
                  <a:pt x="1002631" y="2702676"/>
                  <a:pt x="742226" y="2664452"/>
                  <a:pt x="447187" y="2683071"/>
                </a:cubicBezTo>
                <a:cubicBezTo>
                  <a:pt x="200230" y="2750121"/>
                  <a:pt x="-1210" y="2555050"/>
                  <a:pt x="0" y="2235884"/>
                </a:cubicBezTo>
                <a:cubicBezTo>
                  <a:pt x="-31196" y="2084925"/>
                  <a:pt x="23279" y="1795906"/>
                  <a:pt x="0" y="1621765"/>
                </a:cubicBezTo>
                <a:cubicBezTo>
                  <a:pt x="-23279" y="1447624"/>
                  <a:pt x="4660" y="1170008"/>
                  <a:pt x="0" y="1025532"/>
                </a:cubicBezTo>
                <a:cubicBezTo>
                  <a:pt x="-4660" y="881056"/>
                  <a:pt x="29939" y="605141"/>
                  <a:pt x="0" y="447187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E8A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6591" y="562544"/>
            <a:ext cx="106347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phù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0700" y="1346232"/>
            <a:ext cx="8572500" cy="4840255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>
          <a:xfrm>
            <a:off x="4686300" y="2524125"/>
            <a:ext cx="314325" cy="21145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296150" y="2790825"/>
            <a:ext cx="476250" cy="17621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391025" y="2724150"/>
            <a:ext cx="628650" cy="24288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7258050" y="2590800"/>
            <a:ext cx="304800" cy="23907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3248091" y="-780570"/>
            <a:ext cx="7363621" cy="6858000"/>
            <a:chOff x="4223838" y="5386449"/>
            <a:chExt cx="7363621" cy="6858000"/>
          </a:xfrm>
        </p:grpSpPr>
        <p:sp>
          <p:nvSpPr>
            <p:cNvPr id="420" name="Rounded Rectangle 419"/>
            <p:cNvSpPr/>
            <p:nvPr/>
          </p:nvSpPr>
          <p:spPr>
            <a:xfrm>
              <a:off x="4695791" y="7049902"/>
              <a:ext cx="5948954" cy="38056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9" name="Picture 4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838" y="5386449"/>
              <a:ext cx="7363621" cy="6858000"/>
            </a:xfrm>
            <a:prstGeom prst="rect">
              <a:avLst/>
            </a:prstGeom>
          </p:spPr>
        </p:pic>
      </p:grpSp>
      <p:pic>
        <p:nvPicPr>
          <p:cNvPr id="2" name="PA_图片 5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04486" y="5204639"/>
            <a:ext cx="2685275" cy="28498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A_图片 5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47124" y="1309807"/>
            <a:ext cx="2133600" cy="29196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6" name="Freeform 5"/>
            <p:cNvSpPr/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37"/>
            <p:cNvSpPr/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7" name="Picture 8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8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90"/>
            <p:cNvSpPr/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/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/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/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/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/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/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/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/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/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/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/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/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/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/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/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/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/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/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/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/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/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/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/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/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/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/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/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/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/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/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/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/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/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/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/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/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/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/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/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/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/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/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/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/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/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/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/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/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/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/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/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/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/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/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/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/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/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/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/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/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/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/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/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/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/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/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/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/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/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/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/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/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/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/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/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/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/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/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/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/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01" name="Picture 20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20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20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20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20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" name="Freeform 213"/>
            <p:cNvSpPr/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4"/>
            <p:cNvSpPr/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6" name="Freeform 216"/>
            <p:cNvSpPr/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7" name="Freeform 217"/>
            <p:cNvSpPr/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" name="Freeform 222"/>
            <p:cNvSpPr/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3" name="Freeform 223"/>
            <p:cNvSpPr/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24"/>
            <p:cNvSpPr/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25"/>
            <p:cNvSpPr/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26"/>
            <p:cNvSpPr/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27"/>
            <p:cNvSpPr/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8" name="Freeform 228"/>
            <p:cNvSpPr/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29"/>
            <p:cNvSpPr/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32"/>
            <p:cNvSpPr/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33"/>
            <p:cNvSpPr/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34"/>
            <p:cNvSpPr/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41"/>
            <p:cNvSpPr/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43"/>
            <p:cNvSpPr/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44"/>
            <p:cNvSpPr/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45"/>
            <p:cNvSpPr/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46"/>
            <p:cNvSpPr/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47"/>
            <p:cNvSpPr/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49"/>
            <p:cNvSpPr/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Freeform 250"/>
            <p:cNvSpPr/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51"/>
            <p:cNvSpPr/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52"/>
            <p:cNvSpPr/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54"/>
            <p:cNvSpPr/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55"/>
            <p:cNvSpPr/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56"/>
            <p:cNvSpPr/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57"/>
            <p:cNvSpPr/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58"/>
            <p:cNvSpPr/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59"/>
            <p:cNvSpPr/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60"/>
            <p:cNvSpPr/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61"/>
            <p:cNvSpPr/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62"/>
            <p:cNvSpPr/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63"/>
            <p:cNvSpPr/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64"/>
            <p:cNvSpPr/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65"/>
            <p:cNvSpPr/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66"/>
            <p:cNvSpPr/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67"/>
            <p:cNvSpPr/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68"/>
            <p:cNvSpPr/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69"/>
            <p:cNvSpPr/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70"/>
            <p:cNvSpPr/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71"/>
            <p:cNvSpPr/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72"/>
            <p:cNvSpPr/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74"/>
            <p:cNvSpPr/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75"/>
            <p:cNvSpPr/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76"/>
            <p:cNvSpPr/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77"/>
            <p:cNvSpPr/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78"/>
            <p:cNvSpPr/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80"/>
            <p:cNvSpPr/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8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1" name="Freeform 291"/>
            <p:cNvSpPr/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92"/>
            <p:cNvSpPr/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93"/>
            <p:cNvSpPr/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94"/>
            <p:cNvSpPr/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95"/>
            <p:cNvSpPr/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6" name="Freeform 296"/>
            <p:cNvSpPr/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7" name="Freeform 297"/>
            <p:cNvSpPr/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8" name="Freeform 298"/>
            <p:cNvSpPr/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9" name="Freeform 299"/>
            <p:cNvSpPr/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0" name="Freeform 300"/>
            <p:cNvSpPr/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1" name="Freeform 301"/>
            <p:cNvSpPr/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302"/>
            <p:cNvSpPr/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303"/>
            <p:cNvSpPr/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304"/>
            <p:cNvSpPr/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305"/>
            <p:cNvSpPr/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306"/>
            <p:cNvSpPr/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307"/>
            <p:cNvSpPr/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308"/>
            <p:cNvSpPr/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309"/>
            <p:cNvSpPr/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10"/>
            <p:cNvSpPr/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11"/>
            <p:cNvSpPr/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12"/>
            <p:cNvSpPr/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13"/>
            <p:cNvSpPr/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14"/>
            <p:cNvSpPr/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15"/>
            <p:cNvSpPr/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16"/>
            <p:cNvSpPr/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17"/>
            <p:cNvSpPr/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18"/>
            <p:cNvSpPr/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19"/>
            <p:cNvSpPr/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20"/>
            <p:cNvSpPr/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21"/>
            <p:cNvSpPr/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22"/>
            <p:cNvSpPr/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25"/>
            <p:cNvSpPr/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26"/>
            <p:cNvSpPr/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27"/>
            <p:cNvSpPr/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28"/>
            <p:cNvSpPr/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29"/>
            <p:cNvSpPr/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30"/>
            <p:cNvSpPr/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31"/>
            <p:cNvSpPr/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32"/>
            <p:cNvSpPr/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33"/>
            <p:cNvSpPr/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34"/>
            <p:cNvSpPr/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35"/>
            <p:cNvSpPr/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36"/>
            <p:cNvSpPr/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37"/>
            <p:cNvSpPr/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38"/>
            <p:cNvSpPr/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39"/>
            <p:cNvSpPr/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40"/>
            <p:cNvSpPr/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41"/>
            <p:cNvSpPr/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42"/>
            <p:cNvSpPr/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43"/>
            <p:cNvSpPr/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44"/>
            <p:cNvSpPr/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46"/>
            <p:cNvSpPr/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47"/>
            <p:cNvSpPr/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48"/>
            <p:cNvSpPr/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49"/>
            <p:cNvSpPr/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50"/>
            <p:cNvSpPr/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51"/>
            <p:cNvSpPr/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52"/>
            <p:cNvSpPr/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53"/>
            <p:cNvSpPr/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54"/>
            <p:cNvSpPr/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55"/>
            <p:cNvSpPr/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56"/>
            <p:cNvSpPr/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58"/>
            <p:cNvSpPr/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60"/>
            <p:cNvSpPr/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61"/>
            <p:cNvSpPr/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62"/>
            <p:cNvSpPr/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63"/>
            <p:cNvSpPr/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64"/>
            <p:cNvSpPr/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65"/>
            <p:cNvSpPr/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66"/>
            <p:cNvSpPr/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67"/>
            <p:cNvSpPr/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68"/>
            <p:cNvSpPr/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69"/>
            <p:cNvSpPr/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72"/>
            <p:cNvSpPr/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74"/>
            <p:cNvSpPr/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78"/>
            <p:cNvSpPr/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80"/>
            <p:cNvSpPr/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83"/>
            <p:cNvSpPr/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84"/>
            <p:cNvSpPr/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85"/>
            <p:cNvSpPr/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386"/>
            <p:cNvSpPr/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87"/>
            <p:cNvSpPr/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88"/>
            <p:cNvSpPr/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8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Freeform 397"/>
            <p:cNvSpPr/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98"/>
            <p:cNvSpPr/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99"/>
            <p:cNvSpPr/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400"/>
            <p:cNvSpPr/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401"/>
            <p:cNvSpPr/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402"/>
            <p:cNvSpPr/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403"/>
            <p:cNvSpPr/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404"/>
            <p:cNvSpPr/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405"/>
            <p:cNvSpPr/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409"/>
            <p:cNvSpPr/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410"/>
            <p:cNvSpPr/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11"/>
            <p:cNvSpPr/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12"/>
            <p:cNvSpPr/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13"/>
            <p:cNvSpPr/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17"/>
            <p:cNvSpPr/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18"/>
            <p:cNvSpPr/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28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8468994" y="858051"/>
            <a:ext cx="1514919" cy="151492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55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3096168" y="3953535"/>
            <a:ext cx="2827611" cy="30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422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>
            <a:fillRect/>
          </a:stretch>
        </p:blipFill>
        <p:spPr>
          <a:xfrm>
            <a:off x="-1668780" y="-275194"/>
            <a:ext cx="11200789" cy="1165539"/>
          </a:xfrm>
          <a:prstGeom prst="rect">
            <a:avLst/>
          </a:prstGeom>
        </p:spPr>
      </p:pic>
      <p:pic>
        <p:nvPicPr>
          <p:cNvPr id="429" name="Picture 428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>
            <a:fillRect/>
          </a:stretch>
        </p:blipFill>
        <p:spPr>
          <a:xfrm>
            <a:off x="3026984" y="-282030"/>
            <a:ext cx="10104414" cy="1165539"/>
          </a:xfrm>
          <a:prstGeom prst="rect">
            <a:avLst/>
          </a:prstGeom>
        </p:spPr>
      </p:pic>
      <p:pic>
        <p:nvPicPr>
          <p:cNvPr id="430" name="Picture 429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>
            <a:fillRect/>
          </a:stretch>
        </p:blipFill>
        <p:spPr>
          <a:xfrm>
            <a:off x="6929901" y="-267015"/>
            <a:ext cx="10478028" cy="1165539"/>
          </a:xfrm>
          <a:prstGeom prst="rect">
            <a:avLst/>
          </a:prstGeom>
        </p:spPr>
      </p:pic>
      <p:pic>
        <p:nvPicPr>
          <p:cNvPr id="431" name="Picture 430"/>
          <p:cNvPicPr>
            <a:picLocks noChangeAspect="1"/>
          </p:cNvPicPr>
          <p:nvPr/>
        </p:nvPicPr>
        <p:blipFill>
          <a:blip r:embed="rId58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222" y="490699"/>
            <a:ext cx="6268341" cy="6268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843309" y="1109297"/>
            <a:ext cx="11449280" cy="4029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8" name="Group 1037"/>
          <p:cNvGrpSpPr/>
          <p:nvPr/>
        </p:nvGrpSpPr>
        <p:grpSpPr>
          <a:xfrm>
            <a:off x="-1" y="4968887"/>
            <a:ext cx="12192001" cy="1889113"/>
            <a:chOff x="-1" y="4968887"/>
            <a:chExt cx="12192001" cy="1889113"/>
          </a:xfrm>
          <a:effectLst>
            <a:outerShdw blurRad="355600" dist="139700" dir="16200000" rotWithShape="0">
              <a:prstClr val="black">
                <a:alpha val="17000"/>
              </a:prstClr>
            </a:outerShdw>
          </a:effectLst>
        </p:grpSpPr>
        <p:sp>
          <p:nvSpPr>
            <p:cNvPr id="1036" name="Rectangle 1035"/>
            <p:cNvSpPr/>
            <p:nvPr/>
          </p:nvSpPr>
          <p:spPr>
            <a:xfrm>
              <a:off x="-1" y="4973205"/>
              <a:ext cx="12191248" cy="1884795"/>
            </a:xfrm>
            <a:custGeom>
              <a:avLst/>
              <a:gdLst>
                <a:gd name="connsiteX0" fmla="*/ 0 w 12191248"/>
                <a:gd name="connsiteY0" fmla="*/ 0 h 2711894"/>
                <a:gd name="connsiteX1" fmla="*/ 12191248 w 12191248"/>
                <a:gd name="connsiteY1" fmla="*/ 0 h 2711894"/>
                <a:gd name="connsiteX2" fmla="*/ 12191248 w 12191248"/>
                <a:gd name="connsiteY2" fmla="*/ 2711894 h 2711894"/>
                <a:gd name="connsiteX3" fmla="*/ 0 w 12191248"/>
                <a:gd name="connsiteY3" fmla="*/ 2711894 h 2711894"/>
                <a:gd name="connsiteX4" fmla="*/ 0 w 12191248"/>
                <a:gd name="connsiteY4" fmla="*/ 0 h 2711894"/>
                <a:gd name="connsiteX0-1" fmla="*/ 0 w 12191248"/>
                <a:gd name="connsiteY0-2" fmla="*/ 0 h 2711894"/>
                <a:gd name="connsiteX1-3" fmla="*/ 12191248 w 12191248"/>
                <a:gd name="connsiteY1-4" fmla="*/ 83127 h 2711894"/>
                <a:gd name="connsiteX2-5" fmla="*/ 12191248 w 12191248"/>
                <a:gd name="connsiteY2-6" fmla="*/ 2711894 h 2711894"/>
                <a:gd name="connsiteX3-7" fmla="*/ 0 w 12191248"/>
                <a:gd name="connsiteY3-8" fmla="*/ 2711894 h 2711894"/>
                <a:gd name="connsiteX4-9" fmla="*/ 0 w 12191248"/>
                <a:gd name="connsiteY4-10" fmla="*/ 0 h 2711894"/>
                <a:gd name="connsiteX0-11" fmla="*/ 27710 w 12191248"/>
                <a:gd name="connsiteY0-12" fmla="*/ 27710 h 2628767"/>
                <a:gd name="connsiteX1-13" fmla="*/ 12191248 w 12191248"/>
                <a:gd name="connsiteY1-14" fmla="*/ 0 h 2628767"/>
                <a:gd name="connsiteX2-15" fmla="*/ 12191248 w 12191248"/>
                <a:gd name="connsiteY2-16" fmla="*/ 2628767 h 2628767"/>
                <a:gd name="connsiteX3-17" fmla="*/ 0 w 12191248"/>
                <a:gd name="connsiteY3-18" fmla="*/ 2628767 h 2628767"/>
                <a:gd name="connsiteX4-19" fmla="*/ 27710 w 12191248"/>
                <a:gd name="connsiteY4-20" fmla="*/ 27710 h 26287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191248" h="2628767">
                  <a:moveTo>
                    <a:pt x="27710" y="27710"/>
                  </a:moveTo>
                  <a:lnTo>
                    <a:pt x="12191248" y="0"/>
                  </a:lnTo>
                  <a:lnTo>
                    <a:pt x="12191248" y="2628767"/>
                  </a:lnTo>
                  <a:lnTo>
                    <a:pt x="0" y="2628767"/>
                  </a:lnTo>
                  <a:lnTo>
                    <a:pt x="27710" y="27710"/>
                  </a:lnTo>
                  <a:close/>
                </a:path>
              </a:pathLst>
            </a:custGeom>
            <a:solidFill>
              <a:srgbClr val="FEFC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35" name="Picture 10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10" r="16667" b="54144"/>
            <a:stretch>
              <a:fillRect/>
            </a:stretch>
          </p:blipFill>
          <p:spPr>
            <a:xfrm>
              <a:off x="-1" y="4968887"/>
              <a:ext cx="12192001" cy="1889113"/>
            </a:xfrm>
            <a:prstGeom prst="rect">
              <a:avLst/>
            </a:prstGeom>
          </p:spPr>
        </p:pic>
      </p:grpSp>
      <p:cxnSp>
        <p:nvCxnSpPr>
          <p:cNvPr id="117" name="Straight Connector 116"/>
          <p:cNvCxnSpPr/>
          <p:nvPr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rgbClr val="D5093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1793143" y="96564"/>
            <a:ext cx="3016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22" name="Rectangle: Rounded Corners 121"/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rgbClr val="D509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rgbClr val="D509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25" name="Straight Connector 124"/>
          <p:cNvCxnSpPr/>
          <p:nvPr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rgbClr val="D5093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rgbClr val="D5093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rgbClr val="D5093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/>
          <p:cNvGrpSpPr/>
          <p:nvPr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31" name="TextBox 130"/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D50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Arrow: Chevron 132"/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4" name="Group 1073"/>
          <p:cNvGrpSpPr/>
          <p:nvPr/>
        </p:nvGrpSpPr>
        <p:grpSpPr>
          <a:xfrm>
            <a:off x="6783209" y="2320879"/>
            <a:ext cx="3593395" cy="4235484"/>
            <a:chOff x="6783209" y="2320879"/>
            <a:chExt cx="3593395" cy="4235484"/>
          </a:xfrm>
        </p:grpSpPr>
        <p:sp>
          <p:nvSpPr>
            <p:cNvPr id="173" name="Oval 172"/>
            <p:cNvSpPr/>
            <p:nvPr/>
          </p:nvSpPr>
          <p:spPr>
            <a:xfrm>
              <a:off x="6783209" y="5418661"/>
              <a:ext cx="3593395" cy="113770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50" name="Picture 104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611" b="90000" l="10000" r="90000">
                          <a14:foregroundMark x1="48889" y1="28056" x2="33611" y2="41667"/>
                          <a14:foregroundMark x1="33611" y1="41667" x2="33056" y2="42500"/>
                          <a14:foregroundMark x1="54391" y1="14722" x2="54444" y2="14444"/>
                          <a14:foregroundMark x1="50556" y1="35000" x2="54391" y2="14722"/>
                          <a14:foregroundMark x1="54444" y1="14444" x2="57365" y2="13860"/>
                          <a14:foregroundMark x1="56152" y1="12344" x2="54444" y2="12778"/>
                          <a14:foregroundMark x1="61944" y1="11944" x2="61944" y2="11944"/>
                          <a14:foregroundMark x1="64167" y1="11389" x2="65278" y2="11389"/>
                          <a14:foregroundMark x1="68333" y1="10000" x2="68333" y2="10000"/>
                          <a14:foregroundMark x1="71667" y1="9444" x2="71667" y2="9444"/>
                          <a14:foregroundMark x1="67500" y1="11111" x2="67500" y2="11111"/>
                          <a14:foregroundMark x1="70833" y1="8889" x2="70833" y2="8889"/>
                          <a14:foregroundMark x1="71111" y1="8333" x2="56667" y2="12500"/>
                          <a14:backgroundMark x1="58321" y1="14634" x2="58056" y2="14722"/>
                          <a14:backgroundMark x1="73891" y1="9444" x2="72367" y2="9952"/>
                          <a14:backgroundMark x1="75556" y1="8889" x2="73891" y2="9444"/>
                          <a14:backgroundMark x1="58056" y1="14722" x2="58056" y2="147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72" t="3818" r="23555" b="10227"/>
            <a:stretch>
              <a:fillRect/>
            </a:stretch>
          </p:blipFill>
          <p:spPr>
            <a:xfrm>
              <a:off x="7465059" y="2320879"/>
              <a:ext cx="2229693" cy="3873916"/>
            </a:xfrm>
            <a:prstGeom prst="rect">
              <a:avLst/>
            </a:prstGeom>
            <a:effectLst>
              <a:outerShdw blurRad="228600" dist="76200" dir="18900000" algn="bl" rotWithShape="0">
                <a:prstClr val="black">
                  <a:alpha val="21000"/>
                </a:prstClr>
              </a:outerShdw>
            </a:effectLst>
          </p:spPr>
        </p:pic>
      </p:grpSp>
      <p:grpSp>
        <p:nvGrpSpPr>
          <p:cNvPr id="1072" name="Group 1071"/>
          <p:cNvGrpSpPr/>
          <p:nvPr/>
        </p:nvGrpSpPr>
        <p:grpSpPr>
          <a:xfrm>
            <a:off x="4058932" y="2956297"/>
            <a:ext cx="4414847" cy="3503227"/>
            <a:chOff x="4058932" y="2956297"/>
            <a:chExt cx="4414847" cy="3503227"/>
          </a:xfrm>
        </p:grpSpPr>
        <p:sp>
          <p:nvSpPr>
            <p:cNvPr id="174" name="Oval 173"/>
            <p:cNvSpPr/>
            <p:nvPr/>
          </p:nvSpPr>
          <p:spPr>
            <a:xfrm rot="385340">
              <a:off x="4058932" y="5556414"/>
              <a:ext cx="3593395" cy="80759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304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44" name="Picture 104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786" b="93930" l="9585" r="89617">
                          <a14:foregroundMark x1="62939" y1="8786" x2="62939" y2="8786"/>
                          <a14:foregroundMark x1="52875" y1="89776" x2="57348" y2="90575"/>
                          <a14:foregroundMark x1="34824" y1="93930" x2="36422" y2="93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970552" y="2956297"/>
              <a:ext cx="3503227" cy="3503227"/>
            </a:xfrm>
            <a:prstGeom prst="rect">
              <a:avLst/>
            </a:prstGeom>
            <a:effectLst>
              <a:outerShdw blurRad="228600" dist="76200" dir="18900000" algn="bl" rotWithShape="0">
                <a:prstClr val="black">
                  <a:alpha val="21000"/>
                </a:prstClr>
              </a:outerShdw>
            </a:effectLst>
          </p:spPr>
        </p:pic>
      </p:grpSp>
      <p:grpSp>
        <p:nvGrpSpPr>
          <p:cNvPr id="1071" name="Group 1070"/>
          <p:cNvGrpSpPr/>
          <p:nvPr/>
        </p:nvGrpSpPr>
        <p:grpSpPr>
          <a:xfrm>
            <a:off x="4136061" y="2956296"/>
            <a:ext cx="2825514" cy="3926812"/>
            <a:chOff x="3807795" y="4256273"/>
            <a:chExt cx="1887013" cy="2565422"/>
          </a:xfrm>
        </p:grpSpPr>
        <p:sp>
          <p:nvSpPr>
            <p:cNvPr id="1061" name="Oval 1060"/>
            <p:cNvSpPr/>
            <p:nvPr/>
          </p:nvSpPr>
          <p:spPr>
            <a:xfrm>
              <a:off x="3807795" y="6308029"/>
              <a:ext cx="1579621" cy="436125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40" name="Picture 1039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751" b="89776" l="9744" r="89776">
                          <a14:foregroundMark x1="26518" y1="9585" x2="27955" y2="18051"/>
                          <a14:foregroundMark x1="24121" y1="5751" x2="24121" y2="5751"/>
                          <a14:foregroundMark x1="24760" y1="19329" x2="27636" y2="41534"/>
                          <a14:foregroundMark x1="34505" y1="39137" x2="36741" y2="40895"/>
                          <a14:foregroundMark x1="40895" y1="43291" x2="39776" y2="43930"/>
                          <a14:foregroundMark x1="33227" y1="46166" x2="34505" y2="47764"/>
                          <a14:foregroundMark x1="36262" y1="47923" x2="35304" y2="48562"/>
                          <a14:foregroundMark x1="70767" y1="53514" x2="69329" y2="59425"/>
                          <a14:foregroundMark x1="76358" y1="81949" x2="79553" y2="83706"/>
                          <a14:foregroundMark x1="26837" y1="59105" x2="27157" y2="72524"/>
                          <a14:foregroundMark x1="35623" y1="89617" x2="36422" y2="89617"/>
                          <a14:backgroundMark x1="13578" y1="8786" x2="12460" y2="92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03" t="48624" r="10580" b="5357"/>
            <a:stretch>
              <a:fillRect/>
            </a:stretch>
          </p:blipFill>
          <p:spPr>
            <a:xfrm>
              <a:off x="3815190" y="4256273"/>
              <a:ext cx="1879618" cy="2565422"/>
            </a:xfrm>
            <a:prstGeom prst="rect">
              <a:avLst/>
            </a:prstGeom>
            <a:effectLst>
              <a:outerShdw blurRad="228600" dist="76200" dir="18900000" algn="bl" rotWithShape="0">
                <a:prstClr val="black">
                  <a:alpha val="21000"/>
                </a:prstClr>
              </a:outerShdw>
            </a:effectLst>
          </p:spPr>
        </p:pic>
      </p:grpSp>
      <p:grpSp>
        <p:nvGrpSpPr>
          <p:cNvPr id="1073" name="Group 1072"/>
          <p:cNvGrpSpPr/>
          <p:nvPr/>
        </p:nvGrpSpPr>
        <p:grpSpPr>
          <a:xfrm>
            <a:off x="6220979" y="5980511"/>
            <a:ext cx="1312389" cy="715275"/>
            <a:chOff x="6220979" y="5980511"/>
            <a:chExt cx="1312389" cy="715275"/>
          </a:xfrm>
        </p:grpSpPr>
        <p:sp>
          <p:nvSpPr>
            <p:cNvPr id="176" name="Oval 175"/>
            <p:cNvSpPr/>
            <p:nvPr/>
          </p:nvSpPr>
          <p:spPr>
            <a:xfrm>
              <a:off x="6220979" y="6259661"/>
              <a:ext cx="1312389" cy="436125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54" name="Picture 105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6475" y="6017281"/>
              <a:ext cx="632295" cy="484761"/>
            </a:xfrm>
            <a:prstGeom prst="rect">
              <a:avLst/>
            </a:prstGeom>
          </p:spPr>
        </p:pic>
        <p:pic>
          <p:nvPicPr>
            <p:cNvPr id="1056" name="Picture 105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6879" y="5980511"/>
              <a:ext cx="442609" cy="558528"/>
            </a:xfrm>
            <a:prstGeom prst="rect">
              <a:avLst/>
            </a:prstGeom>
          </p:spPr>
        </p:pic>
      </p:grpSp>
      <p:grpSp>
        <p:nvGrpSpPr>
          <p:cNvPr id="1075" name="Group 1074"/>
          <p:cNvGrpSpPr/>
          <p:nvPr/>
        </p:nvGrpSpPr>
        <p:grpSpPr>
          <a:xfrm>
            <a:off x="7290189" y="5505566"/>
            <a:ext cx="1579621" cy="1283312"/>
            <a:chOff x="9200264" y="5570336"/>
            <a:chExt cx="1579621" cy="1283312"/>
          </a:xfrm>
        </p:grpSpPr>
        <p:pic>
          <p:nvPicPr>
            <p:cNvPr id="1058" name="Picture 105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3404" y="5570336"/>
              <a:ext cx="663914" cy="695528"/>
            </a:xfrm>
            <a:prstGeom prst="rect">
              <a:avLst/>
            </a:prstGeom>
          </p:spPr>
        </p:pic>
        <p:sp>
          <p:nvSpPr>
            <p:cNvPr id="175" name="Oval 174"/>
            <p:cNvSpPr/>
            <p:nvPr/>
          </p:nvSpPr>
          <p:spPr>
            <a:xfrm>
              <a:off x="9200264" y="6417523"/>
              <a:ext cx="1579621" cy="436125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60" name="Picture 105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6629" y="6051542"/>
              <a:ext cx="935137" cy="642904"/>
            </a:xfrm>
            <a:prstGeom prst="rect">
              <a:avLst/>
            </a:prstGeom>
          </p:spPr>
        </p:pic>
        <p:pic>
          <p:nvPicPr>
            <p:cNvPr id="1052" name="Picture 105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7396" y="6056679"/>
              <a:ext cx="547991" cy="558529"/>
            </a:xfrm>
            <a:prstGeom prst="rect">
              <a:avLst/>
            </a:prstGeom>
          </p:spPr>
        </p:pic>
      </p:grpSp>
      <p:sp>
        <p:nvSpPr>
          <p:cNvPr id="43" name="TextBox 42"/>
          <p:cNvSpPr txBox="1"/>
          <p:nvPr/>
        </p:nvSpPr>
        <p:spPr>
          <a:xfrm>
            <a:off x="847725" y="549697"/>
            <a:ext cx="109632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Cùng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chuẩn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bị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nguyên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liệu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để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làm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ra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những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li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trà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sữa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ngọt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ngào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nhé</a:t>
            </a: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srgbClr val="D5093A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0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750" fill="hold"/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750" fill="hold"/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750" fill="hold"/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750" fill="hold"/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75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75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750" fill="hold"/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750" fill="hold"/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0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820">
              <a:srgbClr val="DFEBF7"/>
            </a:gs>
            <a:gs pos="72269">
              <a:srgbClr val="A1C6E7"/>
            </a:gs>
            <a:gs pos="64126">
              <a:srgbClr val="B6D2EC"/>
            </a:gs>
            <a:gs pos="58140">
              <a:srgbClr val="C5DBF0"/>
            </a:gs>
            <a:gs pos="0">
              <a:srgbClr val="00B0F0"/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>
            <a:fillRect/>
          </a:stretch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>
            <a:fillRect/>
          </a:stretch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4529" y="1382959"/>
            <a:ext cx="11937003" cy="566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roup 433"/>
          <p:cNvGrpSpPr/>
          <p:nvPr/>
        </p:nvGrpSpPr>
        <p:grpSpPr>
          <a:xfrm>
            <a:off x="0" y="1473824"/>
            <a:ext cx="12192000" cy="4555251"/>
            <a:chOff x="0" y="1473824"/>
            <a:chExt cx="12192000" cy="4555251"/>
          </a:xfrm>
        </p:grpSpPr>
        <p:grpSp>
          <p:nvGrpSpPr>
            <p:cNvPr id="288" name="Group 287"/>
            <p:cNvGrpSpPr/>
            <p:nvPr/>
          </p:nvGrpSpPr>
          <p:grpSpPr>
            <a:xfrm>
              <a:off x="0" y="1780221"/>
              <a:ext cx="12192000" cy="3841878"/>
              <a:chOff x="0" y="1856423"/>
              <a:chExt cx="12192000" cy="3841878"/>
            </a:xfrm>
          </p:grpSpPr>
          <p:cxnSp>
            <p:nvCxnSpPr>
              <p:cNvPr id="278" name="Straight Connector 277"/>
              <p:cNvCxnSpPr/>
              <p:nvPr/>
            </p:nvCxnSpPr>
            <p:spPr>
              <a:xfrm>
                <a:off x="0" y="1856423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>
                <a:off x="0" y="2290930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>
                <a:off x="0" y="2694623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>
                <a:off x="0" y="3129130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>
                <a:off x="0" y="3532823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>
                <a:off x="0" y="3967330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>
              <a:xfrm>
                <a:off x="0" y="4382052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/>
              <p:nvPr/>
            </p:nvCxnSpPr>
            <p:spPr>
              <a:xfrm>
                <a:off x="0" y="4816559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/>
              <p:nvPr/>
            </p:nvCxnSpPr>
            <p:spPr>
              <a:xfrm>
                <a:off x="0" y="5263794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/>
              <p:nvPr/>
            </p:nvCxnSpPr>
            <p:spPr>
              <a:xfrm>
                <a:off x="0" y="5698301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0" name="Straight Connector 289"/>
            <p:cNvCxnSpPr/>
            <p:nvPr/>
          </p:nvCxnSpPr>
          <p:spPr>
            <a:xfrm>
              <a:off x="324956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>
              <a:off x="1580425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>
              <a:off x="2852359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>
              <a:off x="4107828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>
              <a:off x="5325401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>
              <a:off x="6580870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>
              <a:off x="7852804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>
              <a:off x="9108273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>
              <a:off x="10442835" y="148476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>
              <a:off x="11698304" y="148476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>
              <a:off x="955407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>
              <a:off x="2227341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>
              <a:off x="3482810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>
              <a:off x="4700383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>
              <a:off x="5955852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>
              <a:off x="7227786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>
              <a:off x="8483255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>
              <a:off x="9817817" y="180887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>
              <a:off x="11073286" y="180887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>
              <a:off x="327401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>
              <a:off x="1582870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>
              <a:off x="2854804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>
              <a:off x="4110273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>
              <a:off x="5327846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>
              <a:off x="6583315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>
              <a:off x="7855249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>
              <a:off x="9110718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>
              <a:off x="10445280" y="223719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>
              <a:off x="11700749" y="223719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>
              <a:off x="952962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>
              <a:off x="2224896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>
              <a:off x="3480365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>
              <a:off x="4697938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>
              <a:off x="5953407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>
              <a:off x="7225341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>
              <a:off x="8480810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>
              <a:off x="9815372" y="2638004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>
              <a:off x="11070841" y="2638004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/>
            <p:nvPr/>
          </p:nvCxnSpPr>
          <p:spPr>
            <a:xfrm>
              <a:off x="324956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>
              <a:off x="1580425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/>
          </p:nvCxnSpPr>
          <p:spPr>
            <a:xfrm>
              <a:off x="2852359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>
            <a:xfrm>
              <a:off x="4107828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>
              <a:off x="5325401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/>
            <p:nvPr/>
          </p:nvCxnSpPr>
          <p:spPr>
            <a:xfrm>
              <a:off x="6580870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/>
          </p:nvCxnSpPr>
          <p:spPr>
            <a:xfrm>
              <a:off x="7852804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>
              <a:off x="9108273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/>
            <p:nvPr/>
          </p:nvCxnSpPr>
          <p:spPr>
            <a:xfrm>
              <a:off x="10442835" y="3066324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/>
          </p:nvCxnSpPr>
          <p:spPr>
            <a:xfrm>
              <a:off x="11698304" y="3066324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/>
          </p:nvCxnSpPr>
          <p:spPr>
            <a:xfrm>
              <a:off x="951867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/>
          </p:nvCxnSpPr>
          <p:spPr>
            <a:xfrm>
              <a:off x="2223801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/>
            <p:nvPr/>
          </p:nvCxnSpPr>
          <p:spPr>
            <a:xfrm>
              <a:off x="3479270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/>
            <p:cNvCxnSpPr/>
            <p:nvPr/>
          </p:nvCxnSpPr>
          <p:spPr>
            <a:xfrm>
              <a:off x="4696843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>
            <a:xfrm>
              <a:off x="5952312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/>
          </p:nvCxnSpPr>
          <p:spPr>
            <a:xfrm>
              <a:off x="7224246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/>
          </p:nvCxnSpPr>
          <p:spPr>
            <a:xfrm>
              <a:off x="8479715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/>
            <p:nvPr/>
          </p:nvCxnSpPr>
          <p:spPr>
            <a:xfrm>
              <a:off x="9814277" y="3487591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>
              <a:off x="11069746" y="3487591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>
              <a:off x="323861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>
              <a:off x="1579330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>
              <a:off x="2851264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/>
          </p:nvCxnSpPr>
          <p:spPr>
            <a:xfrm>
              <a:off x="4106733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/>
          </p:nvCxnSpPr>
          <p:spPr>
            <a:xfrm>
              <a:off x="5324306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/>
          </p:nvCxnSpPr>
          <p:spPr>
            <a:xfrm>
              <a:off x="6579775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>
            <a:xfrm>
              <a:off x="7851709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/>
            <p:nvPr/>
          </p:nvCxnSpPr>
          <p:spPr>
            <a:xfrm>
              <a:off x="9107178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/>
          </p:nvCxnSpPr>
          <p:spPr>
            <a:xfrm>
              <a:off x="10441740" y="3915911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/>
            <p:nvPr/>
          </p:nvCxnSpPr>
          <p:spPr>
            <a:xfrm>
              <a:off x="11697209" y="3915911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/>
            <p:nvPr/>
          </p:nvCxnSpPr>
          <p:spPr>
            <a:xfrm>
              <a:off x="973298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>
            <a:xfrm>
              <a:off x="2245232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/>
          </p:nvCxnSpPr>
          <p:spPr>
            <a:xfrm>
              <a:off x="3500701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>
              <a:off x="4718274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/>
            <p:nvPr/>
          </p:nvCxnSpPr>
          <p:spPr>
            <a:xfrm>
              <a:off x="5973743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>
              <a:off x="7245677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>
              <a:off x="8501146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/>
          </p:nvCxnSpPr>
          <p:spPr>
            <a:xfrm>
              <a:off x="9835708" y="4322898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/>
          </p:nvCxnSpPr>
          <p:spPr>
            <a:xfrm>
              <a:off x="11091177" y="4322898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>
              <a:off x="345292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>
              <a:off x="1600761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/>
            <p:nvPr/>
          </p:nvCxnSpPr>
          <p:spPr>
            <a:xfrm>
              <a:off x="2872695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>
              <a:off x="4128164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>
              <a:off x="5345737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/>
            <p:nvPr/>
          </p:nvCxnSpPr>
          <p:spPr>
            <a:xfrm>
              <a:off x="6601206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/>
            <p:nvPr/>
          </p:nvCxnSpPr>
          <p:spPr>
            <a:xfrm>
              <a:off x="7873140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>
              <a:off x="9128609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>
              <a:off x="10463171" y="4753310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/>
          </p:nvCxnSpPr>
          <p:spPr>
            <a:xfrm>
              <a:off x="11718640" y="4753310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>
              <a:off x="957916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2229850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3485319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>
              <a:off x="4702892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>
              <a:off x="5958361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>
              <a:off x="7230295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>
              <a:off x="8485764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>
              <a:off x="9820326" y="520850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>
              <a:off x="11075795" y="520850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/>
          </p:nvCxnSpPr>
          <p:spPr>
            <a:xfrm>
              <a:off x="329910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/>
          </p:nvCxnSpPr>
          <p:spPr>
            <a:xfrm>
              <a:off x="1585379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/>
            <p:nvPr/>
          </p:nvCxnSpPr>
          <p:spPr>
            <a:xfrm>
              <a:off x="2857313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/>
          </p:nvCxnSpPr>
          <p:spPr>
            <a:xfrm>
              <a:off x="4112782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/>
          </p:nvCxnSpPr>
          <p:spPr>
            <a:xfrm>
              <a:off x="5330355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/>
            <p:cNvCxnSpPr/>
            <p:nvPr/>
          </p:nvCxnSpPr>
          <p:spPr>
            <a:xfrm>
              <a:off x="6585824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/>
            <p:cNvCxnSpPr/>
            <p:nvPr/>
          </p:nvCxnSpPr>
          <p:spPr>
            <a:xfrm>
              <a:off x="7857758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/>
            <p:cNvCxnSpPr/>
            <p:nvPr/>
          </p:nvCxnSpPr>
          <p:spPr>
            <a:xfrm>
              <a:off x="9113227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>
            <a:xfrm>
              <a:off x="10447789" y="563682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/>
            <p:cNvCxnSpPr/>
            <p:nvPr/>
          </p:nvCxnSpPr>
          <p:spPr>
            <a:xfrm>
              <a:off x="11703258" y="563682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2" name="Rectangle 271"/>
          <p:cNvSpPr/>
          <p:nvPr/>
        </p:nvSpPr>
        <p:spPr>
          <a:xfrm>
            <a:off x="0" y="6153341"/>
            <a:ext cx="12192000" cy="704659"/>
          </a:xfrm>
          <a:prstGeom prst="rect">
            <a:avLst/>
          </a:prstGeom>
          <a:solidFill>
            <a:srgbClr val="E56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3" name="Rectangle 272"/>
          <p:cNvSpPr/>
          <p:nvPr/>
        </p:nvSpPr>
        <p:spPr>
          <a:xfrm>
            <a:off x="0" y="5946723"/>
            <a:ext cx="12192000" cy="235311"/>
          </a:xfrm>
          <a:prstGeom prst="rect">
            <a:avLst/>
          </a:prstGeom>
          <a:solidFill>
            <a:srgbClr val="F17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851484" y="1912056"/>
            <a:ext cx="2354306" cy="3093260"/>
            <a:chOff x="1226033" y="2051823"/>
            <a:chExt cx="2019088" cy="2652826"/>
          </a:xfrm>
        </p:grpSpPr>
        <p:sp>
          <p:nvSpPr>
            <p:cNvPr id="105" name="Rectangle: Rounded Corners 104"/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9" name="Rectangle: Rounded Corners 1"/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-1" fmla="*/ 0 w 535099"/>
                    <a:gd name="connsiteY0-2" fmla="*/ 258068 h 1562101"/>
                    <a:gd name="connsiteX1-3" fmla="*/ 258068 w 535099"/>
                    <a:gd name="connsiteY1-4" fmla="*/ 0 h 1562101"/>
                    <a:gd name="connsiteX2-5" fmla="*/ 258068 w 535099"/>
                    <a:gd name="connsiteY2-6" fmla="*/ 0 h 1562101"/>
                    <a:gd name="connsiteX3-7" fmla="*/ 516136 w 535099"/>
                    <a:gd name="connsiteY3-8" fmla="*/ 258068 h 1562101"/>
                    <a:gd name="connsiteX4-9" fmla="*/ 515676 w 535099"/>
                    <a:gd name="connsiteY4-10" fmla="*/ 565569 h 1562101"/>
                    <a:gd name="connsiteX5-11" fmla="*/ 516135 w 535099"/>
                    <a:gd name="connsiteY5-12" fmla="*/ 1304033 h 1562101"/>
                    <a:gd name="connsiteX6-13" fmla="*/ 258067 w 535099"/>
                    <a:gd name="connsiteY6-14" fmla="*/ 1562101 h 1562101"/>
                    <a:gd name="connsiteX7-15" fmla="*/ 258068 w 535099"/>
                    <a:gd name="connsiteY7-16" fmla="*/ 1562100 h 1562101"/>
                    <a:gd name="connsiteX8-17" fmla="*/ 0 w 535099"/>
                    <a:gd name="connsiteY8-18" fmla="*/ 1304032 h 1562101"/>
                    <a:gd name="connsiteX9" fmla="*/ 0 w 535099"/>
                    <a:gd name="connsiteY9" fmla="*/ 258068 h 1562101"/>
                    <a:gd name="connsiteX0-19" fmla="*/ 1159 w 536258"/>
                    <a:gd name="connsiteY0-20" fmla="*/ 258068 h 1562101"/>
                    <a:gd name="connsiteX1-21" fmla="*/ 259227 w 536258"/>
                    <a:gd name="connsiteY1-22" fmla="*/ 0 h 1562101"/>
                    <a:gd name="connsiteX2-23" fmla="*/ 259227 w 536258"/>
                    <a:gd name="connsiteY2-24" fmla="*/ 0 h 1562101"/>
                    <a:gd name="connsiteX3-25" fmla="*/ 517295 w 536258"/>
                    <a:gd name="connsiteY3-26" fmla="*/ 258068 h 1562101"/>
                    <a:gd name="connsiteX4-27" fmla="*/ 516835 w 536258"/>
                    <a:gd name="connsiteY4-28" fmla="*/ 565569 h 1562101"/>
                    <a:gd name="connsiteX5-29" fmla="*/ 517294 w 536258"/>
                    <a:gd name="connsiteY5-30" fmla="*/ 1304033 h 1562101"/>
                    <a:gd name="connsiteX6-31" fmla="*/ 259226 w 536258"/>
                    <a:gd name="connsiteY6-32" fmla="*/ 1562101 h 1562101"/>
                    <a:gd name="connsiteX7-33" fmla="*/ 259227 w 536258"/>
                    <a:gd name="connsiteY7-34" fmla="*/ 1562100 h 1562101"/>
                    <a:gd name="connsiteX8-35" fmla="*/ 1159 w 536258"/>
                    <a:gd name="connsiteY8-36" fmla="*/ 1304032 h 1562101"/>
                    <a:gd name="connsiteX9-37" fmla="*/ 0 w 536258"/>
                    <a:gd name="connsiteY9-38" fmla="*/ 569986 h 1562101"/>
                    <a:gd name="connsiteX10" fmla="*/ 1159 w 536258"/>
                    <a:gd name="connsiteY10" fmla="*/ 258068 h 1562101"/>
                    <a:gd name="connsiteX0-39" fmla="*/ 1159 w 536258"/>
                    <a:gd name="connsiteY0-40" fmla="*/ 258068 h 1562101"/>
                    <a:gd name="connsiteX1-41" fmla="*/ 259227 w 536258"/>
                    <a:gd name="connsiteY1-42" fmla="*/ 0 h 1562101"/>
                    <a:gd name="connsiteX2-43" fmla="*/ 259227 w 536258"/>
                    <a:gd name="connsiteY2-44" fmla="*/ 0 h 1562101"/>
                    <a:gd name="connsiteX3-45" fmla="*/ 517295 w 536258"/>
                    <a:gd name="connsiteY3-46" fmla="*/ 258068 h 1562101"/>
                    <a:gd name="connsiteX4-47" fmla="*/ 516835 w 536258"/>
                    <a:gd name="connsiteY4-48" fmla="*/ 565569 h 1562101"/>
                    <a:gd name="connsiteX5-49" fmla="*/ 517294 w 536258"/>
                    <a:gd name="connsiteY5-50" fmla="*/ 1304033 h 1562101"/>
                    <a:gd name="connsiteX6-51" fmla="*/ 259226 w 536258"/>
                    <a:gd name="connsiteY6-52" fmla="*/ 1562101 h 1562101"/>
                    <a:gd name="connsiteX7-53" fmla="*/ 259227 w 536258"/>
                    <a:gd name="connsiteY7-54" fmla="*/ 1562100 h 1562101"/>
                    <a:gd name="connsiteX8-55" fmla="*/ 1159 w 536258"/>
                    <a:gd name="connsiteY8-56" fmla="*/ 1304032 h 1562101"/>
                    <a:gd name="connsiteX9-57" fmla="*/ 0 w 536258"/>
                    <a:gd name="connsiteY9-58" fmla="*/ 569986 h 1562101"/>
                    <a:gd name="connsiteX10-59" fmla="*/ 1159 w 536258"/>
                    <a:gd name="connsiteY10-60" fmla="*/ 258068 h 1562101"/>
                    <a:gd name="connsiteX0-61" fmla="*/ 1159 w 536258"/>
                    <a:gd name="connsiteY0-62" fmla="*/ 258068 h 1562101"/>
                    <a:gd name="connsiteX1-63" fmla="*/ 259227 w 536258"/>
                    <a:gd name="connsiteY1-64" fmla="*/ 0 h 1562101"/>
                    <a:gd name="connsiteX2-65" fmla="*/ 517295 w 536258"/>
                    <a:gd name="connsiteY2-66" fmla="*/ 258068 h 1562101"/>
                    <a:gd name="connsiteX3-67" fmla="*/ 516835 w 536258"/>
                    <a:gd name="connsiteY3-68" fmla="*/ 565569 h 1562101"/>
                    <a:gd name="connsiteX4-69" fmla="*/ 517294 w 536258"/>
                    <a:gd name="connsiteY4-70" fmla="*/ 1304033 h 1562101"/>
                    <a:gd name="connsiteX5-71" fmla="*/ 259226 w 536258"/>
                    <a:gd name="connsiteY5-72" fmla="*/ 1562101 h 1562101"/>
                    <a:gd name="connsiteX6-73" fmla="*/ 259227 w 536258"/>
                    <a:gd name="connsiteY6-74" fmla="*/ 1562100 h 1562101"/>
                    <a:gd name="connsiteX7-75" fmla="*/ 1159 w 536258"/>
                    <a:gd name="connsiteY7-76" fmla="*/ 1304032 h 1562101"/>
                    <a:gd name="connsiteX8-77" fmla="*/ 0 w 536258"/>
                    <a:gd name="connsiteY8-78" fmla="*/ 569986 h 1562101"/>
                    <a:gd name="connsiteX9-79" fmla="*/ 1159 w 536258"/>
                    <a:gd name="connsiteY9-80" fmla="*/ 258068 h 1562101"/>
                    <a:gd name="connsiteX0-81" fmla="*/ 1159 w 555374"/>
                    <a:gd name="connsiteY0-82" fmla="*/ 38714 h 1342747"/>
                    <a:gd name="connsiteX1-83" fmla="*/ 517295 w 555374"/>
                    <a:gd name="connsiteY1-84" fmla="*/ 38714 h 1342747"/>
                    <a:gd name="connsiteX2-85" fmla="*/ 516835 w 555374"/>
                    <a:gd name="connsiteY2-86" fmla="*/ 346215 h 1342747"/>
                    <a:gd name="connsiteX3-87" fmla="*/ 517294 w 555374"/>
                    <a:gd name="connsiteY3-88" fmla="*/ 1084679 h 1342747"/>
                    <a:gd name="connsiteX4-89" fmla="*/ 259226 w 555374"/>
                    <a:gd name="connsiteY4-90" fmla="*/ 1342747 h 1342747"/>
                    <a:gd name="connsiteX5-91" fmla="*/ 259227 w 555374"/>
                    <a:gd name="connsiteY5-92" fmla="*/ 1342746 h 1342747"/>
                    <a:gd name="connsiteX6-93" fmla="*/ 1159 w 555374"/>
                    <a:gd name="connsiteY6-94" fmla="*/ 1084678 h 1342747"/>
                    <a:gd name="connsiteX7-95" fmla="*/ 0 w 555374"/>
                    <a:gd name="connsiteY7-96" fmla="*/ 350632 h 1342747"/>
                    <a:gd name="connsiteX8-97" fmla="*/ 1159 w 555374"/>
                    <a:gd name="connsiteY8-98" fmla="*/ 38714 h 1342747"/>
                    <a:gd name="connsiteX0-99" fmla="*/ 263994 w 535905"/>
                    <a:gd name="connsiteY0-100" fmla="*/ 3045 h 2060243"/>
                    <a:gd name="connsiteX1-101" fmla="*/ 517295 w 535905"/>
                    <a:gd name="connsiteY1-102" fmla="*/ 756210 h 2060243"/>
                    <a:gd name="connsiteX2-103" fmla="*/ 516835 w 535905"/>
                    <a:gd name="connsiteY2-104" fmla="*/ 1063711 h 2060243"/>
                    <a:gd name="connsiteX3-105" fmla="*/ 517294 w 535905"/>
                    <a:gd name="connsiteY3-106" fmla="*/ 1802175 h 2060243"/>
                    <a:gd name="connsiteX4-107" fmla="*/ 259226 w 535905"/>
                    <a:gd name="connsiteY4-108" fmla="*/ 2060243 h 2060243"/>
                    <a:gd name="connsiteX5-109" fmla="*/ 259227 w 535905"/>
                    <a:gd name="connsiteY5-110" fmla="*/ 2060242 h 2060243"/>
                    <a:gd name="connsiteX6-111" fmla="*/ 1159 w 535905"/>
                    <a:gd name="connsiteY6-112" fmla="*/ 1802174 h 2060243"/>
                    <a:gd name="connsiteX7-113" fmla="*/ 0 w 535905"/>
                    <a:gd name="connsiteY7-114" fmla="*/ 1068128 h 2060243"/>
                    <a:gd name="connsiteX8-115" fmla="*/ 263994 w 535905"/>
                    <a:gd name="connsiteY8-116" fmla="*/ 3045 h 2060243"/>
                    <a:gd name="connsiteX0-117" fmla="*/ 263994 w 664925"/>
                    <a:gd name="connsiteY0-118" fmla="*/ 87056 h 2144254"/>
                    <a:gd name="connsiteX1-119" fmla="*/ 658652 w 664925"/>
                    <a:gd name="connsiteY1-120" fmla="*/ 93682 h 2144254"/>
                    <a:gd name="connsiteX2-121" fmla="*/ 516835 w 664925"/>
                    <a:gd name="connsiteY2-122" fmla="*/ 1147722 h 2144254"/>
                    <a:gd name="connsiteX3-123" fmla="*/ 517294 w 664925"/>
                    <a:gd name="connsiteY3-124" fmla="*/ 1886186 h 2144254"/>
                    <a:gd name="connsiteX4-125" fmla="*/ 259226 w 664925"/>
                    <a:gd name="connsiteY4-126" fmla="*/ 2144254 h 2144254"/>
                    <a:gd name="connsiteX5-127" fmla="*/ 259227 w 664925"/>
                    <a:gd name="connsiteY5-128" fmla="*/ 2144253 h 2144254"/>
                    <a:gd name="connsiteX6-129" fmla="*/ 1159 w 664925"/>
                    <a:gd name="connsiteY6-130" fmla="*/ 1886185 h 2144254"/>
                    <a:gd name="connsiteX7-131" fmla="*/ 0 w 664925"/>
                    <a:gd name="connsiteY7-132" fmla="*/ 1152139 h 2144254"/>
                    <a:gd name="connsiteX8-133" fmla="*/ 263994 w 664925"/>
                    <a:gd name="connsiteY8-134" fmla="*/ 87056 h 2144254"/>
                    <a:gd name="connsiteX0-135" fmla="*/ 263994 w 710801"/>
                    <a:gd name="connsiteY0-136" fmla="*/ 28420 h 2085618"/>
                    <a:gd name="connsiteX1-137" fmla="*/ 658652 w 710801"/>
                    <a:gd name="connsiteY1-138" fmla="*/ 35046 h 2085618"/>
                    <a:gd name="connsiteX2-139" fmla="*/ 516835 w 710801"/>
                    <a:gd name="connsiteY2-140" fmla="*/ 1089086 h 2085618"/>
                    <a:gd name="connsiteX3-141" fmla="*/ 517294 w 710801"/>
                    <a:gd name="connsiteY3-142" fmla="*/ 1827550 h 2085618"/>
                    <a:gd name="connsiteX4-143" fmla="*/ 259226 w 710801"/>
                    <a:gd name="connsiteY4-144" fmla="*/ 2085618 h 2085618"/>
                    <a:gd name="connsiteX5-145" fmla="*/ 259227 w 710801"/>
                    <a:gd name="connsiteY5-146" fmla="*/ 2085617 h 2085618"/>
                    <a:gd name="connsiteX6-147" fmla="*/ 1159 w 710801"/>
                    <a:gd name="connsiteY6-148" fmla="*/ 1827549 h 2085618"/>
                    <a:gd name="connsiteX7-149" fmla="*/ 0 w 710801"/>
                    <a:gd name="connsiteY7-150" fmla="*/ 1093503 h 2085618"/>
                    <a:gd name="connsiteX8-151" fmla="*/ 263994 w 710801"/>
                    <a:gd name="connsiteY8-152" fmla="*/ 28420 h 2085618"/>
                    <a:gd name="connsiteX0-153" fmla="*/ 263994 w 710801"/>
                    <a:gd name="connsiteY0-154" fmla="*/ 7864 h 2065062"/>
                    <a:gd name="connsiteX1-155" fmla="*/ 658652 w 710801"/>
                    <a:gd name="connsiteY1-156" fmla="*/ 14490 h 2065062"/>
                    <a:gd name="connsiteX2-157" fmla="*/ 516835 w 710801"/>
                    <a:gd name="connsiteY2-158" fmla="*/ 1068530 h 2065062"/>
                    <a:gd name="connsiteX3-159" fmla="*/ 517294 w 710801"/>
                    <a:gd name="connsiteY3-160" fmla="*/ 1806994 h 2065062"/>
                    <a:gd name="connsiteX4-161" fmla="*/ 259226 w 710801"/>
                    <a:gd name="connsiteY4-162" fmla="*/ 2065062 h 2065062"/>
                    <a:gd name="connsiteX5-163" fmla="*/ 259227 w 710801"/>
                    <a:gd name="connsiteY5-164" fmla="*/ 2065061 h 2065062"/>
                    <a:gd name="connsiteX6-165" fmla="*/ 1159 w 710801"/>
                    <a:gd name="connsiteY6-166" fmla="*/ 1806993 h 2065062"/>
                    <a:gd name="connsiteX7-167" fmla="*/ 0 w 710801"/>
                    <a:gd name="connsiteY7-168" fmla="*/ 1072947 h 2065062"/>
                    <a:gd name="connsiteX8-169" fmla="*/ 263994 w 710801"/>
                    <a:gd name="connsiteY8-170" fmla="*/ 7864 h 2065062"/>
                    <a:gd name="connsiteX0-171" fmla="*/ 263994 w 713316"/>
                    <a:gd name="connsiteY0-172" fmla="*/ 0 h 2057198"/>
                    <a:gd name="connsiteX1-173" fmla="*/ 658652 w 713316"/>
                    <a:gd name="connsiteY1-174" fmla="*/ 6626 h 2057198"/>
                    <a:gd name="connsiteX2-175" fmla="*/ 516835 w 713316"/>
                    <a:gd name="connsiteY2-176" fmla="*/ 1060666 h 2057198"/>
                    <a:gd name="connsiteX3-177" fmla="*/ 517294 w 713316"/>
                    <a:gd name="connsiteY3-178" fmla="*/ 1799130 h 2057198"/>
                    <a:gd name="connsiteX4-179" fmla="*/ 259226 w 713316"/>
                    <a:gd name="connsiteY4-180" fmla="*/ 2057198 h 2057198"/>
                    <a:gd name="connsiteX5-181" fmla="*/ 259227 w 713316"/>
                    <a:gd name="connsiteY5-182" fmla="*/ 2057197 h 2057198"/>
                    <a:gd name="connsiteX6-183" fmla="*/ 1159 w 713316"/>
                    <a:gd name="connsiteY6-184" fmla="*/ 1799129 h 2057198"/>
                    <a:gd name="connsiteX7-185" fmla="*/ 0 w 713316"/>
                    <a:gd name="connsiteY7-186" fmla="*/ 1065083 h 2057198"/>
                    <a:gd name="connsiteX8-187" fmla="*/ 263994 w 713316"/>
                    <a:gd name="connsiteY8-188" fmla="*/ 0 h 2057198"/>
                    <a:gd name="connsiteX0-189" fmla="*/ 263994 w 663537"/>
                    <a:gd name="connsiteY0-190" fmla="*/ 33591 h 2090789"/>
                    <a:gd name="connsiteX1-191" fmla="*/ 658652 w 663537"/>
                    <a:gd name="connsiteY1-192" fmla="*/ 40217 h 2090789"/>
                    <a:gd name="connsiteX2-193" fmla="*/ 516835 w 663537"/>
                    <a:gd name="connsiteY2-194" fmla="*/ 1094257 h 2090789"/>
                    <a:gd name="connsiteX3-195" fmla="*/ 517294 w 663537"/>
                    <a:gd name="connsiteY3-196" fmla="*/ 1832721 h 2090789"/>
                    <a:gd name="connsiteX4-197" fmla="*/ 259226 w 663537"/>
                    <a:gd name="connsiteY4-198" fmla="*/ 2090789 h 2090789"/>
                    <a:gd name="connsiteX5-199" fmla="*/ 259227 w 663537"/>
                    <a:gd name="connsiteY5-200" fmla="*/ 2090788 h 2090789"/>
                    <a:gd name="connsiteX6-201" fmla="*/ 1159 w 663537"/>
                    <a:gd name="connsiteY6-202" fmla="*/ 1832720 h 2090789"/>
                    <a:gd name="connsiteX7-203" fmla="*/ 0 w 663537"/>
                    <a:gd name="connsiteY7-204" fmla="*/ 1098674 h 2090789"/>
                    <a:gd name="connsiteX8-205" fmla="*/ 263994 w 663537"/>
                    <a:gd name="connsiteY8-206" fmla="*/ 33591 h 2090789"/>
                    <a:gd name="connsiteX0-207" fmla="*/ 263994 w 666512"/>
                    <a:gd name="connsiteY0-208" fmla="*/ 0 h 2057198"/>
                    <a:gd name="connsiteX1-209" fmla="*/ 658652 w 666512"/>
                    <a:gd name="connsiteY1-210" fmla="*/ 6626 h 2057198"/>
                    <a:gd name="connsiteX2-211" fmla="*/ 516835 w 666512"/>
                    <a:gd name="connsiteY2-212" fmla="*/ 1060666 h 2057198"/>
                    <a:gd name="connsiteX3-213" fmla="*/ 517294 w 666512"/>
                    <a:gd name="connsiteY3-214" fmla="*/ 1799130 h 2057198"/>
                    <a:gd name="connsiteX4-215" fmla="*/ 259226 w 666512"/>
                    <a:gd name="connsiteY4-216" fmla="*/ 2057198 h 2057198"/>
                    <a:gd name="connsiteX5-217" fmla="*/ 259227 w 666512"/>
                    <a:gd name="connsiteY5-218" fmla="*/ 2057197 h 2057198"/>
                    <a:gd name="connsiteX6-219" fmla="*/ 1159 w 666512"/>
                    <a:gd name="connsiteY6-220" fmla="*/ 1799129 h 2057198"/>
                    <a:gd name="connsiteX7-221" fmla="*/ 0 w 666512"/>
                    <a:gd name="connsiteY7-222" fmla="*/ 1065083 h 2057198"/>
                    <a:gd name="connsiteX8-223" fmla="*/ 263994 w 666512"/>
                    <a:gd name="connsiteY8-224" fmla="*/ 0 h 2057198"/>
                    <a:gd name="connsiteX0-225" fmla="*/ 263994 w 661028"/>
                    <a:gd name="connsiteY0-226" fmla="*/ 9281 h 2066479"/>
                    <a:gd name="connsiteX1-227" fmla="*/ 658652 w 661028"/>
                    <a:gd name="connsiteY1-228" fmla="*/ 15907 h 2066479"/>
                    <a:gd name="connsiteX2-229" fmla="*/ 516835 w 661028"/>
                    <a:gd name="connsiteY2-230" fmla="*/ 1069947 h 2066479"/>
                    <a:gd name="connsiteX3-231" fmla="*/ 517294 w 661028"/>
                    <a:gd name="connsiteY3-232" fmla="*/ 1808411 h 2066479"/>
                    <a:gd name="connsiteX4-233" fmla="*/ 259226 w 661028"/>
                    <a:gd name="connsiteY4-234" fmla="*/ 2066479 h 2066479"/>
                    <a:gd name="connsiteX5-235" fmla="*/ 259227 w 661028"/>
                    <a:gd name="connsiteY5-236" fmla="*/ 2066478 h 2066479"/>
                    <a:gd name="connsiteX6-237" fmla="*/ 1159 w 661028"/>
                    <a:gd name="connsiteY6-238" fmla="*/ 1808410 h 2066479"/>
                    <a:gd name="connsiteX7-239" fmla="*/ 0 w 661028"/>
                    <a:gd name="connsiteY7-240" fmla="*/ 1074364 h 2066479"/>
                    <a:gd name="connsiteX8-241" fmla="*/ 263994 w 661028"/>
                    <a:gd name="connsiteY8-242" fmla="*/ 9281 h 2066479"/>
                    <a:gd name="connsiteX0-243" fmla="*/ 263994 w 661136"/>
                    <a:gd name="connsiteY0-244" fmla="*/ 1620 h 2058818"/>
                    <a:gd name="connsiteX1-245" fmla="*/ 658652 w 661136"/>
                    <a:gd name="connsiteY1-246" fmla="*/ 8246 h 2058818"/>
                    <a:gd name="connsiteX2-247" fmla="*/ 516835 w 661136"/>
                    <a:gd name="connsiteY2-248" fmla="*/ 1062286 h 2058818"/>
                    <a:gd name="connsiteX3-249" fmla="*/ 517294 w 661136"/>
                    <a:gd name="connsiteY3-250" fmla="*/ 1800750 h 2058818"/>
                    <a:gd name="connsiteX4-251" fmla="*/ 259226 w 661136"/>
                    <a:gd name="connsiteY4-252" fmla="*/ 2058818 h 2058818"/>
                    <a:gd name="connsiteX5-253" fmla="*/ 259227 w 661136"/>
                    <a:gd name="connsiteY5-254" fmla="*/ 2058817 h 2058818"/>
                    <a:gd name="connsiteX6-255" fmla="*/ 1159 w 661136"/>
                    <a:gd name="connsiteY6-256" fmla="*/ 1800749 h 2058818"/>
                    <a:gd name="connsiteX7-257" fmla="*/ 0 w 661136"/>
                    <a:gd name="connsiteY7-258" fmla="*/ 1066703 h 2058818"/>
                    <a:gd name="connsiteX8-259" fmla="*/ 263994 w 661136"/>
                    <a:gd name="connsiteY8-260" fmla="*/ 1620 h 2058818"/>
                    <a:gd name="connsiteX0-261" fmla="*/ 263994 w 658957"/>
                    <a:gd name="connsiteY0-262" fmla="*/ 9787 h 2066985"/>
                    <a:gd name="connsiteX1-263" fmla="*/ 656443 w 658957"/>
                    <a:gd name="connsiteY1-264" fmla="*/ 5370 h 2066985"/>
                    <a:gd name="connsiteX2-265" fmla="*/ 516835 w 658957"/>
                    <a:gd name="connsiteY2-266" fmla="*/ 1070453 h 2066985"/>
                    <a:gd name="connsiteX3-267" fmla="*/ 517294 w 658957"/>
                    <a:gd name="connsiteY3-268" fmla="*/ 1808917 h 2066985"/>
                    <a:gd name="connsiteX4-269" fmla="*/ 259226 w 658957"/>
                    <a:gd name="connsiteY4-270" fmla="*/ 2066985 h 2066985"/>
                    <a:gd name="connsiteX5-271" fmla="*/ 259227 w 658957"/>
                    <a:gd name="connsiteY5-272" fmla="*/ 2066984 h 2066985"/>
                    <a:gd name="connsiteX6-273" fmla="*/ 1159 w 658957"/>
                    <a:gd name="connsiteY6-274" fmla="*/ 1808916 h 2066985"/>
                    <a:gd name="connsiteX7-275" fmla="*/ 0 w 658957"/>
                    <a:gd name="connsiteY7-276" fmla="*/ 1074870 h 2066985"/>
                    <a:gd name="connsiteX8-277" fmla="*/ 263994 w 658957"/>
                    <a:gd name="connsiteY8-278" fmla="*/ 9787 h 2066985"/>
                    <a:gd name="connsiteX0-279" fmla="*/ 263994 w 658983"/>
                    <a:gd name="connsiteY0-280" fmla="*/ 6145 h 2063343"/>
                    <a:gd name="connsiteX1-281" fmla="*/ 656443 w 658983"/>
                    <a:gd name="connsiteY1-282" fmla="*/ 1728 h 2063343"/>
                    <a:gd name="connsiteX2-283" fmla="*/ 516835 w 658983"/>
                    <a:gd name="connsiteY2-284" fmla="*/ 1066811 h 2063343"/>
                    <a:gd name="connsiteX3-285" fmla="*/ 517294 w 658983"/>
                    <a:gd name="connsiteY3-286" fmla="*/ 1805275 h 2063343"/>
                    <a:gd name="connsiteX4-287" fmla="*/ 259226 w 658983"/>
                    <a:gd name="connsiteY4-288" fmla="*/ 2063343 h 2063343"/>
                    <a:gd name="connsiteX5-289" fmla="*/ 259227 w 658983"/>
                    <a:gd name="connsiteY5-290" fmla="*/ 2063342 h 2063343"/>
                    <a:gd name="connsiteX6-291" fmla="*/ 1159 w 658983"/>
                    <a:gd name="connsiteY6-292" fmla="*/ 1805274 h 2063343"/>
                    <a:gd name="connsiteX7-293" fmla="*/ 0 w 658983"/>
                    <a:gd name="connsiteY7-294" fmla="*/ 1071228 h 2063343"/>
                    <a:gd name="connsiteX8-295" fmla="*/ 263994 w 658983"/>
                    <a:gd name="connsiteY8-296" fmla="*/ 6145 h 2063343"/>
                    <a:gd name="connsiteX0-297" fmla="*/ 263994 w 678609"/>
                    <a:gd name="connsiteY0-298" fmla="*/ 7785 h 2064983"/>
                    <a:gd name="connsiteX1-299" fmla="*/ 676321 w 678609"/>
                    <a:gd name="connsiteY1-300" fmla="*/ 1560 h 2064983"/>
                    <a:gd name="connsiteX2-301" fmla="*/ 516835 w 678609"/>
                    <a:gd name="connsiteY2-302" fmla="*/ 1068451 h 2064983"/>
                    <a:gd name="connsiteX3-303" fmla="*/ 517294 w 678609"/>
                    <a:gd name="connsiteY3-304" fmla="*/ 1806915 h 2064983"/>
                    <a:gd name="connsiteX4-305" fmla="*/ 259226 w 678609"/>
                    <a:gd name="connsiteY4-306" fmla="*/ 2064983 h 2064983"/>
                    <a:gd name="connsiteX5-307" fmla="*/ 259227 w 678609"/>
                    <a:gd name="connsiteY5-308" fmla="*/ 2064982 h 2064983"/>
                    <a:gd name="connsiteX6-309" fmla="*/ 1159 w 678609"/>
                    <a:gd name="connsiteY6-310" fmla="*/ 1806914 h 2064983"/>
                    <a:gd name="connsiteX7-311" fmla="*/ 0 w 678609"/>
                    <a:gd name="connsiteY7-312" fmla="*/ 1072868 h 2064983"/>
                    <a:gd name="connsiteX8-313" fmla="*/ 263994 w 678609"/>
                    <a:gd name="connsiteY8-314" fmla="*/ 7785 h 2064983"/>
                    <a:gd name="connsiteX0-315" fmla="*/ 263994 w 676632"/>
                    <a:gd name="connsiteY0-316" fmla="*/ 31105 h 2088303"/>
                    <a:gd name="connsiteX1-317" fmla="*/ 676321 w 676632"/>
                    <a:gd name="connsiteY1-318" fmla="*/ 24880 h 2088303"/>
                    <a:gd name="connsiteX2-319" fmla="*/ 516835 w 676632"/>
                    <a:gd name="connsiteY2-320" fmla="*/ 1091771 h 2088303"/>
                    <a:gd name="connsiteX3-321" fmla="*/ 517294 w 676632"/>
                    <a:gd name="connsiteY3-322" fmla="*/ 1830235 h 2088303"/>
                    <a:gd name="connsiteX4-323" fmla="*/ 259226 w 676632"/>
                    <a:gd name="connsiteY4-324" fmla="*/ 2088303 h 2088303"/>
                    <a:gd name="connsiteX5-325" fmla="*/ 259227 w 676632"/>
                    <a:gd name="connsiteY5-326" fmla="*/ 2088302 h 2088303"/>
                    <a:gd name="connsiteX6-327" fmla="*/ 1159 w 676632"/>
                    <a:gd name="connsiteY6-328" fmla="*/ 1830234 h 2088303"/>
                    <a:gd name="connsiteX7-329" fmla="*/ 0 w 676632"/>
                    <a:gd name="connsiteY7-330" fmla="*/ 1096188 h 2088303"/>
                    <a:gd name="connsiteX8-331" fmla="*/ 263994 w 676632"/>
                    <a:gd name="connsiteY8-332" fmla="*/ 31105 h 2088303"/>
                    <a:gd name="connsiteX0-333" fmla="*/ 263994 w 676730"/>
                    <a:gd name="connsiteY0-334" fmla="*/ 6225 h 2063423"/>
                    <a:gd name="connsiteX1-335" fmla="*/ 676321 w 676730"/>
                    <a:gd name="connsiteY1-336" fmla="*/ 0 h 2063423"/>
                    <a:gd name="connsiteX2-337" fmla="*/ 516835 w 676730"/>
                    <a:gd name="connsiteY2-338" fmla="*/ 1066891 h 2063423"/>
                    <a:gd name="connsiteX3-339" fmla="*/ 517294 w 676730"/>
                    <a:gd name="connsiteY3-340" fmla="*/ 1805355 h 2063423"/>
                    <a:gd name="connsiteX4-341" fmla="*/ 259226 w 676730"/>
                    <a:gd name="connsiteY4-342" fmla="*/ 2063423 h 2063423"/>
                    <a:gd name="connsiteX5-343" fmla="*/ 259227 w 676730"/>
                    <a:gd name="connsiteY5-344" fmla="*/ 2063422 h 2063423"/>
                    <a:gd name="connsiteX6-345" fmla="*/ 1159 w 676730"/>
                    <a:gd name="connsiteY6-346" fmla="*/ 1805354 h 2063423"/>
                    <a:gd name="connsiteX7-347" fmla="*/ 0 w 676730"/>
                    <a:gd name="connsiteY7-348" fmla="*/ 1071308 h 2063423"/>
                    <a:gd name="connsiteX8-349" fmla="*/ 263994 w 676730"/>
                    <a:gd name="connsiteY8-350" fmla="*/ 6225 h 2063423"/>
                    <a:gd name="connsiteX0-351" fmla="*/ 267608 w 681973"/>
                    <a:gd name="connsiteY0-352" fmla="*/ 78285 h 2142712"/>
                    <a:gd name="connsiteX1-353" fmla="*/ 676321 w 681973"/>
                    <a:gd name="connsiteY1-354" fmla="*/ 79289 h 2142712"/>
                    <a:gd name="connsiteX2-355" fmla="*/ 516835 w 681973"/>
                    <a:gd name="connsiteY2-356" fmla="*/ 1146180 h 2142712"/>
                    <a:gd name="connsiteX3-357" fmla="*/ 517294 w 681973"/>
                    <a:gd name="connsiteY3-358" fmla="*/ 1884644 h 2142712"/>
                    <a:gd name="connsiteX4-359" fmla="*/ 259226 w 681973"/>
                    <a:gd name="connsiteY4-360" fmla="*/ 2142712 h 2142712"/>
                    <a:gd name="connsiteX5-361" fmla="*/ 259227 w 681973"/>
                    <a:gd name="connsiteY5-362" fmla="*/ 2142711 h 2142712"/>
                    <a:gd name="connsiteX6-363" fmla="*/ 1159 w 681973"/>
                    <a:gd name="connsiteY6-364" fmla="*/ 1884643 h 2142712"/>
                    <a:gd name="connsiteX7-365" fmla="*/ 0 w 681973"/>
                    <a:gd name="connsiteY7-366" fmla="*/ 1150597 h 2142712"/>
                    <a:gd name="connsiteX8-367" fmla="*/ 267608 w 681973"/>
                    <a:gd name="connsiteY8-368" fmla="*/ 78285 h 2142712"/>
                    <a:gd name="connsiteX0-369" fmla="*/ 267608 w 730032"/>
                    <a:gd name="connsiteY0-370" fmla="*/ 0 h 2064427"/>
                    <a:gd name="connsiteX1-371" fmla="*/ 676321 w 730032"/>
                    <a:gd name="connsiteY1-372" fmla="*/ 1004 h 2064427"/>
                    <a:gd name="connsiteX2-373" fmla="*/ 516835 w 730032"/>
                    <a:gd name="connsiteY2-374" fmla="*/ 1067895 h 2064427"/>
                    <a:gd name="connsiteX3-375" fmla="*/ 517294 w 730032"/>
                    <a:gd name="connsiteY3-376" fmla="*/ 1806359 h 2064427"/>
                    <a:gd name="connsiteX4-377" fmla="*/ 259226 w 730032"/>
                    <a:gd name="connsiteY4-378" fmla="*/ 2064427 h 2064427"/>
                    <a:gd name="connsiteX5-379" fmla="*/ 259227 w 730032"/>
                    <a:gd name="connsiteY5-380" fmla="*/ 2064426 h 2064427"/>
                    <a:gd name="connsiteX6-381" fmla="*/ 1159 w 730032"/>
                    <a:gd name="connsiteY6-382" fmla="*/ 1806358 h 2064427"/>
                    <a:gd name="connsiteX7-383" fmla="*/ 0 w 730032"/>
                    <a:gd name="connsiteY7-384" fmla="*/ 1072312 h 2064427"/>
                    <a:gd name="connsiteX8-385" fmla="*/ 267608 w 730032"/>
                    <a:gd name="connsiteY8-386" fmla="*/ 0 h 2064427"/>
                    <a:gd name="connsiteX0-387" fmla="*/ 267608 w 681218"/>
                    <a:gd name="connsiteY0-388" fmla="*/ 0 h 2064427"/>
                    <a:gd name="connsiteX1-389" fmla="*/ 676321 w 681218"/>
                    <a:gd name="connsiteY1-390" fmla="*/ 1004 h 2064427"/>
                    <a:gd name="connsiteX2-391" fmla="*/ 516835 w 681218"/>
                    <a:gd name="connsiteY2-392" fmla="*/ 1067895 h 2064427"/>
                    <a:gd name="connsiteX3-393" fmla="*/ 517294 w 681218"/>
                    <a:gd name="connsiteY3-394" fmla="*/ 1806359 h 2064427"/>
                    <a:gd name="connsiteX4-395" fmla="*/ 259226 w 681218"/>
                    <a:gd name="connsiteY4-396" fmla="*/ 2064427 h 2064427"/>
                    <a:gd name="connsiteX5-397" fmla="*/ 259227 w 681218"/>
                    <a:gd name="connsiteY5-398" fmla="*/ 2064426 h 2064427"/>
                    <a:gd name="connsiteX6-399" fmla="*/ 1159 w 681218"/>
                    <a:gd name="connsiteY6-400" fmla="*/ 1806358 h 2064427"/>
                    <a:gd name="connsiteX7-401" fmla="*/ 0 w 681218"/>
                    <a:gd name="connsiteY7-402" fmla="*/ 1072312 h 2064427"/>
                    <a:gd name="connsiteX8-403" fmla="*/ 267608 w 681218"/>
                    <a:gd name="connsiteY8-404" fmla="*/ 0 h 2064427"/>
                    <a:gd name="connsiteX0-405" fmla="*/ 267608 w 788233"/>
                    <a:gd name="connsiteY0-406" fmla="*/ 0 h 2064427"/>
                    <a:gd name="connsiteX1-407" fmla="*/ 784938 w 788233"/>
                    <a:gd name="connsiteY1-408" fmla="*/ 6056 h 2064427"/>
                    <a:gd name="connsiteX2-409" fmla="*/ 516835 w 788233"/>
                    <a:gd name="connsiteY2-410" fmla="*/ 1067895 h 2064427"/>
                    <a:gd name="connsiteX3-411" fmla="*/ 517294 w 788233"/>
                    <a:gd name="connsiteY3-412" fmla="*/ 1806359 h 2064427"/>
                    <a:gd name="connsiteX4-413" fmla="*/ 259226 w 788233"/>
                    <a:gd name="connsiteY4-414" fmla="*/ 2064427 h 2064427"/>
                    <a:gd name="connsiteX5-415" fmla="*/ 259227 w 788233"/>
                    <a:gd name="connsiteY5-416" fmla="*/ 2064426 h 2064427"/>
                    <a:gd name="connsiteX6-417" fmla="*/ 1159 w 788233"/>
                    <a:gd name="connsiteY6-418" fmla="*/ 1806358 h 2064427"/>
                    <a:gd name="connsiteX7-419" fmla="*/ 0 w 788233"/>
                    <a:gd name="connsiteY7-420" fmla="*/ 1072312 h 2064427"/>
                    <a:gd name="connsiteX8-421" fmla="*/ 267608 w 788233"/>
                    <a:gd name="connsiteY8-422" fmla="*/ 0 h 2064427"/>
                    <a:gd name="connsiteX0-423" fmla="*/ 267608 w 788334"/>
                    <a:gd name="connsiteY0-424" fmla="*/ 0 h 2064427"/>
                    <a:gd name="connsiteX1-425" fmla="*/ 784938 w 788334"/>
                    <a:gd name="connsiteY1-426" fmla="*/ 6056 h 2064427"/>
                    <a:gd name="connsiteX2-427" fmla="*/ 516835 w 788334"/>
                    <a:gd name="connsiteY2-428" fmla="*/ 1067895 h 2064427"/>
                    <a:gd name="connsiteX3-429" fmla="*/ 517294 w 788334"/>
                    <a:gd name="connsiteY3-430" fmla="*/ 1806359 h 2064427"/>
                    <a:gd name="connsiteX4-431" fmla="*/ 259226 w 788334"/>
                    <a:gd name="connsiteY4-432" fmla="*/ 2064427 h 2064427"/>
                    <a:gd name="connsiteX5-433" fmla="*/ 259227 w 788334"/>
                    <a:gd name="connsiteY5-434" fmla="*/ 2064426 h 2064427"/>
                    <a:gd name="connsiteX6-435" fmla="*/ 1159 w 788334"/>
                    <a:gd name="connsiteY6-436" fmla="*/ 1806358 h 2064427"/>
                    <a:gd name="connsiteX7-437" fmla="*/ 0 w 788334"/>
                    <a:gd name="connsiteY7-438" fmla="*/ 1072312 h 2064427"/>
                    <a:gd name="connsiteX8-439" fmla="*/ 267608 w 788334"/>
                    <a:gd name="connsiteY8-440" fmla="*/ 0 h 2064427"/>
                    <a:gd name="connsiteX0-441" fmla="*/ 267608 w 788308"/>
                    <a:gd name="connsiteY0-442" fmla="*/ 0 h 2064427"/>
                    <a:gd name="connsiteX1-443" fmla="*/ 784938 w 788308"/>
                    <a:gd name="connsiteY1-444" fmla="*/ 6056 h 2064427"/>
                    <a:gd name="connsiteX2-445" fmla="*/ 516835 w 788308"/>
                    <a:gd name="connsiteY2-446" fmla="*/ 1067895 h 2064427"/>
                    <a:gd name="connsiteX3-447" fmla="*/ 517294 w 788308"/>
                    <a:gd name="connsiteY3-448" fmla="*/ 1806359 h 2064427"/>
                    <a:gd name="connsiteX4-449" fmla="*/ 259226 w 788308"/>
                    <a:gd name="connsiteY4-450" fmla="*/ 2064427 h 2064427"/>
                    <a:gd name="connsiteX5-451" fmla="*/ 259227 w 788308"/>
                    <a:gd name="connsiteY5-452" fmla="*/ 2064426 h 2064427"/>
                    <a:gd name="connsiteX6-453" fmla="*/ 1159 w 788308"/>
                    <a:gd name="connsiteY6-454" fmla="*/ 1806358 h 2064427"/>
                    <a:gd name="connsiteX7-455" fmla="*/ 0 w 788308"/>
                    <a:gd name="connsiteY7-456" fmla="*/ 1072312 h 2064427"/>
                    <a:gd name="connsiteX8-457" fmla="*/ 267608 w 788308"/>
                    <a:gd name="connsiteY8-458" fmla="*/ 0 h 2064427"/>
                    <a:gd name="connsiteX0-459" fmla="*/ 323179 w 787421"/>
                    <a:gd name="connsiteY0-460" fmla="*/ 72332 h 2139285"/>
                    <a:gd name="connsiteX1-461" fmla="*/ 784938 w 787421"/>
                    <a:gd name="connsiteY1-462" fmla="*/ 80914 h 2139285"/>
                    <a:gd name="connsiteX2-463" fmla="*/ 516835 w 787421"/>
                    <a:gd name="connsiteY2-464" fmla="*/ 1142753 h 2139285"/>
                    <a:gd name="connsiteX3-465" fmla="*/ 517294 w 787421"/>
                    <a:gd name="connsiteY3-466" fmla="*/ 1881217 h 2139285"/>
                    <a:gd name="connsiteX4-467" fmla="*/ 259226 w 787421"/>
                    <a:gd name="connsiteY4-468" fmla="*/ 2139285 h 2139285"/>
                    <a:gd name="connsiteX5-469" fmla="*/ 259227 w 787421"/>
                    <a:gd name="connsiteY5-470" fmla="*/ 2139284 h 2139285"/>
                    <a:gd name="connsiteX6-471" fmla="*/ 1159 w 787421"/>
                    <a:gd name="connsiteY6-472" fmla="*/ 1881216 h 2139285"/>
                    <a:gd name="connsiteX7-473" fmla="*/ 0 w 787421"/>
                    <a:gd name="connsiteY7-474" fmla="*/ 1147170 h 2139285"/>
                    <a:gd name="connsiteX8-475" fmla="*/ 323179 w 787421"/>
                    <a:gd name="connsiteY8-476" fmla="*/ 72332 h 2139285"/>
                    <a:gd name="connsiteX0-477" fmla="*/ 323179 w 810872"/>
                    <a:gd name="connsiteY0-478" fmla="*/ 0 h 2066953"/>
                    <a:gd name="connsiteX1-479" fmla="*/ 784938 w 810872"/>
                    <a:gd name="connsiteY1-480" fmla="*/ 8582 h 2066953"/>
                    <a:gd name="connsiteX2-481" fmla="*/ 516835 w 810872"/>
                    <a:gd name="connsiteY2-482" fmla="*/ 1070421 h 2066953"/>
                    <a:gd name="connsiteX3-483" fmla="*/ 517294 w 810872"/>
                    <a:gd name="connsiteY3-484" fmla="*/ 1808885 h 2066953"/>
                    <a:gd name="connsiteX4-485" fmla="*/ 259226 w 810872"/>
                    <a:gd name="connsiteY4-486" fmla="*/ 2066953 h 2066953"/>
                    <a:gd name="connsiteX5-487" fmla="*/ 259227 w 810872"/>
                    <a:gd name="connsiteY5-488" fmla="*/ 2066952 h 2066953"/>
                    <a:gd name="connsiteX6-489" fmla="*/ 1159 w 810872"/>
                    <a:gd name="connsiteY6-490" fmla="*/ 1808884 h 2066953"/>
                    <a:gd name="connsiteX7-491" fmla="*/ 0 w 810872"/>
                    <a:gd name="connsiteY7-492" fmla="*/ 1074838 h 2066953"/>
                    <a:gd name="connsiteX8-493" fmla="*/ 323179 w 810872"/>
                    <a:gd name="connsiteY8-494" fmla="*/ 0 h 2066953"/>
                    <a:gd name="connsiteX0-495" fmla="*/ 323179 w 797169"/>
                    <a:gd name="connsiteY0-496" fmla="*/ 0 h 2066953"/>
                    <a:gd name="connsiteX1-497" fmla="*/ 784938 w 797169"/>
                    <a:gd name="connsiteY1-498" fmla="*/ 8582 h 2066953"/>
                    <a:gd name="connsiteX2-499" fmla="*/ 516835 w 797169"/>
                    <a:gd name="connsiteY2-500" fmla="*/ 1070421 h 2066953"/>
                    <a:gd name="connsiteX3-501" fmla="*/ 517294 w 797169"/>
                    <a:gd name="connsiteY3-502" fmla="*/ 1808885 h 2066953"/>
                    <a:gd name="connsiteX4-503" fmla="*/ 259226 w 797169"/>
                    <a:gd name="connsiteY4-504" fmla="*/ 2066953 h 2066953"/>
                    <a:gd name="connsiteX5-505" fmla="*/ 259227 w 797169"/>
                    <a:gd name="connsiteY5-506" fmla="*/ 2066952 h 2066953"/>
                    <a:gd name="connsiteX6-507" fmla="*/ 1159 w 797169"/>
                    <a:gd name="connsiteY6-508" fmla="*/ 1808884 h 2066953"/>
                    <a:gd name="connsiteX7-509" fmla="*/ 0 w 797169"/>
                    <a:gd name="connsiteY7-510" fmla="*/ 1074838 h 2066953"/>
                    <a:gd name="connsiteX8-511" fmla="*/ 323179 w 797169"/>
                    <a:gd name="connsiteY8-512" fmla="*/ 0 h 20669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: Rounded Corners 1"/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-1" fmla="*/ 0 w 535099"/>
                    <a:gd name="connsiteY0-2" fmla="*/ 258068 h 1562101"/>
                    <a:gd name="connsiteX1-3" fmla="*/ 258068 w 535099"/>
                    <a:gd name="connsiteY1-4" fmla="*/ 0 h 1562101"/>
                    <a:gd name="connsiteX2-5" fmla="*/ 258068 w 535099"/>
                    <a:gd name="connsiteY2-6" fmla="*/ 0 h 1562101"/>
                    <a:gd name="connsiteX3-7" fmla="*/ 516136 w 535099"/>
                    <a:gd name="connsiteY3-8" fmla="*/ 258068 h 1562101"/>
                    <a:gd name="connsiteX4-9" fmla="*/ 515676 w 535099"/>
                    <a:gd name="connsiteY4-10" fmla="*/ 565569 h 1562101"/>
                    <a:gd name="connsiteX5-11" fmla="*/ 516135 w 535099"/>
                    <a:gd name="connsiteY5-12" fmla="*/ 1304033 h 1562101"/>
                    <a:gd name="connsiteX6-13" fmla="*/ 258067 w 535099"/>
                    <a:gd name="connsiteY6-14" fmla="*/ 1562101 h 1562101"/>
                    <a:gd name="connsiteX7-15" fmla="*/ 258068 w 535099"/>
                    <a:gd name="connsiteY7-16" fmla="*/ 1562100 h 1562101"/>
                    <a:gd name="connsiteX8-17" fmla="*/ 0 w 535099"/>
                    <a:gd name="connsiteY8-18" fmla="*/ 1304032 h 1562101"/>
                    <a:gd name="connsiteX9" fmla="*/ 0 w 535099"/>
                    <a:gd name="connsiteY9" fmla="*/ 258068 h 1562101"/>
                    <a:gd name="connsiteX0-19" fmla="*/ 1159 w 536258"/>
                    <a:gd name="connsiteY0-20" fmla="*/ 258068 h 1562101"/>
                    <a:gd name="connsiteX1-21" fmla="*/ 259227 w 536258"/>
                    <a:gd name="connsiteY1-22" fmla="*/ 0 h 1562101"/>
                    <a:gd name="connsiteX2-23" fmla="*/ 259227 w 536258"/>
                    <a:gd name="connsiteY2-24" fmla="*/ 0 h 1562101"/>
                    <a:gd name="connsiteX3-25" fmla="*/ 517295 w 536258"/>
                    <a:gd name="connsiteY3-26" fmla="*/ 258068 h 1562101"/>
                    <a:gd name="connsiteX4-27" fmla="*/ 516835 w 536258"/>
                    <a:gd name="connsiteY4-28" fmla="*/ 565569 h 1562101"/>
                    <a:gd name="connsiteX5-29" fmla="*/ 517294 w 536258"/>
                    <a:gd name="connsiteY5-30" fmla="*/ 1304033 h 1562101"/>
                    <a:gd name="connsiteX6-31" fmla="*/ 259226 w 536258"/>
                    <a:gd name="connsiteY6-32" fmla="*/ 1562101 h 1562101"/>
                    <a:gd name="connsiteX7-33" fmla="*/ 259227 w 536258"/>
                    <a:gd name="connsiteY7-34" fmla="*/ 1562100 h 1562101"/>
                    <a:gd name="connsiteX8-35" fmla="*/ 1159 w 536258"/>
                    <a:gd name="connsiteY8-36" fmla="*/ 1304032 h 1562101"/>
                    <a:gd name="connsiteX9-37" fmla="*/ 0 w 536258"/>
                    <a:gd name="connsiteY9-38" fmla="*/ 569986 h 1562101"/>
                    <a:gd name="connsiteX10" fmla="*/ 1159 w 536258"/>
                    <a:gd name="connsiteY10" fmla="*/ 258068 h 1562101"/>
                    <a:gd name="connsiteX0-39" fmla="*/ 1159 w 536258"/>
                    <a:gd name="connsiteY0-40" fmla="*/ 258068 h 1562101"/>
                    <a:gd name="connsiteX1-41" fmla="*/ 259227 w 536258"/>
                    <a:gd name="connsiteY1-42" fmla="*/ 0 h 1562101"/>
                    <a:gd name="connsiteX2-43" fmla="*/ 259227 w 536258"/>
                    <a:gd name="connsiteY2-44" fmla="*/ 0 h 1562101"/>
                    <a:gd name="connsiteX3-45" fmla="*/ 517295 w 536258"/>
                    <a:gd name="connsiteY3-46" fmla="*/ 258068 h 1562101"/>
                    <a:gd name="connsiteX4-47" fmla="*/ 516835 w 536258"/>
                    <a:gd name="connsiteY4-48" fmla="*/ 565569 h 1562101"/>
                    <a:gd name="connsiteX5-49" fmla="*/ 517294 w 536258"/>
                    <a:gd name="connsiteY5-50" fmla="*/ 1304033 h 1562101"/>
                    <a:gd name="connsiteX6-51" fmla="*/ 259226 w 536258"/>
                    <a:gd name="connsiteY6-52" fmla="*/ 1562101 h 1562101"/>
                    <a:gd name="connsiteX7-53" fmla="*/ 259227 w 536258"/>
                    <a:gd name="connsiteY7-54" fmla="*/ 1562100 h 1562101"/>
                    <a:gd name="connsiteX8-55" fmla="*/ 1159 w 536258"/>
                    <a:gd name="connsiteY8-56" fmla="*/ 1304032 h 1562101"/>
                    <a:gd name="connsiteX9-57" fmla="*/ 0 w 536258"/>
                    <a:gd name="connsiteY9-58" fmla="*/ 569986 h 1562101"/>
                    <a:gd name="connsiteX10-59" fmla="*/ 1159 w 536258"/>
                    <a:gd name="connsiteY10-60" fmla="*/ 258068 h 1562101"/>
                    <a:gd name="connsiteX0-61" fmla="*/ 1159 w 536258"/>
                    <a:gd name="connsiteY0-62" fmla="*/ 258068 h 1562101"/>
                    <a:gd name="connsiteX1-63" fmla="*/ 259227 w 536258"/>
                    <a:gd name="connsiteY1-64" fmla="*/ 0 h 1562101"/>
                    <a:gd name="connsiteX2-65" fmla="*/ 517295 w 536258"/>
                    <a:gd name="connsiteY2-66" fmla="*/ 258068 h 1562101"/>
                    <a:gd name="connsiteX3-67" fmla="*/ 516835 w 536258"/>
                    <a:gd name="connsiteY3-68" fmla="*/ 565569 h 1562101"/>
                    <a:gd name="connsiteX4-69" fmla="*/ 517294 w 536258"/>
                    <a:gd name="connsiteY4-70" fmla="*/ 1304033 h 1562101"/>
                    <a:gd name="connsiteX5-71" fmla="*/ 259226 w 536258"/>
                    <a:gd name="connsiteY5-72" fmla="*/ 1562101 h 1562101"/>
                    <a:gd name="connsiteX6-73" fmla="*/ 259227 w 536258"/>
                    <a:gd name="connsiteY6-74" fmla="*/ 1562100 h 1562101"/>
                    <a:gd name="connsiteX7-75" fmla="*/ 1159 w 536258"/>
                    <a:gd name="connsiteY7-76" fmla="*/ 1304032 h 1562101"/>
                    <a:gd name="connsiteX8-77" fmla="*/ 0 w 536258"/>
                    <a:gd name="connsiteY8-78" fmla="*/ 569986 h 1562101"/>
                    <a:gd name="connsiteX9-79" fmla="*/ 1159 w 536258"/>
                    <a:gd name="connsiteY9-80" fmla="*/ 258068 h 1562101"/>
                    <a:gd name="connsiteX0-81" fmla="*/ 1159 w 555374"/>
                    <a:gd name="connsiteY0-82" fmla="*/ 38714 h 1342747"/>
                    <a:gd name="connsiteX1-83" fmla="*/ 517295 w 555374"/>
                    <a:gd name="connsiteY1-84" fmla="*/ 38714 h 1342747"/>
                    <a:gd name="connsiteX2-85" fmla="*/ 516835 w 555374"/>
                    <a:gd name="connsiteY2-86" fmla="*/ 346215 h 1342747"/>
                    <a:gd name="connsiteX3-87" fmla="*/ 517294 w 555374"/>
                    <a:gd name="connsiteY3-88" fmla="*/ 1084679 h 1342747"/>
                    <a:gd name="connsiteX4-89" fmla="*/ 259226 w 555374"/>
                    <a:gd name="connsiteY4-90" fmla="*/ 1342747 h 1342747"/>
                    <a:gd name="connsiteX5-91" fmla="*/ 259227 w 555374"/>
                    <a:gd name="connsiteY5-92" fmla="*/ 1342746 h 1342747"/>
                    <a:gd name="connsiteX6-93" fmla="*/ 1159 w 555374"/>
                    <a:gd name="connsiteY6-94" fmla="*/ 1084678 h 1342747"/>
                    <a:gd name="connsiteX7-95" fmla="*/ 0 w 555374"/>
                    <a:gd name="connsiteY7-96" fmla="*/ 350632 h 1342747"/>
                    <a:gd name="connsiteX8-97" fmla="*/ 1159 w 555374"/>
                    <a:gd name="connsiteY8-98" fmla="*/ 38714 h 1342747"/>
                    <a:gd name="connsiteX0-99" fmla="*/ 263994 w 535905"/>
                    <a:gd name="connsiteY0-100" fmla="*/ 3045 h 2060243"/>
                    <a:gd name="connsiteX1-101" fmla="*/ 517295 w 535905"/>
                    <a:gd name="connsiteY1-102" fmla="*/ 756210 h 2060243"/>
                    <a:gd name="connsiteX2-103" fmla="*/ 516835 w 535905"/>
                    <a:gd name="connsiteY2-104" fmla="*/ 1063711 h 2060243"/>
                    <a:gd name="connsiteX3-105" fmla="*/ 517294 w 535905"/>
                    <a:gd name="connsiteY3-106" fmla="*/ 1802175 h 2060243"/>
                    <a:gd name="connsiteX4-107" fmla="*/ 259226 w 535905"/>
                    <a:gd name="connsiteY4-108" fmla="*/ 2060243 h 2060243"/>
                    <a:gd name="connsiteX5-109" fmla="*/ 259227 w 535905"/>
                    <a:gd name="connsiteY5-110" fmla="*/ 2060242 h 2060243"/>
                    <a:gd name="connsiteX6-111" fmla="*/ 1159 w 535905"/>
                    <a:gd name="connsiteY6-112" fmla="*/ 1802174 h 2060243"/>
                    <a:gd name="connsiteX7-113" fmla="*/ 0 w 535905"/>
                    <a:gd name="connsiteY7-114" fmla="*/ 1068128 h 2060243"/>
                    <a:gd name="connsiteX8-115" fmla="*/ 263994 w 535905"/>
                    <a:gd name="connsiteY8-116" fmla="*/ 3045 h 2060243"/>
                    <a:gd name="connsiteX0-117" fmla="*/ 263994 w 664925"/>
                    <a:gd name="connsiteY0-118" fmla="*/ 87056 h 2144254"/>
                    <a:gd name="connsiteX1-119" fmla="*/ 658652 w 664925"/>
                    <a:gd name="connsiteY1-120" fmla="*/ 93682 h 2144254"/>
                    <a:gd name="connsiteX2-121" fmla="*/ 516835 w 664925"/>
                    <a:gd name="connsiteY2-122" fmla="*/ 1147722 h 2144254"/>
                    <a:gd name="connsiteX3-123" fmla="*/ 517294 w 664925"/>
                    <a:gd name="connsiteY3-124" fmla="*/ 1886186 h 2144254"/>
                    <a:gd name="connsiteX4-125" fmla="*/ 259226 w 664925"/>
                    <a:gd name="connsiteY4-126" fmla="*/ 2144254 h 2144254"/>
                    <a:gd name="connsiteX5-127" fmla="*/ 259227 w 664925"/>
                    <a:gd name="connsiteY5-128" fmla="*/ 2144253 h 2144254"/>
                    <a:gd name="connsiteX6-129" fmla="*/ 1159 w 664925"/>
                    <a:gd name="connsiteY6-130" fmla="*/ 1886185 h 2144254"/>
                    <a:gd name="connsiteX7-131" fmla="*/ 0 w 664925"/>
                    <a:gd name="connsiteY7-132" fmla="*/ 1152139 h 2144254"/>
                    <a:gd name="connsiteX8-133" fmla="*/ 263994 w 664925"/>
                    <a:gd name="connsiteY8-134" fmla="*/ 87056 h 2144254"/>
                    <a:gd name="connsiteX0-135" fmla="*/ 263994 w 710801"/>
                    <a:gd name="connsiteY0-136" fmla="*/ 28420 h 2085618"/>
                    <a:gd name="connsiteX1-137" fmla="*/ 658652 w 710801"/>
                    <a:gd name="connsiteY1-138" fmla="*/ 35046 h 2085618"/>
                    <a:gd name="connsiteX2-139" fmla="*/ 516835 w 710801"/>
                    <a:gd name="connsiteY2-140" fmla="*/ 1089086 h 2085618"/>
                    <a:gd name="connsiteX3-141" fmla="*/ 517294 w 710801"/>
                    <a:gd name="connsiteY3-142" fmla="*/ 1827550 h 2085618"/>
                    <a:gd name="connsiteX4-143" fmla="*/ 259226 w 710801"/>
                    <a:gd name="connsiteY4-144" fmla="*/ 2085618 h 2085618"/>
                    <a:gd name="connsiteX5-145" fmla="*/ 259227 w 710801"/>
                    <a:gd name="connsiteY5-146" fmla="*/ 2085617 h 2085618"/>
                    <a:gd name="connsiteX6-147" fmla="*/ 1159 w 710801"/>
                    <a:gd name="connsiteY6-148" fmla="*/ 1827549 h 2085618"/>
                    <a:gd name="connsiteX7-149" fmla="*/ 0 w 710801"/>
                    <a:gd name="connsiteY7-150" fmla="*/ 1093503 h 2085618"/>
                    <a:gd name="connsiteX8-151" fmla="*/ 263994 w 710801"/>
                    <a:gd name="connsiteY8-152" fmla="*/ 28420 h 2085618"/>
                    <a:gd name="connsiteX0-153" fmla="*/ 263994 w 710801"/>
                    <a:gd name="connsiteY0-154" fmla="*/ 7864 h 2065062"/>
                    <a:gd name="connsiteX1-155" fmla="*/ 658652 w 710801"/>
                    <a:gd name="connsiteY1-156" fmla="*/ 14490 h 2065062"/>
                    <a:gd name="connsiteX2-157" fmla="*/ 516835 w 710801"/>
                    <a:gd name="connsiteY2-158" fmla="*/ 1068530 h 2065062"/>
                    <a:gd name="connsiteX3-159" fmla="*/ 517294 w 710801"/>
                    <a:gd name="connsiteY3-160" fmla="*/ 1806994 h 2065062"/>
                    <a:gd name="connsiteX4-161" fmla="*/ 259226 w 710801"/>
                    <a:gd name="connsiteY4-162" fmla="*/ 2065062 h 2065062"/>
                    <a:gd name="connsiteX5-163" fmla="*/ 259227 w 710801"/>
                    <a:gd name="connsiteY5-164" fmla="*/ 2065061 h 2065062"/>
                    <a:gd name="connsiteX6-165" fmla="*/ 1159 w 710801"/>
                    <a:gd name="connsiteY6-166" fmla="*/ 1806993 h 2065062"/>
                    <a:gd name="connsiteX7-167" fmla="*/ 0 w 710801"/>
                    <a:gd name="connsiteY7-168" fmla="*/ 1072947 h 2065062"/>
                    <a:gd name="connsiteX8-169" fmla="*/ 263994 w 710801"/>
                    <a:gd name="connsiteY8-170" fmla="*/ 7864 h 2065062"/>
                    <a:gd name="connsiteX0-171" fmla="*/ 263994 w 713316"/>
                    <a:gd name="connsiteY0-172" fmla="*/ 0 h 2057198"/>
                    <a:gd name="connsiteX1-173" fmla="*/ 658652 w 713316"/>
                    <a:gd name="connsiteY1-174" fmla="*/ 6626 h 2057198"/>
                    <a:gd name="connsiteX2-175" fmla="*/ 516835 w 713316"/>
                    <a:gd name="connsiteY2-176" fmla="*/ 1060666 h 2057198"/>
                    <a:gd name="connsiteX3-177" fmla="*/ 517294 w 713316"/>
                    <a:gd name="connsiteY3-178" fmla="*/ 1799130 h 2057198"/>
                    <a:gd name="connsiteX4-179" fmla="*/ 259226 w 713316"/>
                    <a:gd name="connsiteY4-180" fmla="*/ 2057198 h 2057198"/>
                    <a:gd name="connsiteX5-181" fmla="*/ 259227 w 713316"/>
                    <a:gd name="connsiteY5-182" fmla="*/ 2057197 h 2057198"/>
                    <a:gd name="connsiteX6-183" fmla="*/ 1159 w 713316"/>
                    <a:gd name="connsiteY6-184" fmla="*/ 1799129 h 2057198"/>
                    <a:gd name="connsiteX7-185" fmla="*/ 0 w 713316"/>
                    <a:gd name="connsiteY7-186" fmla="*/ 1065083 h 2057198"/>
                    <a:gd name="connsiteX8-187" fmla="*/ 263994 w 713316"/>
                    <a:gd name="connsiteY8-188" fmla="*/ 0 h 2057198"/>
                    <a:gd name="connsiteX0-189" fmla="*/ 263994 w 663537"/>
                    <a:gd name="connsiteY0-190" fmla="*/ 33591 h 2090789"/>
                    <a:gd name="connsiteX1-191" fmla="*/ 658652 w 663537"/>
                    <a:gd name="connsiteY1-192" fmla="*/ 40217 h 2090789"/>
                    <a:gd name="connsiteX2-193" fmla="*/ 516835 w 663537"/>
                    <a:gd name="connsiteY2-194" fmla="*/ 1094257 h 2090789"/>
                    <a:gd name="connsiteX3-195" fmla="*/ 517294 w 663537"/>
                    <a:gd name="connsiteY3-196" fmla="*/ 1832721 h 2090789"/>
                    <a:gd name="connsiteX4-197" fmla="*/ 259226 w 663537"/>
                    <a:gd name="connsiteY4-198" fmla="*/ 2090789 h 2090789"/>
                    <a:gd name="connsiteX5-199" fmla="*/ 259227 w 663537"/>
                    <a:gd name="connsiteY5-200" fmla="*/ 2090788 h 2090789"/>
                    <a:gd name="connsiteX6-201" fmla="*/ 1159 w 663537"/>
                    <a:gd name="connsiteY6-202" fmla="*/ 1832720 h 2090789"/>
                    <a:gd name="connsiteX7-203" fmla="*/ 0 w 663537"/>
                    <a:gd name="connsiteY7-204" fmla="*/ 1098674 h 2090789"/>
                    <a:gd name="connsiteX8-205" fmla="*/ 263994 w 663537"/>
                    <a:gd name="connsiteY8-206" fmla="*/ 33591 h 2090789"/>
                    <a:gd name="connsiteX0-207" fmla="*/ 263994 w 666512"/>
                    <a:gd name="connsiteY0-208" fmla="*/ 0 h 2057198"/>
                    <a:gd name="connsiteX1-209" fmla="*/ 658652 w 666512"/>
                    <a:gd name="connsiteY1-210" fmla="*/ 6626 h 2057198"/>
                    <a:gd name="connsiteX2-211" fmla="*/ 516835 w 666512"/>
                    <a:gd name="connsiteY2-212" fmla="*/ 1060666 h 2057198"/>
                    <a:gd name="connsiteX3-213" fmla="*/ 517294 w 666512"/>
                    <a:gd name="connsiteY3-214" fmla="*/ 1799130 h 2057198"/>
                    <a:gd name="connsiteX4-215" fmla="*/ 259226 w 666512"/>
                    <a:gd name="connsiteY4-216" fmla="*/ 2057198 h 2057198"/>
                    <a:gd name="connsiteX5-217" fmla="*/ 259227 w 666512"/>
                    <a:gd name="connsiteY5-218" fmla="*/ 2057197 h 2057198"/>
                    <a:gd name="connsiteX6-219" fmla="*/ 1159 w 666512"/>
                    <a:gd name="connsiteY6-220" fmla="*/ 1799129 h 2057198"/>
                    <a:gd name="connsiteX7-221" fmla="*/ 0 w 666512"/>
                    <a:gd name="connsiteY7-222" fmla="*/ 1065083 h 2057198"/>
                    <a:gd name="connsiteX8-223" fmla="*/ 263994 w 666512"/>
                    <a:gd name="connsiteY8-224" fmla="*/ 0 h 2057198"/>
                    <a:gd name="connsiteX0-225" fmla="*/ 263994 w 661028"/>
                    <a:gd name="connsiteY0-226" fmla="*/ 9281 h 2066479"/>
                    <a:gd name="connsiteX1-227" fmla="*/ 658652 w 661028"/>
                    <a:gd name="connsiteY1-228" fmla="*/ 15907 h 2066479"/>
                    <a:gd name="connsiteX2-229" fmla="*/ 516835 w 661028"/>
                    <a:gd name="connsiteY2-230" fmla="*/ 1069947 h 2066479"/>
                    <a:gd name="connsiteX3-231" fmla="*/ 517294 w 661028"/>
                    <a:gd name="connsiteY3-232" fmla="*/ 1808411 h 2066479"/>
                    <a:gd name="connsiteX4-233" fmla="*/ 259226 w 661028"/>
                    <a:gd name="connsiteY4-234" fmla="*/ 2066479 h 2066479"/>
                    <a:gd name="connsiteX5-235" fmla="*/ 259227 w 661028"/>
                    <a:gd name="connsiteY5-236" fmla="*/ 2066478 h 2066479"/>
                    <a:gd name="connsiteX6-237" fmla="*/ 1159 w 661028"/>
                    <a:gd name="connsiteY6-238" fmla="*/ 1808410 h 2066479"/>
                    <a:gd name="connsiteX7-239" fmla="*/ 0 w 661028"/>
                    <a:gd name="connsiteY7-240" fmla="*/ 1074364 h 2066479"/>
                    <a:gd name="connsiteX8-241" fmla="*/ 263994 w 661028"/>
                    <a:gd name="connsiteY8-242" fmla="*/ 9281 h 2066479"/>
                    <a:gd name="connsiteX0-243" fmla="*/ 263994 w 661136"/>
                    <a:gd name="connsiteY0-244" fmla="*/ 1620 h 2058818"/>
                    <a:gd name="connsiteX1-245" fmla="*/ 658652 w 661136"/>
                    <a:gd name="connsiteY1-246" fmla="*/ 8246 h 2058818"/>
                    <a:gd name="connsiteX2-247" fmla="*/ 516835 w 661136"/>
                    <a:gd name="connsiteY2-248" fmla="*/ 1062286 h 2058818"/>
                    <a:gd name="connsiteX3-249" fmla="*/ 517294 w 661136"/>
                    <a:gd name="connsiteY3-250" fmla="*/ 1800750 h 2058818"/>
                    <a:gd name="connsiteX4-251" fmla="*/ 259226 w 661136"/>
                    <a:gd name="connsiteY4-252" fmla="*/ 2058818 h 2058818"/>
                    <a:gd name="connsiteX5-253" fmla="*/ 259227 w 661136"/>
                    <a:gd name="connsiteY5-254" fmla="*/ 2058817 h 2058818"/>
                    <a:gd name="connsiteX6-255" fmla="*/ 1159 w 661136"/>
                    <a:gd name="connsiteY6-256" fmla="*/ 1800749 h 2058818"/>
                    <a:gd name="connsiteX7-257" fmla="*/ 0 w 661136"/>
                    <a:gd name="connsiteY7-258" fmla="*/ 1066703 h 2058818"/>
                    <a:gd name="connsiteX8-259" fmla="*/ 263994 w 661136"/>
                    <a:gd name="connsiteY8-260" fmla="*/ 1620 h 2058818"/>
                    <a:gd name="connsiteX0-261" fmla="*/ 263994 w 658957"/>
                    <a:gd name="connsiteY0-262" fmla="*/ 9787 h 2066985"/>
                    <a:gd name="connsiteX1-263" fmla="*/ 656443 w 658957"/>
                    <a:gd name="connsiteY1-264" fmla="*/ 5370 h 2066985"/>
                    <a:gd name="connsiteX2-265" fmla="*/ 516835 w 658957"/>
                    <a:gd name="connsiteY2-266" fmla="*/ 1070453 h 2066985"/>
                    <a:gd name="connsiteX3-267" fmla="*/ 517294 w 658957"/>
                    <a:gd name="connsiteY3-268" fmla="*/ 1808917 h 2066985"/>
                    <a:gd name="connsiteX4-269" fmla="*/ 259226 w 658957"/>
                    <a:gd name="connsiteY4-270" fmla="*/ 2066985 h 2066985"/>
                    <a:gd name="connsiteX5-271" fmla="*/ 259227 w 658957"/>
                    <a:gd name="connsiteY5-272" fmla="*/ 2066984 h 2066985"/>
                    <a:gd name="connsiteX6-273" fmla="*/ 1159 w 658957"/>
                    <a:gd name="connsiteY6-274" fmla="*/ 1808916 h 2066985"/>
                    <a:gd name="connsiteX7-275" fmla="*/ 0 w 658957"/>
                    <a:gd name="connsiteY7-276" fmla="*/ 1074870 h 2066985"/>
                    <a:gd name="connsiteX8-277" fmla="*/ 263994 w 658957"/>
                    <a:gd name="connsiteY8-278" fmla="*/ 9787 h 2066985"/>
                    <a:gd name="connsiteX0-279" fmla="*/ 263994 w 658983"/>
                    <a:gd name="connsiteY0-280" fmla="*/ 6145 h 2063343"/>
                    <a:gd name="connsiteX1-281" fmla="*/ 656443 w 658983"/>
                    <a:gd name="connsiteY1-282" fmla="*/ 1728 h 2063343"/>
                    <a:gd name="connsiteX2-283" fmla="*/ 516835 w 658983"/>
                    <a:gd name="connsiteY2-284" fmla="*/ 1066811 h 2063343"/>
                    <a:gd name="connsiteX3-285" fmla="*/ 517294 w 658983"/>
                    <a:gd name="connsiteY3-286" fmla="*/ 1805275 h 2063343"/>
                    <a:gd name="connsiteX4-287" fmla="*/ 259226 w 658983"/>
                    <a:gd name="connsiteY4-288" fmla="*/ 2063343 h 2063343"/>
                    <a:gd name="connsiteX5-289" fmla="*/ 259227 w 658983"/>
                    <a:gd name="connsiteY5-290" fmla="*/ 2063342 h 2063343"/>
                    <a:gd name="connsiteX6-291" fmla="*/ 1159 w 658983"/>
                    <a:gd name="connsiteY6-292" fmla="*/ 1805274 h 2063343"/>
                    <a:gd name="connsiteX7-293" fmla="*/ 0 w 658983"/>
                    <a:gd name="connsiteY7-294" fmla="*/ 1071228 h 2063343"/>
                    <a:gd name="connsiteX8-295" fmla="*/ 263994 w 658983"/>
                    <a:gd name="connsiteY8-296" fmla="*/ 6145 h 2063343"/>
                    <a:gd name="connsiteX0-297" fmla="*/ 263994 w 678609"/>
                    <a:gd name="connsiteY0-298" fmla="*/ 7785 h 2064983"/>
                    <a:gd name="connsiteX1-299" fmla="*/ 676321 w 678609"/>
                    <a:gd name="connsiteY1-300" fmla="*/ 1560 h 2064983"/>
                    <a:gd name="connsiteX2-301" fmla="*/ 516835 w 678609"/>
                    <a:gd name="connsiteY2-302" fmla="*/ 1068451 h 2064983"/>
                    <a:gd name="connsiteX3-303" fmla="*/ 517294 w 678609"/>
                    <a:gd name="connsiteY3-304" fmla="*/ 1806915 h 2064983"/>
                    <a:gd name="connsiteX4-305" fmla="*/ 259226 w 678609"/>
                    <a:gd name="connsiteY4-306" fmla="*/ 2064983 h 2064983"/>
                    <a:gd name="connsiteX5-307" fmla="*/ 259227 w 678609"/>
                    <a:gd name="connsiteY5-308" fmla="*/ 2064982 h 2064983"/>
                    <a:gd name="connsiteX6-309" fmla="*/ 1159 w 678609"/>
                    <a:gd name="connsiteY6-310" fmla="*/ 1806914 h 2064983"/>
                    <a:gd name="connsiteX7-311" fmla="*/ 0 w 678609"/>
                    <a:gd name="connsiteY7-312" fmla="*/ 1072868 h 2064983"/>
                    <a:gd name="connsiteX8-313" fmla="*/ 263994 w 678609"/>
                    <a:gd name="connsiteY8-314" fmla="*/ 7785 h 2064983"/>
                    <a:gd name="connsiteX0-315" fmla="*/ 263994 w 676632"/>
                    <a:gd name="connsiteY0-316" fmla="*/ 31105 h 2088303"/>
                    <a:gd name="connsiteX1-317" fmla="*/ 676321 w 676632"/>
                    <a:gd name="connsiteY1-318" fmla="*/ 24880 h 2088303"/>
                    <a:gd name="connsiteX2-319" fmla="*/ 516835 w 676632"/>
                    <a:gd name="connsiteY2-320" fmla="*/ 1091771 h 2088303"/>
                    <a:gd name="connsiteX3-321" fmla="*/ 517294 w 676632"/>
                    <a:gd name="connsiteY3-322" fmla="*/ 1830235 h 2088303"/>
                    <a:gd name="connsiteX4-323" fmla="*/ 259226 w 676632"/>
                    <a:gd name="connsiteY4-324" fmla="*/ 2088303 h 2088303"/>
                    <a:gd name="connsiteX5-325" fmla="*/ 259227 w 676632"/>
                    <a:gd name="connsiteY5-326" fmla="*/ 2088302 h 2088303"/>
                    <a:gd name="connsiteX6-327" fmla="*/ 1159 w 676632"/>
                    <a:gd name="connsiteY6-328" fmla="*/ 1830234 h 2088303"/>
                    <a:gd name="connsiteX7-329" fmla="*/ 0 w 676632"/>
                    <a:gd name="connsiteY7-330" fmla="*/ 1096188 h 2088303"/>
                    <a:gd name="connsiteX8-331" fmla="*/ 263994 w 676632"/>
                    <a:gd name="connsiteY8-332" fmla="*/ 31105 h 2088303"/>
                    <a:gd name="connsiteX0-333" fmla="*/ 263994 w 676730"/>
                    <a:gd name="connsiteY0-334" fmla="*/ 6225 h 2063423"/>
                    <a:gd name="connsiteX1-335" fmla="*/ 676321 w 676730"/>
                    <a:gd name="connsiteY1-336" fmla="*/ 0 h 2063423"/>
                    <a:gd name="connsiteX2-337" fmla="*/ 516835 w 676730"/>
                    <a:gd name="connsiteY2-338" fmla="*/ 1066891 h 2063423"/>
                    <a:gd name="connsiteX3-339" fmla="*/ 517294 w 676730"/>
                    <a:gd name="connsiteY3-340" fmla="*/ 1805355 h 2063423"/>
                    <a:gd name="connsiteX4-341" fmla="*/ 259226 w 676730"/>
                    <a:gd name="connsiteY4-342" fmla="*/ 2063423 h 2063423"/>
                    <a:gd name="connsiteX5-343" fmla="*/ 259227 w 676730"/>
                    <a:gd name="connsiteY5-344" fmla="*/ 2063422 h 2063423"/>
                    <a:gd name="connsiteX6-345" fmla="*/ 1159 w 676730"/>
                    <a:gd name="connsiteY6-346" fmla="*/ 1805354 h 2063423"/>
                    <a:gd name="connsiteX7-347" fmla="*/ 0 w 676730"/>
                    <a:gd name="connsiteY7-348" fmla="*/ 1071308 h 2063423"/>
                    <a:gd name="connsiteX8-349" fmla="*/ 263994 w 676730"/>
                    <a:gd name="connsiteY8-350" fmla="*/ 6225 h 2063423"/>
                    <a:gd name="connsiteX0-351" fmla="*/ 267608 w 681973"/>
                    <a:gd name="connsiteY0-352" fmla="*/ 78285 h 2142712"/>
                    <a:gd name="connsiteX1-353" fmla="*/ 676321 w 681973"/>
                    <a:gd name="connsiteY1-354" fmla="*/ 79289 h 2142712"/>
                    <a:gd name="connsiteX2-355" fmla="*/ 516835 w 681973"/>
                    <a:gd name="connsiteY2-356" fmla="*/ 1146180 h 2142712"/>
                    <a:gd name="connsiteX3-357" fmla="*/ 517294 w 681973"/>
                    <a:gd name="connsiteY3-358" fmla="*/ 1884644 h 2142712"/>
                    <a:gd name="connsiteX4-359" fmla="*/ 259226 w 681973"/>
                    <a:gd name="connsiteY4-360" fmla="*/ 2142712 h 2142712"/>
                    <a:gd name="connsiteX5-361" fmla="*/ 259227 w 681973"/>
                    <a:gd name="connsiteY5-362" fmla="*/ 2142711 h 2142712"/>
                    <a:gd name="connsiteX6-363" fmla="*/ 1159 w 681973"/>
                    <a:gd name="connsiteY6-364" fmla="*/ 1884643 h 2142712"/>
                    <a:gd name="connsiteX7-365" fmla="*/ 0 w 681973"/>
                    <a:gd name="connsiteY7-366" fmla="*/ 1150597 h 2142712"/>
                    <a:gd name="connsiteX8-367" fmla="*/ 267608 w 681973"/>
                    <a:gd name="connsiteY8-368" fmla="*/ 78285 h 2142712"/>
                    <a:gd name="connsiteX0-369" fmla="*/ 267608 w 730032"/>
                    <a:gd name="connsiteY0-370" fmla="*/ 0 h 2064427"/>
                    <a:gd name="connsiteX1-371" fmla="*/ 676321 w 730032"/>
                    <a:gd name="connsiteY1-372" fmla="*/ 1004 h 2064427"/>
                    <a:gd name="connsiteX2-373" fmla="*/ 516835 w 730032"/>
                    <a:gd name="connsiteY2-374" fmla="*/ 1067895 h 2064427"/>
                    <a:gd name="connsiteX3-375" fmla="*/ 517294 w 730032"/>
                    <a:gd name="connsiteY3-376" fmla="*/ 1806359 h 2064427"/>
                    <a:gd name="connsiteX4-377" fmla="*/ 259226 w 730032"/>
                    <a:gd name="connsiteY4-378" fmla="*/ 2064427 h 2064427"/>
                    <a:gd name="connsiteX5-379" fmla="*/ 259227 w 730032"/>
                    <a:gd name="connsiteY5-380" fmla="*/ 2064426 h 2064427"/>
                    <a:gd name="connsiteX6-381" fmla="*/ 1159 w 730032"/>
                    <a:gd name="connsiteY6-382" fmla="*/ 1806358 h 2064427"/>
                    <a:gd name="connsiteX7-383" fmla="*/ 0 w 730032"/>
                    <a:gd name="connsiteY7-384" fmla="*/ 1072312 h 2064427"/>
                    <a:gd name="connsiteX8-385" fmla="*/ 267608 w 730032"/>
                    <a:gd name="connsiteY8-386" fmla="*/ 0 h 2064427"/>
                    <a:gd name="connsiteX0-387" fmla="*/ 267608 w 681218"/>
                    <a:gd name="connsiteY0-388" fmla="*/ 0 h 2064427"/>
                    <a:gd name="connsiteX1-389" fmla="*/ 676321 w 681218"/>
                    <a:gd name="connsiteY1-390" fmla="*/ 1004 h 2064427"/>
                    <a:gd name="connsiteX2-391" fmla="*/ 516835 w 681218"/>
                    <a:gd name="connsiteY2-392" fmla="*/ 1067895 h 2064427"/>
                    <a:gd name="connsiteX3-393" fmla="*/ 517294 w 681218"/>
                    <a:gd name="connsiteY3-394" fmla="*/ 1806359 h 2064427"/>
                    <a:gd name="connsiteX4-395" fmla="*/ 259226 w 681218"/>
                    <a:gd name="connsiteY4-396" fmla="*/ 2064427 h 2064427"/>
                    <a:gd name="connsiteX5-397" fmla="*/ 259227 w 681218"/>
                    <a:gd name="connsiteY5-398" fmla="*/ 2064426 h 2064427"/>
                    <a:gd name="connsiteX6-399" fmla="*/ 1159 w 681218"/>
                    <a:gd name="connsiteY6-400" fmla="*/ 1806358 h 2064427"/>
                    <a:gd name="connsiteX7-401" fmla="*/ 0 w 681218"/>
                    <a:gd name="connsiteY7-402" fmla="*/ 1072312 h 2064427"/>
                    <a:gd name="connsiteX8-403" fmla="*/ 267608 w 681218"/>
                    <a:gd name="connsiteY8-404" fmla="*/ 0 h 2064427"/>
                    <a:gd name="connsiteX0-405" fmla="*/ 267608 w 788233"/>
                    <a:gd name="connsiteY0-406" fmla="*/ 0 h 2064427"/>
                    <a:gd name="connsiteX1-407" fmla="*/ 784938 w 788233"/>
                    <a:gd name="connsiteY1-408" fmla="*/ 6056 h 2064427"/>
                    <a:gd name="connsiteX2-409" fmla="*/ 516835 w 788233"/>
                    <a:gd name="connsiteY2-410" fmla="*/ 1067895 h 2064427"/>
                    <a:gd name="connsiteX3-411" fmla="*/ 517294 w 788233"/>
                    <a:gd name="connsiteY3-412" fmla="*/ 1806359 h 2064427"/>
                    <a:gd name="connsiteX4-413" fmla="*/ 259226 w 788233"/>
                    <a:gd name="connsiteY4-414" fmla="*/ 2064427 h 2064427"/>
                    <a:gd name="connsiteX5-415" fmla="*/ 259227 w 788233"/>
                    <a:gd name="connsiteY5-416" fmla="*/ 2064426 h 2064427"/>
                    <a:gd name="connsiteX6-417" fmla="*/ 1159 w 788233"/>
                    <a:gd name="connsiteY6-418" fmla="*/ 1806358 h 2064427"/>
                    <a:gd name="connsiteX7-419" fmla="*/ 0 w 788233"/>
                    <a:gd name="connsiteY7-420" fmla="*/ 1072312 h 2064427"/>
                    <a:gd name="connsiteX8-421" fmla="*/ 267608 w 788233"/>
                    <a:gd name="connsiteY8-422" fmla="*/ 0 h 2064427"/>
                    <a:gd name="connsiteX0-423" fmla="*/ 267608 w 788334"/>
                    <a:gd name="connsiteY0-424" fmla="*/ 0 h 2064427"/>
                    <a:gd name="connsiteX1-425" fmla="*/ 784938 w 788334"/>
                    <a:gd name="connsiteY1-426" fmla="*/ 6056 h 2064427"/>
                    <a:gd name="connsiteX2-427" fmla="*/ 516835 w 788334"/>
                    <a:gd name="connsiteY2-428" fmla="*/ 1067895 h 2064427"/>
                    <a:gd name="connsiteX3-429" fmla="*/ 517294 w 788334"/>
                    <a:gd name="connsiteY3-430" fmla="*/ 1806359 h 2064427"/>
                    <a:gd name="connsiteX4-431" fmla="*/ 259226 w 788334"/>
                    <a:gd name="connsiteY4-432" fmla="*/ 2064427 h 2064427"/>
                    <a:gd name="connsiteX5-433" fmla="*/ 259227 w 788334"/>
                    <a:gd name="connsiteY5-434" fmla="*/ 2064426 h 2064427"/>
                    <a:gd name="connsiteX6-435" fmla="*/ 1159 w 788334"/>
                    <a:gd name="connsiteY6-436" fmla="*/ 1806358 h 2064427"/>
                    <a:gd name="connsiteX7-437" fmla="*/ 0 w 788334"/>
                    <a:gd name="connsiteY7-438" fmla="*/ 1072312 h 2064427"/>
                    <a:gd name="connsiteX8-439" fmla="*/ 267608 w 788334"/>
                    <a:gd name="connsiteY8-440" fmla="*/ 0 h 2064427"/>
                    <a:gd name="connsiteX0-441" fmla="*/ 267608 w 788308"/>
                    <a:gd name="connsiteY0-442" fmla="*/ 0 h 2064427"/>
                    <a:gd name="connsiteX1-443" fmla="*/ 784938 w 788308"/>
                    <a:gd name="connsiteY1-444" fmla="*/ 6056 h 2064427"/>
                    <a:gd name="connsiteX2-445" fmla="*/ 516835 w 788308"/>
                    <a:gd name="connsiteY2-446" fmla="*/ 1067895 h 2064427"/>
                    <a:gd name="connsiteX3-447" fmla="*/ 517294 w 788308"/>
                    <a:gd name="connsiteY3-448" fmla="*/ 1806359 h 2064427"/>
                    <a:gd name="connsiteX4-449" fmla="*/ 259226 w 788308"/>
                    <a:gd name="connsiteY4-450" fmla="*/ 2064427 h 2064427"/>
                    <a:gd name="connsiteX5-451" fmla="*/ 259227 w 788308"/>
                    <a:gd name="connsiteY5-452" fmla="*/ 2064426 h 2064427"/>
                    <a:gd name="connsiteX6-453" fmla="*/ 1159 w 788308"/>
                    <a:gd name="connsiteY6-454" fmla="*/ 1806358 h 2064427"/>
                    <a:gd name="connsiteX7-455" fmla="*/ 0 w 788308"/>
                    <a:gd name="connsiteY7-456" fmla="*/ 1072312 h 2064427"/>
                    <a:gd name="connsiteX8-457" fmla="*/ 267608 w 788308"/>
                    <a:gd name="connsiteY8-458" fmla="*/ 0 h 2064427"/>
                    <a:gd name="connsiteX0-459" fmla="*/ 323179 w 787421"/>
                    <a:gd name="connsiteY0-460" fmla="*/ 72332 h 2139285"/>
                    <a:gd name="connsiteX1-461" fmla="*/ 784938 w 787421"/>
                    <a:gd name="connsiteY1-462" fmla="*/ 80914 h 2139285"/>
                    <a:gd name="connsiteX2-463" fmla="*/ 516835 w 787421"/>
                    <a:gd name="connsiteY2-464" fmla="*/ 1142753 h 2139285"/>
                    <a:gd name="connsiteX3-465" fmla="*/ 517294 w 787421"/>
                    <a:gd name="connsiteY3-466" fmla="*/ 1881217 h 2139285"/>
                    <a:gd name="connsiteX4-467" fmla="*/ 259226 w 787421"/>
                    <a:gd name="connsiteY4-468" fmla="*/ 2139285 h 2139285"/>
                    <a:gd name="connsiteX5-469" fmla="*/ 259227 w 787421"/>
                    <a:gd name="connsiteY5-470" fmla="*/ 2139284 h 2139285"/>
                    <a:gd name="connsiteX6-471" fmla="*/ 1159 w 787421"/>
                    <a:gd name="connsiteY6-472" fmla="*/ 1881216 h 2139285"/>
                    <a:gd name="connsiteX7-473" fmla="*/ 0 w 787421"/>
                    <a:gd name="connsiteY7-474" fmla="*/ 1147170 h 2139285"/>
                    <a:gd name="connsiteX8-475" fmla="*/ 323179 w 787421"/>
                    <a:gd name="connsiteY8-476" fmla="*/ 72332 h 2139285"/>
                    <a:gd name="connsiteX0-477" fmla="*/ 323179 w 810872"/>
                    <a:gd name="connsiteY0-478" fmla="*/ 0 h 2066953"/>
                    <a:gd name="connsiteX1-479" fmla="*/ 784938 w 810872"/>
                    <a:gd name="connsiteY1-480" fmla="*/ 8582 h 2066953"/>
                    <a:gd name="connsiteX2-481" fmla="*/ 516835 w 810872"/>
                    <a:gd name="connsiteY2-482" fmla="*/ 1070421 h 2066953"/>
                    <a:gd name="connsiteX3-483" fmla="*/ 517294 w 810872"/>
                    <a:gd name="connsiteY3-484" fmla="*/ 1808885 h 2066953"/>
                    <a:gd name="connsiteX4-485" fmla="*/ 259226 w 810872"/>
                    <a:gd name="connsiteY4-486" fmla="*/ 2066953 h 2066953"/>
                    <a:gd name="connsiteX5-487" fmla="*/ 259227 w 810872"/>
                    <a:gd name="connsiteY5-488" fmla="*/ 2066952 h 2066953"/>
                    <a:gd name="connsiteX6-489" fmla="*/ 1159 w 810872"/>
                    <a:gd name="connsiteY6-490" fmla="*/ 1808884 h 2066953"/>
                    <a:gd name="connsiteX7-491" fmla="*/ 0 w 810872"/>
                    <a:gd name="connsiteY7-492" fmla="*/ 1074838 h 2066953"/>
                    <a:gd name="connsiteX8-493" fmla="*/ 323179 w 810872"/>
                    <a:gd name="connsiteY8-494" fmla="*/ 0 h 2066953"/>
                    <a:gd name="connsiteX0-495" fmla="*/ 323179 w 797169"/>
                    <a:gd name="connsiteY0-496" fmla="*/ 0 h 2066953"/>
                    <a:gd name="connsiteX1-497" fmla="*/ 784938 w 797169"/>
                    <a:gd name="connsiteY1-498" fmla="*/ 8582 h 2066953"/>
                    <a:gd name="connsiteX2-499" fmla="*/ 516835 w 797169"/>
                    <a:gd name="connsiteY2-500" fmla="*/ 1070421 h 2066953"/>
                    <a:gd name="connsiteX3-501" fmla="*/ 517294 w 797169"/>
                    <a:gd name="connsiteY3-502" fmla="*/ 1808885 h 2066953"/>
                    <a:gd name="connsiteX4-503" fmla="*/ 259226 w 797169"/>
                    <a:gd name="connsiteY4-504" fmla="*/ 2066953 h 2066953"/>
                    <a:gd name="connsiteX5-505" fmla="*/ 259227 w 797169"/>
                    <a:gd name="connsiteY5-506" fmla="*/ 2066952 h 2066953"/>
                    <a:gd name="connsiteX6-507" fmla="*/ 1159 w 797169"/>
                    <a:gd name="connsiteY6-508" fmla="*/ 1808884 h 2066953"/>
                    <a:gd name="connsiteX7-509" fmla="*/ 0 w 797169"/>
                    <a:gd name="connsiteY7-510" fmla="*/ 1074838 h 2066953"/>
                    <a:gd name="connsiteX8-511" fmla="*/ 323179 w 797169"/>
                    <a:gd name="connsiteY8-512" fmla="*/ 0 h 20669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5" name="Group 4"/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" name="Rectangle: Rounded Corners 1"/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-1" fmla="*/ 0 w 535099"/>
                      <a:gd name="connsiteY0-2" fmla="*/ 258068 h 1562101"/>
                      <a:gd name="connsiteX1-3" fmla="*/ 258068 w 535099"/>
                      <a:gd name="connsiteY1-4" fmla="*/ 0 h 1562101"/>
                      <a:gd name="connsiteX2-5" fmla="*/ 258068 w 535099"/>
                      <a:gd name="connsiteY2-6" fmla="*/ 0 h 1562101"/>
                      <a:gd name="connsiteX3-7" fmla="*/ 516136 w 535099"/>
                      <a:gd name="connsiteY3-8" fmla="*/ 258068 h 1562101"/>
                      <a:gd name="connsiteX4-9" fmla="*/ 515676 w 535099"/>
                      <a:gd name="connsiteY4-10" fmla="*/ 565569 h 1562101"/>
                      <a:gd name="connsiteX5-11" fmla="*/ 516135 w 535099"/>
                      <a:gd name="connsiteY5-12" fmla="*/ 1304033 h 1562101"/>
                      <a:gd name="connsiteX6-13" fmla="*/ 258067 w 535099"/>
                      <a:gd name="connsiteY6-14" fmla="*/ 1562101 h 1562101"/>
                      <a:gd name="connsiteX7-15" fmla="*/ 258068 w 535099"/>
                      <a:gd name="connsiteY7-16" fmla="*/ 1562100 h 1562101"/>
                      <a:gd name="connsiteX8-17" fmla="*/ 0 w 535099"/>
                      <a:gd name="connsiteY8-18" fmla="*/ 1304032 h 1562101"/>
                      <a:gd name="connsiteX9" fmla="*/ 0 w 535099"/>
                      <a:gd name="connsiteY9" fmla="*/ 258068 h 1562101"/>
                      <a:gd name="connsiteX0-19" fmla="*/ 1159 w 536258"/>
                      <a:gd name="connsiteY0-20" fmla="*/ 258068 h 1562101"/>
                      <a:gd name="connsiteX1-21" fmla="*/ 259227 w 536258"/>
                      <a:gd name="connsiteY1-22" fmla="*/ 0 h 1562101"/>
                      <a:gd name="connsiteX2-23" fmla="*/ 259227 w 536258"/>
                      <a:gd name="connsiteY2-24" fmla="*/ 0 h 1562101"/>
                      <a:gd name="connsiteX3-25" fmla="*/ 517295 w 536258"/>
                      <a:gd name="connsiteY3-26" fmla="*/ 258068 h 1562101"/>
                      <a:gd name="connsiteX4-27" fmla="*/ 516835 w 536258"/>
                      <a:gd name="connsiteY4-28" fmla="*/ 565569 h 1562101"/>
                      <a:gd name="connsiteX5-29" fmla="*/ 517294 w 536258"/>
                      <a:gd name="connsiteY5-30" fmla="*/ 1304033 h 1562101"/>
                      <a:gd name="connsiteX6-31" fmla="*/ 259226 w 536258"/>
                      <a:gd name="connsiteY6-32" fmla="*/ 1562101 h 1562101"/>
                      <a:gd name="connsiteX7-33" fmla="*/ 259227 w 536258"/>
                      <a:gd name="connsiteY7-34" fmla="*/ 1562100 h 1562101"/>
                      <a:gd name="connsiteX8-35" fmla="*/ 1159 w 536258"/>
                      <a:gd name="connsiteY8-36" fmla="*/ 1304032 h 1562101"/>
                      <a:gd name="connsiteX9-37" fmla="*/ 0 w 536258"/>
                      <a:gd name="connsiteY9-38" fmla="*/ 569986 h 1562101"/>
                      <a:gd name="connsiteX10" fmla="*/ 1159 w 536258"/>
                      <a:gd name="connsiteY10" fmla="*/ 258068 h 1562101"/>
                      <a:gd name="connsiteX0-39" fmla="*/ 1159 w 536258"/>
                      <a:gd name="connsiteY0-40" fmla="*/ 258068 h 1562101"/>
                      <a:gd name="connsiteX1-41" fmla="*/ 259227 w 536258"/>
                      <a:gd name="connsiteY1-42" fmla="*/ 0 h 1562101"/>
                      <a:gd name="connsiteX2-43" fmla="*/ 259227 w 536258"/>
                      <a:gd name="connsiteY2-44" fmla="*/ 0 h 1562101"/>
                      <a:gd name="connsiteX3-45" fmla="*/ 517295 w 536258"/>
                      <a:gd name="connsiteY3-46" fmla="*/ 258068 h 1562101"/>
                      <a:gd name="connsiteX4-47" fmla="*/ 516835 w 536258"/>
                      <a:gd name="connsiteY4-48" fmla="*/ 565569 h 1562101"/>
                      <a:gd name="connsiteX5-49" fmla="*/ 517294 w 536258"/>
                      <a:gd name="connsiteY5-50" fmla="*/ 1304033 h 1562101"/>
                      <a:gd name="connsiteX6-51" fmla="*/ 259226 w 536258"/>
                      <a:gd name="connsiteY6-52" fmla="*/ 1562101 h 1562101"/>
                      <a:gd name="connsiteX7-53" fmla="*/ 259227 w 536258"/>
                      <a:gd name="connsiteY7-54" fmla="*/ 1562100 h 1562101"/>
                      <a:gd name="connsiteX8-55" fmla="*/ 1159 w 536258"/>
                      <a:gd name="connsiteY8-56" fmla="*/ 1304032 h 1562101"/>
                      <a:gd name="connsiteX9-57" fmla="*/ 0 w 536258"/>
                      <a:gd name="connsiteY9-58" fmla="*/ 569986 h 1562101"/>
                      <a:gd name="connsiteX10-59" fmla="*/ 1159 w 536258"/>
                      <a:gd name="connsiteY10-60" fmla="*/ 258068 h 1562101"/>
                      <a:gd name="connsiteX0-61" fmla="*/ 1159 w 536258"/>
                      <a:gd name="connsiteY0-62" fmla="*/ 258068 h 1562101"/>
                      <a:gd name="connsiteX1-63" fmla="*/ 259227 w 536258"/>
                      <a:gd name="connsiteY1-64" fmla="*/ 0 h 1562101"/>
                      <a:gd name="connsiteX2-65" fmla="*/ 517295 w 536258"/>
                      <a:gd name="connsiteY2-66" fmla="*/ 258068 h 1562101"/>
                      <a:gd name="connsiteX3-67" fmla="*/ 516835 w 536258"/>
                      <a:gd name="connsiteY3-68" fmla="*/ 565569 h 1562101"/>
                      <a:gd name="connsiteX4-69" fmla="*/ 517294 w 536258"/>
                      <a:gd name="connsiteY4-70" fmla="*/ 1304033 h 1562101"/>
                      <a:gd name="connsiteX5-71" fmla="*/ 259226 w 536258"/>
                      <a:gd name="connsiteY5-72" fmla="*/ 1562101 h 1562101"/>
                      <a:gd name="connsiteX6-73" fmla="*/ 259227 w 536258"/>
                      <a:gd name="connsiteY6-74" fmla="*/ 1562100 h 1562101"/>
                      <a:gd name="connsiteX7-75" fmla="*/ 1159 w 536258"/>
                      <a:gd name="connsiteY7-76" fmla="*/ 1304032 h 1562101"/>
                      <a:gd name="connsiteX8-77" fmla="*/ 0 w 536258"/>
                      <a:gd name="connsiteY8-78" fmla="*/ 569986 h 1562101"/>
                      <a:gd name="connsiteX9-79" fmla="*/ 1159 w 536258"/>
                      <a:gd name="connsiteY9-80" fmla="*/ 258068 h 1562101"/>
                      <a:gd name="connsiteX0-81" fmla="*/ 1159 w 555374"/>
                      <a:gd name="connsiteY0-82" fmla="*/ 38714 h 1342747"/>
                      <a:gd name="connsiteX1-83" fmla="*/ 517295 w 555374"/>
                      <a:gd name="connsiteY1-84" fmla="*/ 38714 h 1342747"/>
                      <a:gd name="connsiteX2-85" fmla="*/ 516835 w 555374"/>
                      <a:gd name="connsiteY2-86" fmla="*/ 346215 h 1342747"/>
                      <a:gd name="connsiteX3-87" fmla="*/ 517294 w 555374"/>
                      <a:gd name="connsiteY3-88" fmla="*/ 1084679 h 1342747"/>
                      <a:gd name="connsiteX4-89" fmla="*/ 259226 w 555374"/>
                      <a:gd name="connsiteY4-90" fmla="*/ 1342747 h 1342747"/>
                      <a:gd name="connsiteX5-91" fmla="*/ 259227 w 555374"/>
                      <a:gd name="connsiteY5-92" fmla="*/ 1342746 h 1342747"/>
                      <a:gd name="connsiteX6-93" fmla="*/ 1159 w 555374"/>
                      <a:gd name="connsiteY6-94" fmla="*/ 1084678 h 1342747"/>
                      <a:gd name="connsiteX7-95" fmla="*/ 0 w 555374"/>
                      <a:gd name="connsiteY7-96" fmla="*/ 350632 h 1342747"/>
                      <a:gd name="connsiteX8-97" fmla="*/ 1159 w 555374"/>
                      <a:gd name="connsiteY8-98" fmla="*/ 38714 h 1342747"/>
                      <a:gd name="connsiteX0-99" fmla="*/ 263994 w 535905"/>
                      <a:gd name="connsiteY0-100" fmla="*/ 3045 h 2060243"/>
                      <a:gd name="connsiteX1-101" fmla="*/ 517295 w 535905"/>
                      <a:gd name="connsiteY1-102" fmla="*/ 756210 h 2060243"/>
                      <a:gd name="connsiteX2-103" fmla="*/ 516835 w 535905"/>
                      <a:gd name="connsiteY2-104" fmla="*/ 1063711 h 2060243"/>
                      <a:gd name="connsiteX3-105" fmla="*/ 517294 w 535905"/>
                      <a:gd name="connsiteY3-106" fmla="*/ 1802175 h 2060243"/>
                      <a:gd name="connsiteX4-107" fmla="*/ 259226 w 535905"/>
                      <a:gd name="connsiteY4-108" fmla="*/ 2060243 h 2060243"/>
                      <a:gd name="connsiteX5-109" fmla="*/ 259227 w 535905"/>
                      <a:gd name="connsiteY5-110" fmla="*/ 2060242 h 2060243"/>
                      <a:gd name="connsiteX6-111" fmla="*/ 1159 w 535905"/>
                      <a:gd name="connsiteY6-112" fmla="*/ 1802174 h 2060243"/>
                      <a:gd name="connsiteX7-113" fmla="*/ 0 w 535905"/>
                      <a:gd name="connsiteY7-114" fmla="*/ 1068128 h 2060243"/>
                      <a:gd name="connsiteX8-115" fmla="*/ 263994 w 535905"/>
                      <a:gd name="connsiteY8-116" fmla="*/ 3045 h 2060243"/>
                      <a:gd name="connsiteX0-117" fmla="*/ 263994 w 664925"/>
                      <a:gd name="connsiteY0-118" fmla="*/ 87056 h 2144254"/>
                      <a:gd name="connsiteX1-119" fmla="*/ 658652 w 664925"/>
                      <a:gd name="connsiteY1-120" fmla="*/ 93682 h 2144254"/>
                      <a:gd name="connsiteX2-121" fmla="*/ 516835 w 664925"/>
                      <a:gd name="connsiteY2-122" fmla="*/ 1147722 h 2144254"/>
                      <a:gd name="connsiteX3-123" fmla="*/ 517294 w 664925"/>
                      <a:gd name="connsiteY3-124" fmla="*/ 1886186 h 2144254"/>
                      <a:gd name="connsiteX4-125" fmla="*/ 259226 w 664925"/>
                      <a:gd name="connsiteY4-126" fmla="*/ 2144254 h 2144254"/>
                      <a:gd name="connsiteX5-127" fmla="*/ 259227 w 664925"/>
                      <a:gd name="connsiteY5-128" fmla="*/ 2144253 h 2144254"/>
                      <a:gd name="connsiteX6-129" fmla="*/ 1159 w 664925"/>
                      <a:gd name="connsiteY6-130" fmla="*/ 1886185 h 2144254"/>
                      <a:gd name="connsiteX7-131" fmla="*/ 0 w 664925"/>
                      <a:gd name="connsiteY7-132" fmla="*/ 1152139 h 2144254"/>
                      <a:gd name="connsiteX8-133" fmla="*/ 263994 w 664925"/>
                      <a:gd name="connsiteY8-134" fmla="*/ 87056 h 2144254"/>
                      <a:gd name="connsiteX0-135" fmla="*/ 263994 w 710801"/>
                      <a:gd name="connsiteY0-136" fmla="*/ 28420 h 2085618"/>
                      <a:gd name="connsiteX1-137" fmla="*/ 658652 w 710801"/>
                      <a:gd name="connsiteY1-138" fmla="*/ 35046 h 2085618"/>
                      <a:gd name="connsiteX2-139" fmla="*/ 516835 w 710801"/>
                      <a:gd name="connsiteY2-140" fmla="*/ 1089086 h 2085618"/>
                      <a:gd name="connsiteX3-141" fmla="*/ 517294 w 710801"/>
                      <a:gd name="connsiteY3-142" fmla="*/ 1827550 h 2085618"/>
                      <a:gd name="connsiteX4-143" fmla="*/ 259226 w 710801"/>
                      <a:gd name="connsiteY4-144" fmla="*/ 2085618 h 2085618"/>
                      <a:gd name="connsiteX5-145" fmla="*/ 259227 w 710801"/>
                      <a:gd name="connsiteY5-146" fmla="*/ 2085617 h 2085618"/>
                      <a:gd name="connsiteX6-147" fmla="*/ 1159 w 710801"/>
                      <a:gd name="connsiteY6-148" fmla="*/ 1827549 h 2085618"/>
                      <a:gd name="connsiteX7-149" fmla="*/ 0 w 710801"/>
                      <a:gd name="connsiteY7-150" fmla="*/ 1093503 h 2085618"/>
                      <a:gd name="connsiteX8-151" fmla="*/ 263994 w 710801"/>
                      <a:gd name="connsiteY8-152" fmla="*/ 28420 h 2085618"/>
                      <a:gd name="connsiteX0-153" fmla="*/ 263994 w 710801"/>
                      <a:gd name="connsiteY0-154" fmla="*/ 7864 h 2065062"/>
                      <a:gd name="connsiteX1-155" fmla="*/ 658652 w 710801"/>
                      <a:gd name="connsiteY1-156" fmla="*/ 14490 h 2065062"/>
                      <a:gd name="connsiteX2-157" fmla="*/ 516835 w 710801"/>
                      <a:gd name="connsiteY2-158" fmla="*/ 1068530 h 2065062"/>
                      <a:gd name="connsiteX3-159" fmla="*/ 517294 w 710801"/>
                      <a:gd name="connsiteY3-160" fmla="*/ 1806994 h 2065062"/>
                      <a:gd name="connsiteX4-161" fmla="*/ 259226 w 710801"/>
                      <a:gd name="connsiteY4-162" fmla="*/ 2065062 h 2065062"/>
                      <a:gd name="connsiteX5-163" fmla="*/ 259227 w 710801"/>
                      <a:gd name="connsiteY5-164" fmla="*/ 2065061 h 2065062"/>
                      <a:gd name="connsiteX6-165" fmla="*/ 1159 w 710801"/>
                      <a:gd name="connsiteY6-166" fmla="*/ 1806993 h 2065062"/>
                      <a:gd name="connsiteX7-167" fmla="*/ 0 w 710801"/>
                      <a:gd name="connsiteY7-168" fmla="*/ 1072947 h 2065062"/>
                      <a:gd name="connsiteX8-169" fmla="*/ 263994 w 710801"/>
                      <a:gd name="connsiteY8-170" fmla="*/ 7864 h 2065062"/>
                      <a:gd name="connsiteX0-171" fmla="*/ 263994 w 713316"/>
                      <a:gd name="connsiteY0-172" fmla="*/ 0 h 2057198"/>
                      <a:gd name="connsiteX1-173" fmla="*/ 658652 w 713316"/>
                      <a:gd name="connsiteY1-174" fmla="*/ 6626 h 2057198"/>
                      <a:gd name="connsiteX2-175" fmla="*/ 516835 w 713316"/>
                      <a:gd name="connsiteY2-176" fmla="*/ 1060666 h 2057198"/>
                      <a:gd name="connsiteX3-177" fmla="*/ 517294 w 713316"/>
                      <a:gd name="connsiteY3-178" fmla="*/ 1799130 h 2057198"/>
                      <a:gd name="connsiteX4-179" fmla="*/ 259226 w 713316"/>
                      <a:gd name="connsiteY4-180" fmla="*/ 2057198 h 2057198"/>
                      <a:gd name="connsiteX5-181" fmla="*/ 259227 w 713316"/>
                      <a:gd name="connsiteY5-182" fmla="*/ 2057197 h 2057198"/>
                      <a:gd name="connsiteX6-183" fmla="*/ 1159 w 713316"/>
                      <a:gd name="connsiteY6-184" fmla="*/ 1799129 h 2057198"/>
                      <a:gd name="connsiteX7-185" fmla="*/ 0 w 713316"/>
                      <a:gd name="connsiteY7-186" fmla="*/ 1065083 h 2057198"/>
                      <a:gd name="connsiteX8-187" fmla="*/ 263994 w 713316"/>
                      <a:gd name="connsiteY8-188" fmla="*/ 0 h 2057198"/>
                      <a:gd name="connsiteX0-189" fmla="*/ 263994 w 663537"/>
                      <a:gd name="connsiteY0-190" fmla="*/ 33591 h 2090789"/>
                      <a:gd name="connsiteX1-191" fmla="*/ 658652 w 663537"/>
                      <a:gd name="connsiteY1-192" fmla="*/ 40217 h 2090789"/>
                      <a:gd name="connsiteX2-193" fmla="*/ 516835 w 663537"/>
                      <a:gd name="connsiteY2-194" fmla="*/ 1094257 h 2090789"/>
                      <a:gd name="connsiteX3-195" fmla="*/ 517294 w 663537"/>
                      <a:gd name="connsiteY3-196" fmla="*/ 1832721 h 2090789"/>
                      <a:gd name="connsiteX4-197" fmla="*/ 259226 w 663537"/>
                      <a:gd name="connsiteY4-198" fmla="*/ 2090789 h 2090789"/>
                      <a:gd name="connsiteX5-199" fmla="*/ 259227 w 663537"/>
                      <a:gd name="connsiteY5-200" fmla="*/ 2090788 h 2090789"/>
                      <a:gd name="connsiteX6-201" fmla="*/ 1159 w 663537"/>
                      <a:gd name="connsiteY6-202" fmla="*/ 1832720 h 2090789"/>
                      <a:gd name="connsiteX7-203" fmla="*/ 0 w 663537"/>
                      <a:gd name="connsiteY7-204" fmla="*/ 1098674 h 2090789"/>
                      <a:gd name="connsiteX8-205" fmla="*/ 263994 w 663537"/>
                      <a:gd name="connsiteY8-206" fmla="*/ 33591 h 2090789"/>
                      <a:gd name="connsiteX0-207" fmla="*/ 263994 w 666512"/>
                      <a:gd name="connsiteY0-208" fmla="*/ 0 h 2057198"/>
                      <a:gd name="connsiteX1-209" fmla="*/ 658652 w 666512"/>
                      <a:gd name="connsiteY1-210" fmla="*/ 6626 h 2057198"/>
                      <a:gd name="connsiteX2-211" fmla="*/ 516835 w 666512"/>
                      <a:gd name="connsiteY2-212" fmla="*/ 1060666 h 2057198"/>
                      <a:gd name="connsiteX3-213" fmla="*/ 517294 w 666512"/>
                      <a:gd name="connsiteY3-214" fmla="*/ 1799130 h 2057198"/>
                      <a:gd name="connsiteX4-215" fmla="*/ 259226 w 666512"/>
                      <a:gd name="connsiteY4-216" fmla="*/ 2057198 h 2057198"/>
                      <a:gd name="connsiteX5-217" fmla="*/ 259227 w 666512"/>
                      <a:gd name="connsiteY5-218" fmla="*/ 2057197 h 2057198"/>
                      <a:gd name="connsiteX6-219" fmla="*/ 1159 w 666512"/>
                      <a:gd name="connsiteY6-220" fmla="*/ 1799129 h 2057198"/>
                      <a:gd name="connsiteX7-221" fmla="*/ 0 w 666512"/>
                      <a:gd name="connsiteY7-222" fmla="*/ 1065083 h 2057198"/>
                      <a:gd name="connsiteX8-223" fmla="*/ 263994 w 666512"/>
                      <a:gd name="connsiteY8-224" fmla="*/ 0 h 2057198"/>
                      <a:gd name="connsiteX0-225" fmla="*/ 263994 w 661028"/>
                      <a:gd name="connsiteY0-226" fmla="*/ 9281 h 2066479"/>
                      <a:gd name="connsiteX1-227" fmla="*/ 658652 w 661028"/>
                      <a:gd name="connsiteY1-228" fmla="*/ 15907 h 2066479"/>
                      <a:gd name="connsiteX2-229" fmla="*/ 516835 w 661028"/>
                      <a:gd name="connsiteY2-230" fmla="*/ 1069947 h 2066479"/>
                      <a:gd name="connsiteX3-231" fmla="*/ 517294 w 661028"/>
                      <a:gd name="connsiteY3-232" fmla="*/ 1808411 h 2066479"/>
                      <a:gd name="connsiteX4-233" fmla="*/ 259226 w 661028"/>
                      <a:gd name="connsiteY4-234" fmla="*/ 2066479 h 2066479"/>
                      <a:gd name="connsiteX5-235" fmla="*/ 259227 w 661028"/>
                      <a:gd name="connsiteY5-236" fmla="*/ 2066478 h 2066479"/>
                      <a:gd name="connsiteX6-237" fmla="*/ 1159 w 661028"/>
                      <a:gd name="connsiteY6-238" fmla="*/ 1808410 h 2066479"/>
                      <a:gd name="connsiteX7-239" fmla="*/ 0 w 661028"/>
                      <a:gd name="connsiteY7-240" fmla="*/ 1074364 h 2066479"/>
                      <a:gd name="connsiteX8-241" fmla="*/ 263994 w 661028"/>
                      <a:gd name="connsiteY8-242" fmla="*/ 9281 h 2066479"/>
                      <a:gd name="connsiteX0-243" fmla="*/ 263994 w 661136"/>
                      <a:gd name="connsiteY0-244" fmla="*/ 1620 h 2058818"/>
                      <a:gd name="connsiteX1-245" fmla="*/ 658652 w 661136"/>
                      <a:gd name="connsiteY1-246" fmla="*/ 8246 h 2058818"/>
                      <a:gd name="connsiteX2-247" fmla="*/ 516835 w 661136"/>
                      <a:gd name="connsiteY2-248" fmla="*/ 1062286 h 2058818"/>
                      <a:gd name="connsiteX3-249" fmla="*/ 517294 w 661136"/>
                      <a:gd name="connsiteY3-250" fmla="*/ 1800750 h 2058818"/>
                      <a:gd name="connsiteX4-251" fmla="*/ 259226 w 661136"/>
                      <a:gd name="connsiteY4-252" fmla="*/ 2058818 h 2058818"/>
                      <a:gd name="connsiteX5-253" fmla="*/ 259227 w 661136"/>
                      <a:gd name="connsiteY5-254" fmla="*/ 2058817 h 2058818"/>
                      <a:gd name="connsiteX6-255" fmla="*/ 1159 w 661136"/>
                      <a:gd name="connsiteY6-256" fmla="*/ 1800749 h 2058818"/>
                      <a:gd name="connsiteX7-257" fmla="*/ 0 w 661136"/>
                      <a:gd name="connsiteY7-258" fmla="*/ 1066703 h 2058818"/>
                      <a:gd name="connsiteX8-259" fmla="*/ 263994 w 661136"/>
                      <a:gd name="connsiteY8-260" fmla="*/ 1620 h 2058818"/>
                      <a:gd name="connsiteX0-261" fmla="*/ 263994 w 658957"/>
                      <a:gd name="connsiteY0-262" fmla="*/ 9787 h 2066985"/>
                      <a:gd name="connsiteX1-263" fmla="*/ 656443 w 658957"/>
                      <a:gd name="connsiteY1-264" fmla="*/ 5370 h 2066985"/>
                      <a:gd name="connsiteX2-265" fmla="*/ 516835 w 658957"/>
                      <a:gd name="connsiteY2-266" fmla="*/ 1070453 h 2066985"/>
                      <a:gd name="connsiteX3-267" fmla="*/ 517294 w 658957"/>
                      <a:gd name="connsiteY3-268" fmla="*/ 1808917 h 2066985"/>
                      <a:gd name="connsiteX4-269" fmla="*/ 259226 w 658957"/>
                      <a:gd name="connsiteY4-270" fmla="*/ 2066985 h 2066985"/>
                      <a:gd name="connsiteX5-271" fmla="*/ 259227 w 658957"/>
                      <a:gd name="connsiteY5-272" fmla="*/ 2066984 h 2066985"/>
                      <a:gd name="connsiteX6-273" fmla="*/ 1159 w 658957"/>
                      <a:gd name="connsiteY6-274" fmla="*/ 1808916 h 2066985"/>
                      <a:gd name="connsiteX7-275" fmla="*/ 0 w 658957"/>
                      <a:gd name="connsiteY7-276" fmla="*/ 1074870 h 2066985"/>
                      <a:gd name="connsiteX8-277" fmla="*/ 263994 w 658957"/>
                      <a:gd name="connsiteY8-278" fmla="*/ 9787 h 2066985"/>
                      <a:gd name="connsiteX0-279" fmla="*/ 263994 w 658983"/>
                      <a:gd name="connsiteY0-280" fmla="*/ 6145 h 2063343"/>
                      <a:gd name="connsiteX1-281" fmla="*/ 656443 w 658983"/>
                      <a:gd name="connsiteY1-282" fmla="*/ 1728 h 2063343"/>
                      <a:gd name="connsiteX2-283" fmla="*/ 516835 w 658983"/>
                      <a:gd name="connsiteY2-284" fmla="*/ 1066811 h 2063343"/>
                      <a:gd name="connsiteX3-285" fmla="*/ 517294 w 658983"/>
                      <a:gd name="connsiteY3-286" fmla="*/ 1805275 h 2063343"/>
                      <a:gd name="connsiteX4-287" fmla="*/ 259226 w 658983"/>
                      <a:gd name="connsiteY4-288" fmla="*/ 2063343 h 2063343"/>
                      <a:gd name="connsiteX5-289" fmla="*/ 259227 w 658983"/>
                      <a:gd name="connsiteY5-290" fmla="*/ 2063342 h 2063343"/>
                      <a:gd name="connsiteX6-291" fmla="*/ 1159 w 658983"/>
                      <a:gd name="connsiteY6-292" fmla="*/ 1805274 h 2063343"/>
                      <a:gd name="connsiteX7-293" fmla="*/ 0 w 658983"/>
                      <a:gd name="connsiteY7-294" fmla="*/ 1071228 h 2063343"/>
                      <a:gd name="connsiteX8-295" fmla="*/ 263994 w 658983"/>
                      <a:gd name="connsiteY8-296" fmla="*/ 6145 h 2063343"/>
                      <a:gd name="connsiteX0-297" fmla="*/ 263994 w 678609"/>
                      <a:gd name="connsiteY0-298" fmla="*/ 7785 h 2064983"/>
                      <a:gd name="connsiteX1-299" fmla="*/ 676321 w 678609"/>
                      <a:gd name="connsiteY1-300" fmla="*/ 1560 h 2064983"/>
                      <a:gd name="connsiteX2-301" fmla="*/ 516835 w 678609"/>
                      <a:gd name="connsiteY2-302" fmla="*/ 1068451 h 2064983"/>
                      <a:gd name="connsiteX3-303" fmla="*/ 517294 w 678609"/>
                      <a:gd name="connsiteY3-304" fmla="*/ 1806915 h 2064983"/>
                      <a:gd name="connsiteX4-305" fmla="*/ 259226 w 678609"/>
                      <a:gd name="connsiteY4-306" fmla="*/ 2064983 h 2064983"/>
                      <a:gd name="connsiteX5-307" fmla="*/ 259227 w 678609"/>
                      <a:gd name="connsiteY5-308" fmla="*/ 2064982 h 2064983"/>
                      <a:gd name="connsiteX6-309" fmla="*/ 1159 w 678609"/>
                      <a:gd name="connsiteY6-310" fmla="*/ 1806914 h 2064983"/>
                      <a:gd name="connsiteX7-311" fmla="*/ 0 w 678609"/>
                      <a:gd name="connsiteY7-312" fmla="*/ 1072868 h 2064983"/>
                      <a:gd name="connsiteX8-313" fmla="*/ 263994 w 678609"/>
                      <a:gd name="connsiteY8-314" fmla="*/ 7785 h 2064983"/>
                      <a:gd name="connsiteX0-315" fmla="*/ 263994 w 676632"/>
                      <a:gd name="connsiteY0-316" fmla="*/ 31105 h 2088303"/>
                      <a:gd name="connsiteX1-317" fmla="*/ 676321 w 676632"/>
                      <a:gd name="connsiteY1-318" fmla="*/ 24880 h 2088303"/>
                      <a:gd name="connsiteX2-319" fmla="*/ 516835 w 676632"/>
                      <a:gd name="connsiteY2-320" fmla="*/ 1091771 h 2088303"/>
                      <a:gd name="connsiteX3-321" fmla="*/ 517294 w 676632"/>
                      <a:gd name="connsiteY3-322" fmla="*/ 1830235 h 2088303"/>
                      <a:gd name="connsiteX4-323" fmla="*/ 259226 w 676632"/>
                      <a:gd name="connsiteY4-324" fmla="*/ 2088303 h 2088303"/>
                      <a:gd name="connsiteX5-325" fmla="*/ 259227 w 676632"/>
                      <a:gd name="connsiteY5-326" fmla="*/ 2088302 h 2088303"/>
                      <a:gd name="connsiteX6-327" fmla="*/ 1159 w 676632"/>
                      <a:gd name="connsiteY6-328" fmla="*/ 1830234 h 2088303"/>
                      <a:gd name="connsiteX7-329" fmla="*/ 0 w 676632"/>
                      <a:gd name="connsiteY7-330" fmla="*/ 1096188 h 2088303"/>
                      <a:gd name="connsiteX8-331" fmla="*/ 263994 w 676632"/>
                      <a:gd name="connsiteY8-332" fmla="*/ 31105 h 2088303"/>
                      <a:gd name="connsiteX0-333" fmla="*/ 263994 w 676730"/>
                      <a:gd name="connsiteY0-334" fmla="*/ 6225 h 2063423"/>
                      <a:gd name="connsiteX1-335" fmla="*/ 676321 w 676730"/>
                      <a:gd name="connsiteY1-336" fmla="*/ 0 h 2063423"/>
                      <a:gd name="connsiteX2-337" fmla="*/ 516835 w 676730"/>
                      <a:gd name="connsiteY2-338" fmla="*/ 1066891 h 2063423"/>
                      <a:gd name="connsiteX3-339" fmla="*/ 517294 w 676730"/>
                      <a:gd name="connsiteY3-340" fmla="*/ 1805355 h 2063423"/>
                      <a:gd name="connsiteX4-341" fmla="*/ 259226 w 676730"/>
                      <a:gd name="connsiteY4-342" fmla="*/ 2063423 h 2063423"/>
                      <a:gd name="connsiteX5-343" fmla="*/ 259227 w 676730"/>
                      <a:gd name="connsiteY5-344" fmla="*/ 2063422 h 2063423"/>
                      <a:gd name="connsiteX6-345" fmla="*/ 1159 w 676730"/>
                      <a:gd name="connsiteY6-346" fmla="*/ 1805354 h 2063423"/>
                      <a:gd name="connsiteX7-347" fmla="*/ 0 w 676730"/>
                      <a:gd name="connsiteY7-348" fmla="*/ 1071308 h 2063423"/>
                      <a:gd name="connsiteX8-349" fmla="*/ 263994 w 676730"/>
                      <a:gd name="connsiteY8-350" fmla="*/ 6225 h 2063423"/>
                      <a:gd name="connsiteX0-351" fmla="*/ 267608 w 681973"/>
                      <a:gd name="connsiteY0-352" fmla="*/ 78285 h 2142712"/>
                      <a:gd name="connsiteX1-353" fmla="*/ 676321 w 681973"/>
                      <a:gd name="connsiteY1-354" fmla="*/ 79289 h 2142712"/>
                      <a:gd name="connsiteX2-355" fmla="*/ 516835 w 681973"/>
                      <a:gd name="connsiteY2-356" fmla="*/ 1146180 h 2142712"/>
                      <a:gd name="connsiteX3-357" fmla="*/ 517294 w 681973"/>
                      <a:gd name="connsiteY3-358" fmla="*/ 1884644 h 2142712"/>
                      <a:gd name="connsiteX4-359" fmla="*/ 259226 w 681973"/>
                      <a:gd name="connsiteY4-360" fmla="*/ 2142712 h 2142712"/>
                      <a:gd name="connsiteX5-361" fmla="*/ 259227 w 681973"/>
                      <a:gd name="connsiteY5-362" fmla="*/ 2142711 h 2142712"/>
                      <a:gd name="connsiteX6-363" fmla="*/ 1159 w 681973"/>
                      <a:gd name="connsiteY6-364" fmla="*/ 1884643 h 2142712"/>
                      <a:gd name="connsiteX7-365" fmla="*/ 0 w 681973"/>
                      <a:gd name="connsiteY7-366" fmla="*/ 1150597 h 2142712"/>
                      <a:gd name="connsiteX8-367" fmla="*/ 267608 w 681973"/>
                      <a:gd name="connsiteY8-368" fmla="*/ 78285 h 2142712"/>
                      <a:gd name="connsiteX0-369" fmla="*/ 267608 w 730032"/>
                      <a:gd name="connsiteY0-370" fmla="*/ 0 h 2064427"/>
                      <a:gd name="connsiteX1-371" fmla="*/ 676321 w 730032"/>
                      <a:gd name="connsiteY1-372" fmla="*/ 1004 h 2064427"/>
                      <a:gd name="connsiteX2-373" fmla="*/ 516835 w 730032"/>
                      <a:gd name="connsiteY2-374" fmla="*/ 1067895 h 2064427"/>
                      <a:gd name="connsiteX3-375" fmla="*/ 517294 w 730032"/>
                      <a:gd name="connsiteY3-376" fmla="*/ 1806359 h 2064427"/>
                      <a:gd name="connsiteX4-377" fmla="*/ 259226 w 730032"/>
                      <a:gd name="connsiteY4-378" fmla="*/ 2064427 h 2064427"/>
                      <a:gd name="connsiteX5-379" fmla="*/ 259227 w 730032"/>
                      <a:gd name="connsiteY5-380" fmla="*/ 2064426 h 2064427"/>
                      <a:gd name="connsiteX6-381" fmla="*/ 1159 w 730032"/>
                      <a:gd name="connsiteY6-382" fmla="*/ 1806358 h 2064427"/>
                      <a:gd name="connsiteX7-383" fmla="*/ 0 w 730032"/>
                      <a:gd name="connsiteY7-384" fmla="*/ 1072312 h 2064427"/>
                      <a:gd name="connsiteX8-385" fmla="*/ 267608 w 730032"/>
                      <a:gd name="connsiteY8-386" fmla="*/ 0 h 2064427"/>
                      <a:gd name="connsiteX0-387" fmla="*/ 267608 w 681218"/>
                      <a:gd name="connsiteY0-388" fmla="*/ 0 h 2064427"/>
                      <a:gd name="connsiteX1-389" fmla="*/ 676321 w 681218"/>
                      <a:gd name="connsiteY1-390" fmla="*/ 1004 h 2064427"/>
                      <a:gd name="connsiteX2-391" fmla="*/ 516835 w 681218"/>
                      <a:gd name="connsiteY2-392" fmla="*/ 1067895 h 2064427"/>
                      <a:gd name="connsiteX3-393" fmla="*/ 517294 w 681218"/>
                      <a:gd name="connsiteY3-394" fmla="*/ 1806359 h 2064427"/>
                      <a:gd name="connsiteX4-395" fmla="*/ 259226 w 681218"/>
                      <a:gd name="connsiteY4-396" fmla="*/ 2064427 h 2064427"/>
                      <a:gd name="connsiteX5-397" fmla="*/ 259227 w 681218"/>
                      <a:gd name="connsiteY5-398" fmla="*/ 2064426 h 2064427"/>
                      <a:gd name="connsiteX6-399" fmla="*/ 1159 w 681218"/>
                      <a:gd name="connsiteY6-400" fmla="*/ 1806358 h 2064427"/>
                      <a:gd name="connsiteX7-401" fmla="*/ 0 w 681218"/>
                      <a:gd name="connsiteY7-402" fmla="*/ 1072312 h 2064427"/>
                      <a:gd name="connsiteX8-403" fmla="*/ 267608 w 681218"/>
                      <a:gd name="connsiteY8-404" fmla="*/ 0 h 2064427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" name="Rectangle: Rounded Corners 17"/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-1" fmla="*/ 317 w 516453"/>
                      <a:gd name="connsiteY0-2" fmla="*/ 258068 h 1562101"/>
                      <a:gd name="connsiteX1-3" fmla="*/ 258385 w 516453"/>
                      <a:gd name="connsiteY1-4" fmla="*/ 0 h 1562101"/>
                      <a:gd name="connsiteX2-5" fmla="*/ 258385 w 516453"/>
                      <a:gd name="connsiteY2-6" fmla="*/ 0 h 1562101"/>
                      <a:gd name="connsiteX3-7" fmla="*/ 516453 w 516453"/>
                      <a:gd name="connsiteY3-8" fmla="*/ 258068 h 1562101"/>
                      <a:gd name="connsiteX4-9" fmla="*/ 516452 w 516453"/>
                      <a:gd name="connsiteY4-10" fmla="*/ 1304033 h 1562101"/>
                      <a:gd name="connsiteX5-11" fmla="*/ 258384 w 516453"/>
                      <a:gd name="connsiteY5-12" fmla="*/ 1562101 h 1562101"/>
                      <a:gd name="connsiteX6-13" fmla="*/ 258385 w 516453"/>
                      <a:gd name="connsiteY6-14" fmla="*/ 1562100 h 1562101"/>
                      <a:gd name="connsiteX7-15" fmla="*/ 317 w 516453"/>
                      <a:gd name="connsiteY7-16" fmla="*/ 1304032 h 1562101"/>
                      <a:gd name="connsiteX8-17" fmla="*/ 0 w 516453"/>
                      <a:gd name="connsiteY8-18" fmla="*/ 572790 h 1562101"/>
                      <a:gd name="connsiteX9" fmla="*/ 317 w 516453"/>
                      <a:gd name="connsiteY9" fmla="*/ 258068 h 1562101"/>
                      <a:gd name="connsiteX0-19" fmla="*/ 317 w 535170"/>
                      <a:gd name="connsiteY0-20" fmla="*/ 258068 h 1562101"/>
                      <a:gd name="connsiteX1-21" fmla="*/ 258385 w 535170"/>
                      <a:gd name="connsiteY1-22" fmla="*/ 0 h 1562101"/>
                      <a:gd name="connsiteX2-23" fmla="*/ 258385 w 535170"/>
                      <a:gd name="connsiteY2-24" fmla="*/ 0 h 1562101"/>
                      <a:gd name="connsiteX3-25" fmla="*/ 516453 w 535170"/>
                      <a:gd name="connsiteY3-26" fmla="*/ 258068 h 1562101"/>
                      <a:gd name="connsiteX4-27" fmla="*/ 515241 w 535170"/>
                      <a:gd name="connsiteY4-28" fmla="*/ 564644 h 1562101"/>
                      <a:gd name="connsiteX5-29" fmla="*/ 516452 w 535170"/>
                      <a:gd name="connsiteY5-30" fmla="*/ 1304033 h 1562101"/>
                      <a:gd name="connsiteX6-31" fmla="*/ 258384 w 535170"/>
                      <a:gd name="connsiteY6-32" fmla="*/ 1562101 h 1562101"/>
                      <a:gd name="connsiteX7-33" fmla="*/ 258385 w 535170"/>
                      <a:gd name="connsiteY7-34" fmla="*/ 1562100 h 1562101"/>
                      <a:gd name="connsiteX8-35" fmla="*/ 317 w 535170"/>
                      <a:gd name="connsiteY8-36" fmla="*/ 1304032 h 1562101"/>
                      <a:gd name="connsiteX9-37" fmla="*/ 0 w 535170"/>
                      <a:gd name="connsiteY9-38" fmla="*/ 572790 h 1562101"/>
                      <a:gd name="connsiteX10" fmla="*/ 317 w 535170"/>
                      <a:gd name="connsiteY10" fmla="*/ 258068 h 1562101"/>
                      <a:gd name="connsiteX0-39" fmla="*/ 317 w 535170"/>
                      <a:gd name="connsiteY0-40" fmla="*/ 258068 h 1562101"/>
                      <a:gd name="connsiteX1-41" fmla="*/ 258385 w 535170"/>
                      <a:gd name="connsiteY1-42" fmla="*/ 0 h 1562101"/>
                      <a:gd name="connsiteX2-43" fmla="*/ 516453 w 535170"/>
                      <a:gd name="connsiteY2-44" fmla="*/ 258068 h 1562101"/>
                      <a:gd name="connsiteX3-45" fmla="*/ 515241 w 535170"/>
                      <a:gd name="connsiteY3-46" fmla="*/ 564644 h 1562101"/>
                      <a:gd name="connsiteX4-47" fmla="*/ 516452 w 535170"/>
                      <a:gd name="connsiteY4-48" fmla="*/ 1304033 h 1562101"/>
                      <a:gd name="connsiteX5-49" fmla="*/ 258384 w 535170"/>
                      <a:gd name="connsiteY5-50" fmla="*/ 1562101 h 1562101"/>
                      <a:gd name="connsiteX6-51" fmla="*/ 258385 w 535170"/>
                      <a:gd name="connsiteY6-52" fmla="*/ 1562100 h 1562101"/>
                      <a:gd name="connsiteX7-53" fmla="*/ 317 w 535170"/>
                      <a:gd name="connsiteY7-54" fmla="*/ 1304032 h 1562101"/>
                      <a:gd name="connsiteX8-55" fmla="*/ 0 w 535170"/>
                      <a:gd name="connsiteY8-56" fmla="*/ 572790 h 1562101"/>
                      <a:gd name="connsiteX9-57" fmla="*/ 317 w 535170"/>
                      <a:gd name="connsiteY9-58" fmla="*/ 258068 h 1562101"/>
                      <a:gd name="connsiteX0-59" fmla="*/ 317 w 554283"/>
                      <a:gd name="connsiteY0-60" fmla="*/ 38833 h 1342866"/>
                      <a:gd name="connsiteX1-61" fmla="*/ 516453 w 554283"/>
                      <a:gd name="connsiteY1-62" fmla="*/ 38833 h 1342866"/>
                      <a:gd name="connsiteX2-63" fmla="*/ 515241 w 554283"/>
                      <a:gd name="connsiteY2-64" fmla="*/ 345409 h 1342866"/>
                      <a:gd name="connsiteX3-65" fmla="*/ 516452 w 554283"/>
                      <a:gd name="connsiteY3-66" fmla="*/ 1084798 h 1342866"/>
                      <a:gd name="connsiteX4-67" fmla="*/ 258384 w 554283"/>
                      <a:gd name="connsiteY4-68" fmla="*/ 1342866 h 1342866"/>
                      <a:gd name="connsiteX5-69" fmla="*/ 258385 w 554283"/>
                      <a:gd name="connsiteY5-70" fmla="*/ 1342865 h 1342866"/>
                      <a:gd name="connsiteX6-71" fmla="*/ 317 w 554283"/>
                      <a:gd name="connsiteY6-72" fmla="*/ 1084797 h 1342866"/>
                      <a:gd name="connsiteX7-73" fmla="*/ 0 w 554283"/>
                      <a:gd name="connsiteY7-74" fmla="*/ 353555 h 1342866"/>
                      <a:gd name="connsiteX8-75" fmla="*/ 317 w 554283"/>
                      <a:gd name="connsiteY8-76" fmla="*/ 38833 h 1342866"/>
                      <a:gd name="connsiteX0-77" fmla="*/ 163239 w 542216"/>
                      <a:gd name="connsiteY0-78" fmla="*/ 3110 h 2056585"/>
                      <a:gd name="connsiteX1-79" fmla="*/ 516453 w 542216"/>
                      <a:gd name="connsiteY1-80" fmla="*/ 752552 h 2056585"/>
                      <a:gd name="connsiteX2-81" fmla="*/ 515241 w 542216"/>
                      <a:gd name="connsiteY2-82" fmla="*/ 1059128 h 2056585"/>
                      <a:gd name="connsiteX3-83" fmla="*/ 516452 w 542216"/>
                      <a:gd name="connsiteY3-84" fmla="*/ 1798517 h 2056585"/>
                      <a:gd name="connsiteX4-85" fmla="*/ 258384 w 542216"/>
                      <a:gd name="connsiteY4-86" fmla="*/ 2056585 h 2056585"/>
                      <a:gd name="connsiteX5-87" fmla="*/ 258385 w 542216"/>
                      <a:gd name="connsiteY5-88" fmla="*/ 2056584 h 2056585"/>
                      <a:gd name="connsiteX6-89" fmla="*/ 317 w 542216"/>
                      <a:gd name="connsiteY6-90" fmla="*/ 1798516 h 2056585"/>
                      <a:gd name="connsiteX7-91" fmla="*/ 0 w 542216"/>
                      <a:gd name="connsiteY7-92" fmla="*/ 1067274 h 2056585"/>
                      <a:gd name="connsiteX8-93" fmla="*/ 163239 w 542216"/>
                      <a:gd name="connsiteY8-94" fmla="*/ 3110 h 2056585"/>
                      <a:gd name="connsiteX0-95" fmla="*/ 163239 w 539217"/>
                      <a:gd name="connsiteY0-96" fmla="*/ 98143 h 2151618"/>
                      <a:gd name="connsiteX1-97" fmla="*/ 512380 w 539217"/>
                      <a:gd name="connsiteY1-98" fmla="*/ 87961 h 2151618"/>
                      <a:gd name="connsiteX2-99" fmla="*/ 515241 w 539217"/>
                      <a:gd name="connsiteY2-100" fmla="*/ 1154161 h 2151618"/>
                      <a:gd name="connsiteX3-101" fmla="*/ 516452 w 539217"/>
                      <a:gd name="connsiteY3-102" fmla="*/ 1893550 h 2151618"/>
                      <a:gd name="connsiteX4-103" fmla="*/ 258384 w 539217"/>
                      <a:gd name="connsiteY4-104" fmla="*/ 2151618 h 2151618"/>
                      <a:gd name="connsiteX5-105" fmla="*/ 258385 w 539217"/>
                      <a:gd name="connsiteY5-106" fmla="*/ 2151617 h 2151618"/>
                      <a:gd name="connsiteX6-107" fmla="*/ 317 w 539217"/>
                      <a:gd name="connsiteY6-108" fmla="*/ 1893549 h 2151618"/>
                      <a:gd name="connsiteX7-109" fmla="*/ 0 w 539217"/>
                      <a:gd name="connsiteY7-110" fmla="*/ 1162307 h 2151618"/>
                      <a:gd name="connsiteX8-111" fmla="*/ 163239 w 539217"/>
                      <a:gd name="connsiteY8-112" fmla="*/ 98143 h 2151618"/>
                      <a:gd name="connsiteX0-113" fmla="*/ 163239 w 595457"/>
                      <a:gd name="connsiteY0-114" fmla="*/ 27667 h 2081142"/>
                      <a:gd name="connsiteX1-115" fmla="*/ 512380 w 595457"/>
                      <a:gd name="connsiteY1-116" fmla="*/ 17485 h 2081142"/>
                      <a:gd name="connsiteX2-117" fmla="*/ 515241 w 595457"/>
                      <a:gd name="connsiteY2-118" fmla="*/ 1083685 h 2081142"/>
                      <a:gd name="connsiteX3-119" fmla="*/ 516452 w 595457"/>
                      <a:gd name="connsiteY3-120" fmla="*/ 1823074 h 2081142"/>
                      <a:gd name="connsiteX4-121" fmla="*/ 258384 w 595457"/>
                      <a:gd name="connsiteY4-122" fmla="*/ 2081142 h 2081142"/>
                      <a:gd name="connsiteX5-123" fmla="*/ 258385 w 595457"/>
                      <a:gd name="connsiteY5-124" fmla="*/ 2081141 h 2081142"/>
                      <a:gd name="connsiteX6-125" fmla="*/ 317 w 595457"/>
                      <a:gd name="connsiteY6-126" fmla="*/ 1823073 h 2081142"/>
                      <a:gd name="connsiteX7-127" fmla="*/ 0 w 595457"/>
                      <a:gd name="connsiteY7-128" fmla="*/ 1091831 h 2081142"/>
                      <a:gd name="connsiteX8-129" fmla="*/ 163239 w 595457"/>
                      <a:gd name="connsiteY8-130" fmla="*/ 27667 h 2081142"/>
                      <a:gd name="connsiteX0-131" fmla="*/ 163239 w 595457"/>
                      <a:gd name="connsiteY0-132" fmla="*/ 11391 h 2064866"/>
                      <a:gd name="connsiteX1-133" fmla="*/ 512380 w 595457"/>
                      <a:gd name="connsiteY1-134" fmla="*/ 1209 h 2064866"/>
                      <a:gd name="connsiteX2-135" fmla="*/ 515241 w 595457"/>
                      <a:gd name="connsiteY2-136" fmla="*/ 1067409 h 2064866"/>
                      <a:gd name="connsiteX3-137" fmla="*/ 516452 w 595457"/>
                      <a:gd name="connsiteY3-138" fmla="*/ 1806798 h 2064866"/>
                      <a:gd name="connsiteX4-139" fmla="*/ 258384 w 595457"/>
                      <a:gd name="connsiteY4-140" fmla="*/ 2064866 h 2064866"/>
                      <a:gd name="connsiteX5-141" fmla="*/ 258385 w 595457"/>
                      <a:gd name="connsiteY5-142" fmla="*/ 2064865 h 2064866"/>
                      <a:gd name="connsiteX6-143" fmla="*/ 317 w 595457"/>
                      <a:gd name="connsiteY6-144" fmla="*/ 1806797 h 2064866"/>
                      <a:gd name="connsiteX7-145" fmla="*/ 0 w 595457"/>
                      <a:gd name="connsiteY7-146" fmla="*/ 1075555 h 2064866"/>
                      <a:gd name="connsiteX8-147" fmla="*/ 163239 w 595457"/>
                      <a:gd name="connsiteY8-148" fmla="*/ 11391 h 2064866"/>
                      <a:gd name="connsiteX0-149" fmla="*/ 163239 w 598468"/>
                      <a:gd name="connsiteY0-150" fmla="*/ 4508 h 2057983"/>
                      <a:gd name="connsiteX1-151" fmla="*/ 516453 w 598468"/>
                      <a:gd name="connsiteY1-152" fmla="*/ 2472 h 2057983"/>
                      <a:gd name="connsiteX2-153" fmla="*/ 515241 w 598468"/>
                      <a:gd name="connsiteY2-154" fmla="*/ 1060526 h 2057983"/>
                      <a:gd name="connsiteX3-155" fmla="*/ 516452 w 598468"/>
                      <a:gd name="connsiteY3-156" fmla="*/ 1799915 h 2057983"/>
                      <a:gd name="connsiteX4-157" fmla="*/ 258384 w 598468"/>
                      <a:gd name="connsiteY4-158" fmla="*/ 2057983 h 2057983"/>
                      <a:gd name="connsiteX5-159" fmla="*/ 258385 w 598468"/>
                      <a:gd name="connsiteY5-160" fmla="*/ 2057982 h 2057983"/>
                      <a:gd name="connsiteX6-161" fmla="*/ 317 w 598468"/>
                      <a:gd name="connsiteY6-162" fmla="*/ 1799914 h 2057983"/>
                      <a:gd name="connsiteX7-163" fmla="*/ 0 w 598468"/>
                      <a:gd name="connsiteY7-164" fmla="*/ 1068672 h 2057983"/>
                      <a:gd name="connsiteX8-165" fmla="*/ 163239 w 598468"/>
                      <a:gd name="connsiteY8-166" fmla="*/ 4508 h 2057983"/>
                      <a:gd name="connsiteX0-167" fmla="*/ 163239 w 598587"/>
                      <a:gd name="connsiteY0-168" fmla="*/ 2042 h 2055517"/>
                      <a:gd name="connsiteX1-169" fmla="*/ 516453 w 598587"/>
                      <a:gd name="connsiteY1-170" fmla="*/ 6 h 2055517"/>
                      <a:gd name="connsiteX2-171" fmla="*/ 515241 w 598587"/>
                      <a:gd name="connsiteY2-172" fmla="*/ 1058060 h 2055517"/>
                      <a:gd name="connsiteX3-173" fmla="*/ 516452 w 598587"/>
                      <a:gd name="connsiteY3-174" fmla="*/ 1797449 h 2055517"/>
                      <a:gd name="connsiteX4-175" fmla="*/ 258384 w 598587"/>
                      <a:gd name="connsiteY4-176" fmla="*/ 2055517 h 2055517"/>
                      <a:gd name="connsiteX5-177" fmla="*/ 258385 w 598587"/>
                      <a:gd name="connsiteY5-178" fmla="*/ 2055516 h 2055517"/>
                      <a:gd name="connsiteX6-179" fmla="*/ 317 w 598587"/>
                      <a:gd name="connsiteY6-180" fmla="*/ 1797448 h 2055517"/>
                      <a:gd name="connsiteX7-181" fmla="*/ 0 w 598587"/>
                      <a:gd name="connsiteY7-182" fmla="*/ 1066206 h 2055517"/>
                      <a:gd name="connsiteX8-183" fmla="*/ 163239 w 598587"/>
                      <a:gd name="connsiteY8-184" fmla="*/ 2042 h 2055517"/>
                      <a:gd name="connsiteX0-185" fmla="*/ 163239 w 535169"/>
                      <a:gd name="connsiteY0-186" fmla="*/ 9542 h 2063017"/>
                      <a:gd name="connsiteX1-187" fmla="*/ 516453 w 535169"/>
                      <a:gd name="connsiteY1-188" fmla="*/ 7506 h 2063017"/>
                      <a:gd name="connsiteX2-189" fmla="*/ 515241 w 535169"/>
                      <a:gd name="connsiteY2-190" fmla="*/ 1065560 h 2063017"/>
                      <a:gd name="connsiteX3-191" fmla="*/ 516452 w 535169"/>
                      <a:gd name="connsiteY3-192" fmla="*/ 1804949 h 2063017"/>
                      <a:gd name="connsiteX4-193" fmla="*/ 258384 w 535169"/>
                      <a:gd name="connsiteY4-194" fmla="*/ 2063017 h 2063017"/>
                      <a:gd name="connsiteX5-195" fmla="*/ 258385 w 535169"/>
                      <a:gd name="connsiteY5-196" fmla="*/ 2063016 h 2063017"/>
                      <a:gd name="connsiteX6-197" fmla="*/ 317 w 535169"/>
                      <a:gd name="connsiteY6-198" fmla="*/ 1804948 h 2063017"/>
                      <a:gd name="connsiteX7-199" fmla="*/ 0 w 535169"/>
                      <a:gd name="connsiteY7-200" fmla="*/ 1073706 h 2063017"/>
                      <a:gd name="connsiteX8-201" fmla="*/ 163239 w 535169"/>
                      <a:gd name="connsiteY8-202" fmla="*/ 9542 h 2063017"/>
                      <a:gd name="connsiteX0-203" fmla="*/ 163239 w 535169"/>
                      <a:gd name="connsiteY0-204" fmla="*/ 2037 h 2055512"/>
                      <a:gd name="connsiteX1-205" fmla="*/ 516453 w 535169"/>
                      <a:gd name="connsiteY1-206" fmla="*/ 1 h 2055512"/>
                      <a:gd name="connsiteX2-207" fmla="*/ 515241 w 535169"/>
                      <a:gd name="connsiteY2-208" fmla="*/ 1058055 h 2055512"/>
                      <a:gd name="connsiteX3-209" fmla="*/ 516452 w 535169"/>
                      <a:gd name="connsiteY3-210" fmla="*/ 1797444 h 2055512"/>
                      <a:gd name="connsiteX4-211" fmla="*/ 258384 w 535169"/>
                      <a:gd name="connsiteY4-212" fmla="*/ 2055512 h 2055512"/>
                      <a:gd name="connsiteX5-213" fmla="*/ 258385 w 535169"/>
                      <a:gd name="connsiteY5-214" fmla="*/ 2055511 h 2055512"/>
                      <a:gd name="connsiteX6-215" fmla="*/ 317 w 535169"/>
                      <a:gd name="connsiteY6-216" fmla="*/ 1797443 h 2055512"/>
                      <a:gd name="connsiteX7-217" fmla="*/ 0 w 535169"/>
                      <a:gd name="connsiteY7-218" fmla="*/ 1066201 h 2055512"/>
                      <a:gd name="connsiteX8-219" fmla="*/ 163239 w 535169"/>
                      <a:gd name="connsiteY8-220" fmla="*/ 2037 h 2055512"/>
                      <a:gd name="connsiteX0-221" fmla="*/ 163239 w 529133"/>
                      <a:gd name="connsiteY0-222" fmla="*/ 2037 h 2055512"/>
                      <a:gd name="connsiteX1-223" fmla="*/ 516453 w 529133"/>
                      <a:gd name="connsiteY1-224" fmla="*/ 1 h 2055512"/>
                      <a:gd name="connsiteX2-225" fmla="*/ 515241 w 529133"/>
                      <a:gd name="connsiteY2-226" fmla="*/ 1058055 h 2055512"/>
                      <a:gd name="connsiteX3-227" fmla="*/ 516452 w 529133"/>
                      <a:gd name="connsiteY3-228" fmla="*/ 1797444 h 2055512"/>
                      <a:gd name="connsiteX4-229" fmla="*/ 258384 w 529133"/>
                      <a:gd name="connsiteY4-230" fmla="*/ 2055512 h 2055512"/>
                      <a:gd name="connsiteX5-231" fmla="*/ 258385 w 529133"/>
                      <a:gd name="connsiteY5-232" fmla="*/ 2055511 h 2055512"/>
                      <a:gd name="connsiteX6-233" fmla="*/ 317 w 529133"/>
                      <a:gd name="connsiteY6-234" fmla="*/ 1797443 h 2055512"/>
                      <a:gd name="connsiteX7-235" fmla="*/ 0 w 529133"/>
                      <a:gd name="connsiteY7-236" fmla="*/ 1066201 h 2055512"/>
                      <a:gd name="connsiteX8-237" fmla="*/ 163239 w 529133"/>
                      <a:gd name="connsiteY8-238" fmla="*/ 2037 h 2055512"/>
                      <a:gd name="connsiteX0-239" fmla="*/ 164371 w 530265"/>
                      <a:gd name="connsiteY0-240" fmla="*/ 2037 h 2055512"/>
                      <a:gd name="connsiteX1-241" fmla="*/ 517585 w 530265"/>
                      <a:gd name="connsiteY1-242" fmla="*/ 1 h 2055512"/>
                      <a:gd name="connsiteX2-243" fmla="*/ 516373 w 530265"/>
                      <a:gd name="connsiteY2-244" fmla="*/ 1058055 h 2055512"/>
                      <a:gd name="connsiteX3-245" fmla="*/ 517584 w 530265"/>
                      <a:gd name="connsiteY3-246" fmla="*/ 1797444 h 2055512"/>
                      <a:gd name="connsiteX4-247" fmla="*/ 259516 w 530265"/>
                      <a:gd name="connsiteY4-248" fmla="*/ 2055512 h 2055512"/>
                      <a:gd name="connsiteX5-249" fmla="*/ 259517 w 530265"/>
                      <a:gd name="connsiteY5-250" fmla="*/ 2055511 h 2055512"/>
                      <a:gd name="connsiteX6-251" fmla="*/ 1449 w 530265"/>
                      <a:gd name="connsiteY6-252" fmla="*/ 1797443 h 2055512"/>
                      <a:gd name="connsiteX7-253" fmla="*/ 1132 w 530265"/>
                      <a:gd name="connsiteY7-254" fmla="*/ 1066201 h 2055512"/>
                      <a:gd name="connsiteX8-255" fmla="*/ 164371 w 530265"/>
                      <a:gd name="connsiteY8-256" fmla="*/ 2037 h 2055512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4" name="Group 23"/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5" name="Rectangle: Rounded Corners 1"/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-1" fmla="*/ 0 w 535099"/>
                      <a:gd name="connsiteY0-2" fmla="*/ 258068 h 1562101"/>
                      <a:gd name="connsiteX1-3" fmla="*/ 258068 w 535099"/>
                      <a:gd name="connsiteY1-4" fmla="*/ 0 h 1562101"/>
                      <a:gd name="connsiteX2-5" fmla="*/ 258068 w 535099"/>
                      <a:gd name="connsiteY2-6" fmla="*/ 0 h 1562101"/>
                      <a:gd name="connsiteX3-7" fmla="*/ 516136 w 535099"/>
                      <a:gd name="connsiteY3-8" fmla="*/ 258068 h 1562101"/>
                      <a:gd name="connsiteX4-9" fmla="*/ 515676 w 535099"/>
                      <a:gd name="connsiteY4-10" fmla="*/ 565569 h 1562101"/>
                      <a:gd name="connsiteX5-11" fmla="*/ 516135 w 535099"/>
                      <a:gd name="connsiteY5-12" fmla="*/ 1304033 h 1562101"/>
                      <a:gd name="connsiteX6-13" fmla="*/ 258067 w 535099"/>
                      <a:gd name="connsiteY6-14" fmla="*/ 1562101 h 1562101"/>
                      <a:gd name="connsiteX7-15" fmla="*/ 258068 w 535099"/>
                      <a:gd name="connsiteY7-16" fmla="*/ 1562100 h 1562101"/>
                      <a:gd name="connsiteX8-17" fmla="*/ 0 w 535099"/>
                      <a:gd name="connsiteY8-18" fmla="*/ 1304032 h 1562101"/>
                      <a:gd name="connsiteX9" fmla="*/ 0 w 535099"/>
                      <a:gd name="connsiteY9" fmla="*/ 258068 h 1562101"/>
                      <a:gd name="connsiteX0-19" fmla="*/ 1159 w 536258"/>
                      <a:gd name="connsiteY0-20" fmla="*/ 258068 h 1562101"/>
                      <a:gd name="connsiteX1-21" fmla="*/ 259227 w 536258"/>
                      <a:gd name="connsiteY1-22" fmla="*/ 0 h 1562101"/>
                      <a:gd name="connsiteX2-23" fmla="*/ 259227 w 536258"/>
                      <a:gd name="connsiteY2-24" fmla="*/ 0 h 1562101"/>
                      <a:gd name="connsiteX3-25" fmla="*/ 517295 w 536258"/>
                      <a:gd name="connsiteY3-26" fmla="*/ 258068 h 1562101"/>
                      <a:gd name="connsiteX4-27" fmla="*/ 516835 w 536258"/>
                      <a:gd name="connsiteY4-28" fmla="*/ 565569 h 1562101"/>
                      <a:gd name="connsiteX5-29" fmla="*/ 517294 w 536258"/>
                      <a:gd name="connsiteY5-30" fmla="*/ 1304033 h 1562101"/>
                      <a:gd name="connsiteX6-31" fmla="*/ 259226 w 536258"/>
                      <a:gd name="connsiteY6-32" fmla="*/ 1562101 h 1562101"/>
                      <a:gd name="connsiteX7-33" fmla="*/ 259227 w 536258"/>
                      <a:gd name="connsiteY7-34" fmla="*/ 1562100 h 1562101"/>
                      <a:gd name="connsiteX8-35" fmla="*/ 1159 w 536258"/>
                      <a:gd name="connsiteY8-36" fmla="*/ 1304032 h 1562101"/>
                      <a:gd name="connsiteX9-37" fmla="*/ 0 w 536258"/>
                      <a:gd name="connsiteY9-38" fmla="*/ 569986 h 1562101"/>
                      <a:gd name="connsiteX10" fmla="*/ 1159 w 536258"/>
                      <a:gd name="connsiteY10" fmla="*/ 258068 h 1562101"/>
                      <a:gd name="connsiteX0-39" fmla="*/ 1159 w 536258"/>
                      <a:gd name="connsiteY0-40" fmla="*/ 258068 h 1562101"/>
                      <a:gd name="connsiteX1-41" fmla="*/ 259227 w 536258"/>
                      <a:gd name="connsiteY1-42" fmla="*/ 0 h 1562101"/>
                      <a:gd name="connsiteX2-43" fmla="*/ 259227 w 536258"/>
                      <a:gd name="connsiteY2-44" fmla="*/ 0 h 1562101"/>
                      <a:gd name="connsiteX3-45" fmla="*/ 517295 w 536258"/>
                      <a:gd name="connsiteY3-46" fmla="*/ 258068 h 1562101"/>
                      <a:gd name="connsiteX4-47" fmla="*/ 516835 w 536258"/>
                      <a:gd name="connsiteY4-48" fmla="*/ 565569 h 1562101"/>
                      <a:gd name="connsiteX5-49" fmla="*/ 517294 w 536258"/>
                      <a:gd name="connsiteY5-50" fmla="*/ 1304033 h 1562101"/>
                      <a:gd name="connsiteX6-51" fmla="*/ 259226 w 536258"/>
                      <a:gd name="connsiteY6-52" fmla="*/ 1562101 h 1562101"/>
                      <a:gd name="connsiteX7-53" fmla="*/ 259227 w 536258"/>
                      <a:gd name="connsiteY7-54" fmla="*/ 1562100 h 1562101"/>
                      <a:gd name="connsiteX8-55" fmla="*/ 1159 w 536258"/>
                      <a:gd name="connsiteY8-56" fmla="*/ 1304032 h 1562101"/>
                      <a:gd name="connsiteX9-57" fmla="*/ 0 w 536258"/>
                      <a:gd name="connsiteY9-58" fmla="*/ 569986 h 1562101"/>
                      <a:gd name="connsiteX10-59" fmla="*/ 1159 w 536258"/>
                      <a:gd name="connsiteY10-60" fmla="*/ 258068 h 1562101"/>
                      <a:gd name="connsiteX0-61" fmla="*/ 1159 w 536258"/>
                      <a:gd name="connsiteY0-62" fmla="*/ 258068 h 1562101"/>
                      <a:gd name="connsiteX1-63" fmla="*/ 259227 w 536258"/>
                      <a:gd name="connsiteY1-64" fmla="*/ 0 h 1562101"/>
                      <a:gd name="connsiteX2-65" fmla="*/ 517295 w 536258"/>
                      <a:gd name="connsiteY2-66" fmla="*/ 258068 h 1562101"/>
                      <a:gd name="connsiteX3-67" fmla="*/ 516835 w 536258"/>
                      <a:gd name="connsiteY3-68" fmla="*/ 565569 h 1562101"/>
                      <a:gd name="connsiteX4-69" fmla="*/ 517294 w 536258"/>
                      <a:gd name="connsiteY4-70" fmla="*/ 1304033 h 1562101"/>
                      <a:gd name="connsiteX5-71" fmla="*/ 259226 w 536258"/>
                      <a:gd name="connsiteY5-72" fmla="*/ 1562101 h 1562101"/>
                      <a:gd name="connsiteX6-73" fmla="*/ 259227 w 536258"/>
                      <a:gd name="connsiteY6-74" fmla="*/ 1562100 h 1562101"/>
                      <a:gd name="connsiteX7-75" fmla="*/ 1159 w 536258"/>
                      <a:gd name="connsiteY7-76" fmla="*/ 1304032 h 1562101"/>
                      <a:gd name="connsiteX8-77" fmla="*/ 0 w 536258"/>
                      <a:gd name="connsiteY8-78" fmla="*/ 569986 h 1562101"/>
                      <a:gd name="connsiteX9-79" fmla="*/ 1159 w 536258"/>
                      <a:gd name="connsiteY9-80" fmla="*/ 258068 h 1562101"/>
                      <a:gd name="connsiteX0-81" fmla="*/ 1159 w 555374"/>
                      <a:gd name="connsiteY0-82" fmla="*/ 38714 h 1342747"/>
                      <a:gd name="connsiteX1-83" fmla="*/ 517295 w 555374"/>
                      <a:gd name="connsiteY1-84" fmla="*/ 38714 h 1342747"/>
                      <a:gd name="connsiteX2-85" fmla="*/ 516835 w 555374"/>
                      <a:gd name="connsiteY2-86" fmla="*/ 346215 h 1342747"/>
                      <a:gd name="connsiteX3-87" fmla="*/ 517294 w 555374"/>
                      <a:gd name="connsiteY3-88" fmla="*/ 1084679 h 1342747"/>
                      <a:gd name="connsiteX4-89" fmla="*/ 259226 w 555374"/>
                      <a:gd name="connsiteY4-90" fmla="*/ 1342747 h 1342747"/>
                      <a:gd name="connsiteX5-91" fmla="*/ 259227 w 555374"/>
                      <a:gd name="connsiteY5-92" fmla="*/ 1342746 h 1342747"/>
                      <a:gd name="connsiteX6-93" fmla="*/ 1159 w 555374"/>
                      <a:gd name="connsiteY6-94" fmla="*/ 1084678 h 1342747"/>
                      <a:gd name="connsiteX7-95" fmla="*/ 0 w 555374"/>
                      <a:gd name="connsiteY7-96" fmla="*/ 350632 h 1342747"/>
                      <a:gd name="connsiteX8-97" fmla="*/ 1159 w 555374"/>
                      <a:gd name="connsiteY8-98" fmla="*/ 38714 h 1342747"/>
                      <a:gd name="connsiteX0-99" fmla="*/ 263994 w 535905"/>
                      <a:gd name="connsiteY0-100" fmla="*/ 3045 h 2060243"/>
                      <a:gd name="connsiteX1-101" fmla="*/ 517295 w 535905"/>
                      <a:gd name="connsiteY1-102" fmla="*/ 756210 h 2060243"/>
                      <a:gd name="connsiteX2-103" fmla="*/ 516835 w 535905"/>
                      <a:gd name="connsiteY2-104" fmla="*/ 1063711 h 2060243"/>
                      <a:gd name="connsiteX3-105" fmla="*/ 517294 w 535905"/>
                      <a:gd name="connsiteY3-106" fmla="*/ 1802175 h 2060243"/>
                      <a:gd name="connsiteX4-107" fmla="*/ 259226 w 535905"/>
                      <a:gd name="connsiteY4-108" fmla="*/ 2060243 h 2060243"/>
                      <a:gd name="connsiteX5-109" fmla="*/ 259227 w 535905"/>
                      <a:gd name="connsiteY5-110" fmla="*/ 2060242 h 2060243"/>
                      <a:gd name="connsiteX6-111" fmla="*/ 1159 w 535905"/>
                      <a:gd name="connsiteY6-112" fmla="*/ 1802174 h 2060243"/>
                      <a:gd name="connsiteX7-113" fmla="*/ 0 w 535905"/>
                      <a:gd name="connsiteY7-114" fmla="*/ 1068128 h 2060243"/>
                      <a:gd name="connsiteX8-115" fmla="*/ 263994 w 535905"/>
                      <a:gd name="connsiteY8-116" fmla="*/ 3045 h 2060243"/>
                      <a:gd name="connsiteX0-117" fmla="*/ 263994 w 664925"/>
                      <a:gd name="connsiteY0-118" fmla="*/ 87056 h 2144254"/>
                      <a:gd name="connsiteX1-119" fmla="*/ 658652 w 664925"/>
                      <a:gd name="connsiteY1-120" fmla="*/ 93682 h 2144254"/>
                      <a:gd name="connsiteX2-121" fmla="*/ 516835 w 664925"/>
                      <a:gd name="connsiteY2-122" fmla="*/ 1147722 h 2144254"/>
                      <a:gd name="connsiteX3-123" fmla="*/ 517294 w 664925"/>
                      <a:gd name="connsiteY3-124" fmla="*/ 1886186 h 2144254"/>
                      <a:gd name="connsiteX4-125" fmla="*/ 259226 w 664925"/>
                      <a:gd name="connsiteY4-126" fmla="*/ 2144254 h 2144254"/>
                      <a:gd name="connsiteX5-127" fmla="*/ 259227 w 664925"/>
                      <a:gd name="connsiteY5-128" fmla="*/ 2144253 h 2144254"/>
                      <a:gd name="connsiteX6-129" fmla="*/ 1159 w 664925"/>
                      <a:gd name="connsiteY6-130" fmla="*/ 1886185 h 2144254"/>
                      <a:gd name="connsiteX7-131" fmla="*/ 0 w 664925"/>
                      <a:gd name="connsiteY7-132" fmla="*/ 1152139 h 2144254"/>
                      <a:gd name="connsiteX8-133" fmla="*/ 263994 w 664925"/>
                      <a:gd name="connsiteY8-134" fmla="*/ 87056 h 2144254"/>
                      <a:gd name="connsiteX0-135" fmla="*/ 263994 w 710801"/>
                      <a:gd name="connsiteY0-136" fmla="*/ 28420 h 2085618"/>
                      <a:gd name="connsiteX1-137" fmla="*/ 658652 w 710801"/>
                      <a:gd name="connsiteY1-138" fmla="*/ 35046 h 2085618"/>
                      <a:gd name="connsiteX2-139" fmla="*/ 516835 w 710801"/>
                      <a:gd name="connsiteY2-140" fmla="*/ 1089086 h 2085618"/>
                      <a:gd name="connsiteX3-141" fmla="*/ 517294 w 710801"/>
                      <a:gd name="connsiteY3-142" fmla="*/ 1827550 h 2085618"/>
                      <a:gd name="connsiteX4-143" fmla="*/ 259226 w 710801"/>
                      <a:gd name="connsiteY4-144" fmla="*/ 2085618 h 2085618"/>
                      <a:gd name="connsiteX5-145" fmla="*/ 259227 w 710801"/>
                      <a:gd name="connsiteY5-146" fmla="*/ 2085617 h 2085618"/>
                      <a:gd name="connsiteX6-147" fmla="*/ 1159 w 710801"/>
                      <a:gd name="connsiteY6-148" fmla="*/ 1827549 h 2085618"/>
                      <a:gd name="connsiteX7-149" fmla="*/ 0 w 710801"/>
                      <a:gd name="connsiteY7-150" fmla="*/ 1093503 h 2085618"/>
                      <a:gd name="connsiteX8-151" fmla="*/ 263994 w 710801"/>
                      <a:gd name="connsiteY8-152" fmla="*/ 28420 h 2085618"/>
                      <a:gd name="connsiteX0-153" fmla="*/ 263994 w 710801"/>
                      <a:gd name="connsiteY0-154" fmla="*/ 7864 h 2065062"/>
                      <a:gd name="connsiteX1-155" fmla="*/ 658652 w 710801"/>
                      <a:gd name="connsiteY1-156" fmla="*/ 14490 h 2065062"/>
                      <a:gd name="connsiteX2-157" fmla="*/ 516835 w 710801"/>
                      <a:gd name="connsiteY2-158" fmla="*/ 1068530 h 2065062"/>
                      <a:gd name="connsiteX3-159" fmla="*/ 517294 w 710801"/>
                      <a:gd name="connsiteY3-160" fmla="*/ 1806994 h 2065062"/>
                      <a:gd name="connsiteX4-161" fmla="*/ 259226 w 710801"/>
                      <a:gd name="connsiteY4-162" fmla="*/ 2065062 h 2065062"/>
                      <a:gd name="connsiteX5-163" fmla="*/ 259227 w 710801"/>
                      <a:gd name="connsiteY5-164" fmla="*/ 2065061 h 2065062"/>
                      <a:gd name="connsiteX6-165" fmla="*/ 1159 w 710801"/>
                      <a:gd name="connsiteY6-166" fmla="*/ 1806993 h 2065062"/>
                      <a:gd name="connsiteX7-167" fmla="*/ 0 w 710801"/>
                      <a:gd name="connsiteY7-168" fmla="*/ 1072947 h 2065062"/>
                      <a:gd name="connsiteX8-169" fmla="*/ 263994 w 710801"/>
                      <a:gd name="connsiteY8-170" fmla="*/ 7864 h 2065062"/>
                      <a:gd name="connsiteX0-171" fmla="*/ 263994 w 713316"/>
                      <a:gd name="connsiteY0-172" fmla="*/ 0 h 2057198"/>
                      <a:gd name="connsiteX1-173" fmla="*/ 658652 w 713316"/>
                      <a:gd name="connsiteY1-174" fmla="*/ 6626 h 2057198"/>
                      <a:gd name="connsiteX2-175" fmla="*/ 516835 w 713316"/>
                      <a:gd name="connsiteY2-176" fmla="*/ 1060666 h 2057198"/>
                      <a:gd name="connsiteX3-177" fmla="*/ 517294 w 713316"/>
                      <a:gd name="connsiteY3-178" fmla="*/ 1799130 h 2057198"/>
                      <a:gd name="connsiteX4-179" fmla="*/ 259226 w 713316"/>
                      <a:gd name="connsiteY4-180" fmla="*/ 2057198 h 2057198"/>
                      <a:gd name="connsiteX5-181" fmla="*/ 259227 w 713316"/>
                      <a:gd name="connsiteY5-182" fmla="*/ 2057197 h 2057198"/>
                      <a:gd name="connsiteX6-183" fmla="*/ 1159 w 713316"/>
                      <a:gd name="connsiteY6-184" fmla="*/ 1799129 h 2057198"/>
                      <a:gd name="connsiteX7-185" fmla="*/ 0 w 713316"/>
                      <a:gd name="connsiteY7-186" fmla="*/ 1065083 h 2057198"/>
                      <a:gd name="connsiteX8-187" fmla="*/ 263994 w 713316"/>
                      <a:gd name="connsiteY8-188" fmla="*/ 0 h 2057198"/>
                      <a:gd name="connsiteX0-189" fmla="*/ 263994 w 663537"/>
                      <a:gd name="connsiteY0-190" fmla="*/ 33591 h 2090789"/>
                      <a:gd name="connsiteX1-191" fmla="*/ 658652 w 663537"/>
                      <a:gd name="connsiteY1-192" fmla="*/ 40217 h 2090789"/>
                      <a:gd name="connsiteX2-193" fmla="*/ 516835 w 663537"/>
                      <a:gd name="connsiteY2-194" fmla="*/ 1094257 h 2090789"/>
                      <a:gd name="connsiteX3-195" fmla="*/ 517294 w 663537"/>
                      <a:gd name="connsiteY3-196" fmla="*/ 1832721 h 2090789"/>
                      <a:gd name="connsiteX4-197" fmla="*/ 259226 w 663537"/>
                      <a:gd name="connsiteY4-198" fmla="*/ 2090789 h 2090789"/>
                      <a:gd name="connsiteX5-199" fmla="*/ 259227 w 663537"/>
                      <a:gd name="connsiteY5-200" fmla="*/ 2090788 h 2090789"/>
                      <a:gd name="connsiteX6-201" fmla="*/ 1159 w 663537"/>
                      <a:gd name="connsiteY6-202" fmla="*/ 1832720 h 2090789"/>
                      <a:gd name="connsiteX7-203" fmla="*/ 0 w 663537"/>
                      <a:gd name="connsiteY7-204" fmla="*/ 1098674 h 2090789"/>
                      <a:gd name="connsiteX8-205" fmla="*/ 263994 w 663537"/>
                      <a:gd name="connsiteY8-206" fmla="*/ 33591 h 2090789"/>
                      <a:gd name="connsiteX0-207" fmla="*/ 263994 w 666512"/>
                      <a:gd name="connsiteY0-208" fmla="*/ 0 h 2057198"/>
                      <a:gd name="connsiteX1-209" fmla="*/ 658652 w 666512"/>
                      <a:gd name="connsiteY1-210" fmla="*/ 6626 h 2057198"/>
                      <a:gd name="connsiteX2-211" fmla="*/ 516835 w 666512"/>
                      <a:gd name="connsiteY2-212" fmla="*/ 1060666 h 2057198"/>
                      <a:gd name="connsiteX3-213" fmla="*/ 517294 w 666512"/>
                      <a:gd name="connsiteY3-214" fmla="*/ 1799130 h 2057198"/>
                      <a:gd name="connsiteX4-215" fmla="*/ 259226 w 666512"/>
                      <a:gd name="connsiteY4-216" fmla="*/ 2057198 h 2057198"/>
                      <a:gd name="connsiteX5-217" fmla="*/ 259227 w 666512"/>
                      <a:gd name="connsiteY5-218" fmla="*/ 2057197 h 2057198"/>
                      <a:gd name="connsiteX6-219" fmla="*/ 1159 w 666512"/>
                      <a:gd name="connsiteY6-220" fmla="*/ 1799129 h 2057198"/>
                      <a:gd name="connsiteX7-221" fmla="*/ 0 w 666512"/>
                      <a:gd name="connsiteY7-222" fmla="*/ 1065083 h 2057198"/>
                      <a:gd name="connsiteX8-223" fmla="*/ 263994 w 666512"/>
                      <a:gd name="connsiteY8-224" fmla="*/ 0 h 2057198"/>
                      <a:gd name="connsiteX0-225" fmla="*/ 263994 w 661028"/>
                      <a:gd name="connsiteY0-226" fmla="*/ 9281 h 2066479"/>
                      <a:gd name="connsiteX1-227" fmla="*/ 658652 w 661028"/>
                      <a:gd name="connsiteY1-228" fmla="*/ 15907 h 2066479"/>
                      <a:gd name="connsiteX2-229" fmla="*/ 516835 w 661028"/>
                      <a:gd name="connsiteY2-230" fmla="*/ 1069947 h 2066479"/>
                      <a:gd name="connsiteX3-231" fmla="*/ 517294 w 661028"/>
                      <a:gd name="connsiteY3-232" fmla="*/ 1808411 h 2066479"/>
                      <a:gd name="connsiteX4-233" fmla="*/ 259226 w 661028"/>
                      <a:gd name="connsiteY4-234" fmla="*/ 2066479 h 2066479"/>
                      <a:gd name="connsiteX5-235" fmla="*/ 259227 w 661028"/>
                      <a:gd name="connsiteY5-236" fmla="*/ 2066478 h 2066479"/>
                      <a:gd name="connsiteX6-237" fmla="*/ 1159 w 661028"/>
                      <a:gd name="connsiteY6-238" fmla="*/ 1808410 h 2066479"/>
                      <a:gd name="connsiteX7-239" fmla="*/ 0 w 661028"/>
                      <a:gd name="connsiteY7-240" fmla="*/ 1074364 h 2066479"/>
                      <a:gd name="connsiteX8-241" fmla="*/ 263994 w 661028"/>
                      <a:gd name="connsiteY8-242" fmla="*/ 9281 h 2066479"/>
                      <a:gd name="connsiteX0-243" fmla="*/ 263994 w 661136"/>
                      <a:gd name="connsiteY0-244" fmla="*/ 1620 h 2058818"/>
                      <a:gd name="connsiteX1-245" fmla="*/ 658652 w 661136"/>
                      <a:gd name="connsiteY1-246" fmla="*/ 8246 h 2058818"/>
                      <a:gd name="connsiteX2-247" fmla="*/ 516835 w 661136"/>
                      <a:gd name="connsiteY2-248" fmla="*/ 1062286 h 2058818"/>
                      <a:gd name="connsiteX3-249" fmla="*/ 517294 w 661136"/>
                      <a:gd name="connsiteY3-250" fmla="*/ 1800750 h 2058818"/>
                      <a:gd name="connsiteX4-251" fmla="*/ 259226 w 661136"/>
                      <a:gd name="connsiteY4-252" fmla="*/ 2058818 h 2058818"/>
                      <a:gd name="connsiteX5-253" fmla="*/ 259227 w 661136"/>
                      <a:gd name="connsiteY5-254" fmla="*/ 2058817 h 2058818"/>
                      <a:gd name="connsiteX6-255" fmla="*/ 1159 w 661136"/>
                      <a:gd name="connsiteY6-256" fmla="*/ 1800749 h 2058818"/>
                      <a:gd name="connsiteX7-257" fmla="*/ 0 w 661136"/>
                      <a:gd name="connsiteY7-258" fmla="*/ 1066703 h 2058818"/>
                      <a:gd name="connsiteX8-259" fmla="*/ 263994 w 661136"/>
                      <a:gd name="connsiteY8-260" fmla="*/ 1620 h 2058818"/>
                      <a:gd name="connsiteX0-261" fmla="*/ 263994 w 658957"/>
                      <a:gd name="connsiteY0-262" fmla="*/ 9787 h 2066985"/>
                      <a:gd name="connsiteX1-263" fmla="*/ 656443 w 658957"/>
                      <a:gd name="connsiteY1-264" fmla="*/ 5370 h 2066985"/>
                      <a:gd name="connsiteX2-265" fmla="*/ 516835 w 658957"/>
                      <a:gd name="connsiteY2-266" fmla="*/ 1070453 h 2066985"/>
                      <a:gd name="connsiteX3-267" fmla="*/ 517294 w 658957"/>
                      <a:gd name="connsiteY3-268" fmla="*/ 1808917 h 2066985"/>
                      <a:gd name="connsiteX4-269" fmla="*/ 259226 w 658957"/>
                      <a:gd name="connsiteY4-270" fmla="*/ 2066985 h 2066985"/>
                      <a:gd name="connsiteX5-271" fmla="*/ 259227 w 658957"/>
                      <a:gd name="connsiteY5-272" fmla="*/ 2066984 h 2066985"/>
                      <a:gd name="connsiteX6-273" fmla="*/ 1159 w 658957"/>
                      <a:gd name="connsiteY6-274" fmla="*/ 1808916 h 2066985"/>
                      <a:gd name="connsiteX7-275" fmla="*/ 0 w 658957"/>
                      <a:gd name="connsiteY7-276" fmla="*/ 1074870 h 2066985"/>
                      <a:gd name="connsiteX8-277" fmla="*/ 263994 w 658957"/>
                      <a:gd name="connsiteY8-278" fmla="*/ 9787 h 2066985"/>
                      <a:gd name="connsiteX0-279" fmla="*/ 263994 w 658983"/>
                      <a:gd name="connsiteY0-280" fmla="*/ 6145 h 2063343"/>
                      <a:gd name="connsiteX1-281" fmla="*/ 656443 w 658983"/>
                      <a:gd name="connsiteY1-282" fmla="*/ 1728 h 2063343"/>
                      <a:gd name="connsiteX2-283" fmla="*/ 516835 w 658983"/>
                      <a:gd name="connsiteY2-284" fmla="*/ 1066811 h 2063343"/>
                      <a:gd name="connsiteX3-285" fmla="*/ 517294 w 658983"/>
                      <a:gd name="connsiteY3-286" fmla="*/ 1805275 h 2063343"/>
                      <a:gd name="connsiteX4-287" fmla="*/ 259226 w 658983"/>
                      <a:gd name="connsiteY4-288" fmla="*/ 2063343 h 2063343"/>
                      <a:gd name="connsiteX5-289" fmla="*/ 259227 w 658983"/>
                      <a:gd name="connsiteY5-290" fmla="*/ 2063342 h 2063343"/>
                      <a:gd name="connsiteX6-291" fmla="*/ 1159 w 658983"/>
                      <a:gd name="connsiteY6-292" fmla="*/ 1805274 h 2063343"/>
                      <a:gd name="connsiteX7-293" fmla="*/ 0 w 658983"/>
                      <a:gd name="connsiteY7-294" fmla="*/ 1071228 h 2063343"/>
                      <a:gd name="connsiteX8-295" fmla="*/ 263994 w 658983"/>
                      <a:gd name="connsiteY8-296" fmla="*/ 6145 h 2063343"/>
                      <a:gd name="connsiteX0-297" fmla="*/ 263994 w 678609"/>
                      <a:gd name="connsiteY0-298" fmla="*/ 7785 h 2064983"/>
                      <a:gd name="connsiteX1-299" fmla="*/ 676321 w 678609"/>
                      <a:gd name="connsiteY1-300" fmla="*/ 1560 h 2064983"/>
                      <a:gd name="connsiteX2-301" fmla="*/ 516835 w 678609"/>
                      <a:gd name="connsiteY2-302" fmla="*/ 1068451 h 2064983"/>
                      <a:gd name="connsiteX3-303" fmla="*/ 517294 w 678609"/>
                      <a:gd name="connsiteY3-304" fmla="*/ 1806915 h 2064983"/>
                      <a:gd name="connsiteX4-305" fmla="*/ 259226 w 678609"/>
                      <a:gd name="connsiteY4-306" fmla="*/ 2064983 h 2064983"/>
                      <a:gd name="connsiteX5-307" fmla="*/ 259227 w 678609"/>
                      <a:gd name="connsiteY5-308" fmla="*/ 2064982 h 2064983"/>
                      <a:gd name="connsiteX6-309" fmla="*/ 1159 w 678609"/>
                      <a:gd name="connsiteY6-310" fmla="*/ 1806914 h 2064983"/>
                      <a:gd name="connsiteX7-311" fmla="*/ 0 w 678609"/>
                      <a:gd name="connsiteY7-312" fmla="*/ 1072868 h 2064983"/>
                      <a:gd name="connsiteX8-313" fmla="*/ 263994 w 678609"/>
                      <a:gd name="connsiteY8-314" fmla="*/ 7785 h 2064983"/>
                      <a:gd name="connsiteX0-315" fmla="*/ 263994 w 676632"/>
                      <a:gd name="connsiteY0-316" fmla="*/ 31105 h 2088303"/>
                      <a:gd name="connsiteX1-317" fmla="*/ 676321 w 676632"/>
                      <a:gd name="connsiteY1-318" fmla="*/ 24880 h 2088303"/>
                      <a:gd name="connsiteX2-319" fmla="*/ 516835 w 676632"/>
                      <a:gd name="connsiteY2-320" fmla="*/ 1091771 h 2088303"/>
                      <a:gd name="connsiteX3-321" fmla="*/ 517294 w 676632"/>
                      <a:gd name="connsiteY3-322" fmla="*/ 1830235 h 2088303"/>
                      <a:gd name="connsiteX4-323" fmla="*/ 259226 w 676632"/>
                      <a:gd name="connsiteY4-324" fmla="*/ 2088303 h 2088303"/>
                      <a:gd name="connsiteX5-325" fmla="*/ 259227 w 676632"/>
                      <a:gd name="connsiteY5-326" fmla="*/ 2088302 h 2088303"/>
                      <a:gd name="connsiteX6-327" fmla="*/ 1159 w 676632"/>
                      <a:gd name="connsiteY6-328" fmla="*/ 1830234 h 2088303"/>
                      <a:gd name="connsiteX7-329" fmla="*/ 0 w 676632"/>
                      <a:gd name="connsiteY7-330" fmla="*/ 1096188 h 2088303"/>
                      <a:gd name="connsiteX8-331" fmla="*/ 263994 w 676632"/>
                      <a:gd name="connsiteY8-332" fmla="*/ 31105 h 2088303"/>
                      <a:gd name="connsiteX0-333" fmla="*/ 263994 w 676730"/>
                      <a:gd name="connsiteY0-334" fmla="*/ 6225 h 2063423"/>
                      <a:gd name="connsiteX1-335" fmla="*/ 676321 w 676730"/>
                      <a:gd name="connsiteY1-336" fmla="*/ 0 h 2063423"/>
                      <a:gd name="connsiteX2-337" fmla="*/ 516835 w 676730"/>
                      <a:gd name="connsiteY2-338" fmla="*/ 1066891 h 2063423"/>
                      <a:gd name="connsiteX3-339" fmla="*/ 517294 w 676730"/>
                      <a:gd name="connsiteY3-340" fmla="*/ 1805355 h 2063423"/>
                      <a:gd name="connsiteX4-341" fmla="*/ 259226 w 676730"/>
                      <a:gd name="connsiteY4-342" fmla="*/ 2063423 h 2063423"/>
                      <a:gd name="connsiteX5-343" fmla="*/ 259227 w 676730"/>
                      <a:gd name="connsiteY5-344" fmla="*/ 2063422 h 2063423"/>
                      <a:gd name="connsiteX6-345" fmla="*/ 1159 w 676730"/>
                      <a:gd name="connsiteY6-346" fmla="*/ 1805354 h 2063423"/>
                      <a:gd name="connsiteX7-347" fmla="*/ 0 w 676730"/>
                      <a:gd name="connsiteY7-348" fmla="*/ 1071308 h 2063423"/>
                      <a:gd name="connsiteX8-349" fmla="*/ 263994 w 676730"/>
                      <a:gd name="connsiteY8-350" fmla="*/ 6225 h 2063423"/>
                      <a:gd name="connsiteX0-351" fmla="*/ 267608 w 681973"/>
                      <a:gd name="connsiteY0-352" fmla="*/ 78285 h 2142712"/>
                      <a:gd name="connsiteX1-353" fmla="*/ 676321 w 681973"/>
                      <a:gd name="connsiteY1-354" fmla="*/ 79289 h 2142712"/>
                      <a:gd name="connsiteX2-355" fmla="*/ 516835 w 681973"/>
                      <a:gd name="connsiteY2-356" fmla="*/ 1146180 h 2142712"/>
                      <a:gd name="connsiteX3-357" fmla="*/ 517294 w 681973"/>
                      <a:gd name="connsiteY3-358" fmla="*/ 1884644 h 2142712"/>
                      <a:gd name="connsiteX4-359" fmla="*/ 259226 w 681973"/>
                      <a:gd name="connsiteY4-360" fmla="*/ 2142712 h 2142712"/>
                      <a:gd name="connsiteX5-361" fmla="*/ 259227 w 681973"/>
                      <a:gd name="connsiteY5-362" fmla="*/ 2142711 h 2142712"/>
                      <a:gd name="connsiteX6-363" fmla="*/ 1159 w 681973"/>
                      <a:gd name="connsiteY6-364" fmla="*/ 1884643 h 2142712"/>
                      <a:gd name="connsiteX7-365" fmla="*/ 0 w 681973"/>
                      <a:gd name="connsiteY7-366" fmla="*/ 1150597 h 2142712"/>
                      <a:gd name="connsiteX8-367" fmla="*/ 267608 w 681973"/>
                      <a:gd name="connsiteY8-368" fmla="*/ 78285 h 2142712"/>
                      <a:gd name="connsiteX0-369" fmla="*/ 267608 w 730032"/>
                      <a:gd name="connsiteY0-370" fmla="*/ 0 h 2064427"/>
                      <a:gd name="connsiteX1-371" fmla="*/ 676321 w 730032"/>
                      <a:gd name="connsiteY1-372" fmla="*/ 1004 h 2064427"/>
                      <a:gd name="connsiteX2-373" fmla="*/ 516835 w 730032"/>
                      <a:gd name="connsiteY2-374" fmla="*/ 1067895 h 2064427"/>
                      <a:gd name="connsiteX3-375" fmla="*/ 517294 w 730032"/>
                      <a:gd name="connsiteY3-376" fmla="*/ 1806359 h 2064427"/>
                      <a:gd name="connsiteX4-377" fmla="*/ 259226 w 730032"/>
                      <a:gd name="connsiteY4-378" fmla="*/ 2064427 h 2064427"/>
                      <a:gd name="connsiteX5-379" fmla="*/ 259227 w 730032"/>
                      <a:gd name="connsiteY5-380" fmla="*/ 2064426 h 2064427"/>
                      <a:gd name="connsiteX6-381" fmla="*/ 1159 w 730032"/>
                      <a:gd name="connsiteY6-382" fmla="*/ 1806358 h 2064427"/>
                      <a:gd name="connsiteX7-383" fmla="*/ 0 w 730032"/>
                      <a:gd name="connsiteY7-384" fmla="*/ 1072312 h 2064427"/>
                      <a:gd name="connsiteX8-385" fmla="*/ 267608 w 730032"/>
                      <a:gd name="connsiteY8-386" fmla="*/ 0 h 2064427"/>
                      <a:gd name="connsiteX0-387" fmla="*/ 267608 w 681218"/>
                      <a:gd name="connsiteY0-388" fmla="*/ 0 h 2064427"/>
                      <a:gd name="connsiteX1-389" fmla="*/ 676321 w 681218"/>
                      <a:gd name="connsiteY1-390" fmla="*/ 1004 h 2064427"/>
                      <a:gd name="connsiteX2-391" fmla="*/ 516835 w 681218"/>
                      <a:gd name="connsiteY2-392" fmla="*/ 1067895 h 2064427"/>
                      <a:gd name="connsiteX3-393" fmla="*/ 517294 w 681218"/>
                      <a:gd name="connsiteY3-394" fmla="*/ 1806359 h 2064427"/>
                      <a:gd name="connsiteX4-395" fmla="*/ 259226 w 681218"/>
                      <a:gd name="connsiteY4-396" fmla="*/ 2064427 h 2064427"/>
                      <a:gd name="connsiteX5-397" fmla="*/ 259227 w 681218"/>
                      <a:gd name="connsiteY5-398" fmla="*/ 2064426 h 2064427"/>
                      <a:gd name="connsiteX6-399" fmla="*/ 1159 w 681218"/>
                      <a:gd name="connsiteY6-400" fmla="*/ 1806358 h 2064427"/>
                      <a:gd name="connsiteX7-401" fmla="*/ 0 w 681218"/>
                      <a:gd name="connsiteY7-402" fmla="*/ 1072312 h 2064427"/>
                      <a:gd name="connsiteX8-403" fmla="*/ 267608 w 681218"/>
                      <a:gd name="connsiteY8-404" fmla="*/ 0 h 2064427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: Rounded Corners 17"/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-1" fmla="*/ 317 w 516453"/>
                      <a:gd name="connsiteY0-2" fmla="*/ 258068 h 1562101"/>
                      <a:gd name="connsiteX1-3" fmla="*/ 258385 w 516453"/>
                      <a:gd name="connsiteY1-4" fmla="*/ 0 h 1562101"/>
                      <a:gd name="connsiteX2-5" fmla="*/ 258385 w 516453"/>
                      <a:gd name="connsiteY2-6" fmla="*/ 0 h 1562101"/>
                      <a:gd name="connsiteX3-7" fmla="*/ 516453 w 516453"/>
                      <a:gd name="connsiteY3-8" fmla="*/ 258068 h 1562101"/>
                      <a:gd name="connsiteX4-9" fmla="*/ 516452 w 516453"/>
                      <a:gd name="connsiteY4-10" fmla="*/ 1304033 h 1562101"/>
                      <a:gd name="connsiteX5-11" fmla="*/ 258384 w 516453"/>
                      <a:gd name="connsiteY5-12" fmla="*/ 1562101 h 1562101"/>
                      <a:gd name="connsiteX6-13" fmla="*/ 258385 w 516453"/>
                      <a:gd name="connsiteY6-14" fmla="*/ 1562100 h 1562101"/>
                      <a:gd name="connsiteX7-15" fmla="*/ 317 w 516453"/>
                      <a:gd name="connsiteY7-16" fmla="*/ 1304032 h 1562101"/>
                      <a:gd name="connsiteX8-17" fmla="*/ 0 w 516453"/>
                      <a:gd name="connsiteY8-18" fmla="*/ 572790 h 1562101"/>
                      <a:gd name="connsiteX9" fmla="*/ 317 w 516453"/>
                      <a:gd name="connsiteY9" fmla="*/ 258068 h 1562101"/>
                      <a:gd name="connsiteX0-19" fmla="*/ 317 w 535170"/>
                      <a:gd name="connsiteY0-20" fmla="*/ 258068 h 1562101"/>
                      <a:gd name="connsiteX1-21" fmla="*/ 258385 w 535170"/>
                      <a:gd name="connsiteY1-22" fmla="*/ 0 h 1562101"/>
                      <a:gd name="connsiteX2-23" fmla="*/ 258385 w 535170"/>
                      <a:gd name="connsiteY2-24" fmla="*/ 0 h 1562101"/>
                      <a:gd name="connsiteX3-25" fmla="*/ 516453 w 535170"/>
                      <a:gd name="connsiteY3-26" fmla="*/ 258068 h 1562101"/>
                      <a:gd name="connsiteX4-27" fmla="*/ 515241 w 535170"/>
                      <a:gd name="connsiteY4-28" fmla="*/ 564644 h 1562101"/>
                      <a:gd name="connsiteX5-29" fmla="*/ 516452 w 535170"/>
                      <a:gd name="connsiteY5-30" fmla="*/ 1304033 h 1562101"/>
                      <a:gd name="connsiteX6-31" fmla="*/ 258384 w 535170"/>
                      <a:gd name="connsiteY6-32" fmla="*/ 1562101 h 1562101"/>
                      <a:gd name="connsiteX7-33" fmla="*/ 258385 w 535170"/>
                      <a:gd name="connsiteY7-34" fmla="*/ 1562100 h 1562101"/>
                      <a:gd name="connsiteX8-35" fmla="*/ 317 w 535170"/>
                      <a:gd name="connsiteY8-36" fmla="*/ 1304032 h 1562101"/>
                      <a:gd name="connsiteX9-37" fmla="*/ 0 w 535170"/>
                      <a:gd name="connsiteY9-38" fmla="*/ 572790 h 1562101"/>
                      <a:gd name="connsiteX10" fmla="*/ 317 w 535170"/>
                      <a:gd name="connsiteY10" fmla="*/ 258068 h 1562101"/>
                      <a:gd name="connsiteX0-39" fmla="*/ 317 w 535170"/>
                      <a:gd name="connsiteY0-40" fmla="*/ 258068 h 1562101"/>
                      <a:gd name="connsiteX1-41" fmla="*/ 258385 w 535170"/>
                      <a:gd name="connsiteY1-42" fmla="*/ 0 h 1562101"/>
                      <a:gd name="connsiteX2-43" fmla="*/ 516453 w 535170"/>
                      <a:gd name="connsiteY2-44" fmla="*/ 258068 h 1562101"/>
                      <a:gd name="connsiteX3-45" fmla="*/ 515241 w 535170"/>
                      <a:gd name="connsiteY3-46" fmla="*/ 564644 h 1562101"/>
                      <a:gd name="connsiteX4-47" fmla="*/ 516452 w 535170"/>
                      <a:gd name="connsiteY4-48" fmla="*/ 1304033 h 1562101"/>
                      <a:gd name="connsiteX5-49" fmla="*/ 258384 w 535170"/>
                      <a:gd name="connsiteY5-50" fmla="*/ 1562101 h 1562101"/>
                      <a:gd name="connsiteX6-51" fmla="*/ 258385 w 535170"/>
                      <a:gd name="connsiteY6-52" fmla="*/ 1562100 h 1562101"/>
                      <a:gd name="connsiteX7-53" fmla="*/ 317 w 535170"/>
                      <a:gd name="connsiteY7-54" fmla="*/ 1304032 h 1562101"/>
                      <a:gd name="connsiteX8-55" fmla="*/ 0 w 535170"/>
                      <a:gd name="connsiteY8-56" fmla="*/ 572790 h 1562101"/>
                      <a:gd name="connsiteX9-57" fmla="*/ 317 w 535170"/>
                      <a:gd name="connsiteY9-58" fmla="*/ 258068 h 1562101"/>
                      <a:gd name="connsiteX0-59" fmla="*/ 317 w 554283"/>
                      <a:gd name="connsiteY0-60" fmla="*/ 38833 h 1342866"/>
                      <a:gd name="connsiteX1-61" fmla="*/ 516453 w 554283"/>
                      <a:gd name="connsiteY1-62" fmla="*/ 38833 h 1342866"/>
                      <a:gd name="connsiteX2-63" fmla="*/ 515241 w 554283"/>
                      <a:gd name="connsiteY2-64" fmla="*/ 345409 h 1342866"/>
                      <a:gd name="connsiteX3-65" fmla="*/ 516452 w 554283"/>
                      <a:gd name="connsiteY3-66" fmla="*/ 1084798 h 1342866"/>
                      <a:gd name="connsiteX4-67" fmla="*/ 258384 w 554283"/>
                      <a:gd name="connsiteY4-68" fmla="*/ 1342866 h 1342866"/>
                      <a:gd name="connsiteX5-69" fmla="*/ 258385 w 554283"/>
                      <a:gd name="connsiteY5-70" fmla="*/ 1342865 h 1342866"/>
                      <a:gd name="connsiteX6-71" fmla="*/ 317 w 554283"/>
                      <a:gd name="connsiteY6-72" fmla="*/ 1084797 h 1342866"/>
                      <a:gd name="connsiteX7-73" fmla="*/ 0 w 554283"/>
                      <a:gd name="connsiteY7-74" fmla="*/ 353555 h 1342866"/>
                      <a:gd name="connsiteX8-75" fmla="*/ 317 w 554283"/>
                      <a:gd name="connsiteY8-76" fmla="*/ 38833 h 1342866"/>
                      <a:gd name="connsiteX0-77" fmla="*/ 163239 w 542216"/>
                      <a:gd name="connsiteY0-78" fmla="*/ 3110 h 2056585"/>
                      <a:gd name="connsiteX1-79" fmla="*/ 516453 w 542216"/>
                      <a:gd name="connsiteY1-80" fmla="*/ 752552 h 2056585"/>
                      <a:gd name="connsiteX2-81" fmla="*/ 515241 w 542216"/>
                      <a:gd name="connsiteY2-82" fmla="*/ 1059128 h 2056585"/>
                      <a:gd name="connsiteX3-83" fmla="*/ 516452 w 542216"/>
                      <a:gd name="connsiteY3-84" fmla="*/ 1798517 h 2056585"/>
                      <a:gd name="connsiteX4-85" fmla="*/ 258384 w 542216"/>
                      <a:gd name="connsiteY4-86" fmla="*/ 2056585 h 2056585"/>
                      <a:gd name="connsiteX5-87" fmla="*/ 258385 w 542216"/>
                      <a:gd name="connsiteY5-88" fmla="*/ 2056584 h 2056585"/>
                      <a:gd name="connsiteX6-89" fmla="*/ 317 w 542216"/>
                      <a:gd name="connsiteY6-90" fmla="*/ 1798516 h 2056585"/>
                      <a:gd name="connsiteX7-91" fmla="*/ 0 w 542216"/>
                      <a:gd name="connsiteY7-92" fmla="*/ 1067274 h 2056585"/>
                      <a:gd name="connsiteX8-93" fmla="*/ 163239 w 542216"/>
                      <a:gd name="connsiteY8-94" fmla="*/ 3110 h 2056585"/>
                      <a:gd name="connsiteX0-95" fmla="*/ 163239 w 539217"/>
                      <a:gd name="connsiteY0-96" fmla="*/ 98143 h 2151618"/>
                      <a:gd name="connsiteX1-97" fmla="*/ 512380 w 539217"/>
                      <a:gd name="connsiteY1-98" fmla="*/ 87961 h 2151618"/>
                      <a:gd name="connsiteX2-99" fmla="*/ 515241 w 539217"/>
                      <a:gd name="connsiteY2-100" fmla="*/ 1154161 h 2151618"/>
                      <a:gd name="connsiteX3-101" fmla="*/ 516452 w 539217"/>
                      <a:gd name="connsiteY3-102" fmla="*/ 1893550 h 2151618"/>
                      <a:gd name="connsiteX4-103" fmla="*/ 258384 w 539217"/>
                      <a:gd name="connsiteY4-104" fmla="*/ 2151618 h 2151618"/>
                      <a:gd name="connsiteX5-105" fmla="*/ 258385 w 539217"/>
                      <a:gd name="connsiteY5-106" fmla="*/ 2151617 h 2151618"/>
                      <a:gd name="connsiteX6-107" fmla="*/ 317 w 539217"/>
                      <a:gd name="connsiteY6-108" fmla="*/ 1893549 h 2151618"/>
                      <a:gd name="connsiteX7-109" fmla="*/ 0 w 539217"/>
                      <a:gd name="connsiteY7-110" fmla="*/ 1162307 h 2151618"/>
                      <a:gd name="connsiteX8-111" fmla="*/ 163239 w 539217"/>
                      <a:gd name="connsiteY8-112" fmla="*/ 98143 h 2151618"/>
                      <a:gd name="connsiteX0-113" fmla="*/ 163239 w 595457"/>
                      <a:gd name="connsiteY0-114" fmla="*/ 27667 h 2081142"/>
                      <a:gd name="connsiteX1-115" fmla="*/ 512380 w 595457"/>
                      <a:gd name="connsiteY1-116" fmla="*/ 17485 h 2081142"/>
                      <a:gd name="connsiteX2-117" fmla="*/ 515241 w 595457"/>
                      <a:gd name="connsiteY2-118" fmla="*/ 1083685 h 2081142"/>
                      <a:gd name="connsiteX3-119" fmla="*/ 516452 w 595457"/>
                      <a:gd name="connsiteY3-120" fmla="*/ 1823074 h 2081142"/>
                      <a:gd name="connsiteX4-121" fmla="*/ 258384 w 595457"/>
                      <a:gd name="connsiteY4-122" fmla="*/ 2081142 h 2081142"/>
                      <a:gd name="connsiteX5-123" fmla="*/ 258385 w 595457"/>
                      <a:gd name="connsiteY5-124" fmla="*/ 2081141 h 2081142"/>
                      <a:gd name="connsiteX6-125" fmla="*/ 317 w 595457"/>
                      <a:gd name="connsiteY6-126" fmla="*/ 1823073 h 2081142"/>
                      <a:gd name="connsiteX7-127" fmla="*/ 0 w 595457"/>
                      <a:gd name="connsiteY7-128" fmla="*/ 1091831 h 2081142"/>
                      <a:gd name="connsiteX8-129" fmla="*/ 163239 w 595457"/>
                      <a:gd name="connsiteY8-130" fmla="*/ 27667 h 2081142"/>
                      <a:gd name="connsiteX0-131" fmla="*/ 163239 w 595457"/>
                      <a:gd name="connsiteY0-132" fmla="*/ 11391 h 2064866"/>
                      <a:gd name="connsiteX1-133" fmla="*/ 512380 w 595457"/>
                      <a:gd name="connsiteY1-134" fmla="*/ 1209 h 2064866"/>
                      <a:gd name="connsiteX2-135" fmla="*/ 515241 w 595457"/>
                      <a:gd name="connsiteY2-136" fmla="*/ 1067409 h 2064866"/>
                      <a:gd name="connsiteX3-137" fmla="*/ 516452 w 595457"/>
                      <a:gd name="connsiteY3-138" fmla="*/ 1806798 h 2064866"/>
                      <a:gd name="connsiteX4-139" fmla="*/ 258384 w 595457"/>
                      <a:gd name="connsiteY4-140" fmla="*/ 2064866 h 2064866"/>
                      <a:gd name="connsiteX5-141" fmla="*/ 258385 w 595457"/>
                      <a:gd name="connsiteY5-142" fmla="*/ 2064865 h 2064866"/>
                      <a:gd name="connsiteX6-143" fmla="*/ 317 w 595457"/>
                      <a:gd name="connsiteY6-144" fmla="*/ 1806797 h 2064866"/>
                      <a:gd name="connsiteX7-145" fmla="*/ 0 w 595457"/>
                      <a:gd name="connsiteY7-146" fmla="*/ 1075555 h 2064866"/>
                      <a:gd name="connsiteX8-147" fmla="*/ 163239 w 595457"/>
                      <a:gd name="connsiteY8-148" fmla="*/ 11391 h 2064866"/>
                      <a:gd name="connsiteX0-149" fmla="*/ 163239 w 598468"/>
                      <a:gd name="connsiteY0-150" fmla="*/ 4508 h 2057983"/>
                      <a:gd name="connsiteX1-151" fmla="*/ 516453 w 598468"/>
                      <a:gd name="connsiteY1-152" fmla="*/ 2472 h 2057983"/>
                      <a:gd name="connsiteX2-153" fmla="*/ 515241 w 598468"/>
                      <a:gd name="connsiteY2-154" fmla="*/ 1060526 h 2057983"/>
                      <a:gd name="connsiteX3-155" fmla="*/ 516452 w 598468"/>
                      <a:gd name="connsiteY3-156" fmla="*/ 1799915 h 2057983"/>
                      <a:gd name="connsiteX4-157" fmla="*/ 258384 w 598468"/>
                      <a:gd name="connsiteY4-158" fmla="*/ 2057983 h 2057983"/>
                      <a:gd name="connsiteX5-159" fmla="*/ 258385 w 598468"/>
                      <a:gd name="connsiteY5-160" fmla="*/ 2057982 h 2057983"/>
                      <a:gd name="connsiteX6-161" fmla="*/ 317 w 598468"/>
                      <a:gd name="connsiteY6-162" fmla="*/ 1799914 h 2057983"/>
                      <a:gd name="connsiteX7-163" fmla="*/ 0 w 598468"/>
                      <a:gd name="connsiteY7-164" fmla="*/ 1068672 h 2057983"/>
                      <a:gd name="connsiteX8-165" fmla="*/ 163239 w 598468"/>
                      <a:gd name="connsiteY8-166" fmla="*/ 4508 h 2057983"/>
                      <a:gd name="connsiteX0-167" fmla="*/ 163239 w 598587"/>
                      <a:gd name="connsiteY0-168" fmla="*/ 2042 h 2055517"/>
                      <a:gd name="connsiteX1-169" fmla="*/ 516453 w 598587"/>
                      <a:gd name="connsiteY1-170" fmla="*/ 6 h 2055517"/>
                      <a:gd name="connsiteX2-171" fmla="*/ 515241 w 598587"/>
                      <a:gd name="connsiteY2-172" fmla="*/ 1058060 h 2055517"/>
                      <a:gd name="connsiteX3-173" fmla="*/ 516452 w 598587"/>
                      <a:gd name="connsiteY3-174" fmla="*/ 1797449 h 2055517"/>
                      <a:gd name="connsiteX4-175" fmla="*/ 258384 w 598587"/>
                      <a:gd name="connsiteY4-176" fmla="*/ 2055517 h 2055517"/>
                      <a:gd name="connsiteX5-177" fmla="*/ 258385 w 598587"/>
                      <a:gd name="connsiteY5-178" fmla="*/ 2055516 h 2055517"/>
                      <a:gd name="connsiteX6-179" fmla="*/ 317 w 598587"/>
                      <a:gd name="connsiteY6-180" fmla="*/ 1797448 h 2055517"/>
                      <a:gd name="connsiteX7-181" fmla="*/ 0 w 598587"/>
                      <a:gd name="connsiteY7-182" fmla="*/ 1066206 h 2055517"/>
                      <a:gd name="connsiteX8-183" fmla="*/ 163239 w 598587"/>
                      <a:gd name="connsiteY8-184" fmla="*/ 2042 h 2055517"/>
                      <a:gd name="connsiteX0-185" fmla="*/ 163239 w 535169"/>
                      <a:gd name="connsiteY0-186" fmla="*/ 9542 h 2063017"/>
                      <a:gd name="connsiteX1-187" fmla="*/ 516453 w 535169"/>
                      <a:gd name="connsiteY1-188" fmla="*/ 7506 h 2063017"/>
                      <a:gd name="connsiteX2-189" fmla="*/ 515241 w 535169"/>
                      <a:gd name="connsiteY2-190" fmla="*/ 1065560 h 2063017"/>
                      <a:gd name="connsiteX3-191" fmla="*/ 516452 w 535169"/>
                      <a:gd name="connsiteY3-192" fmla="*/ 1804949 h 2063017"/>
                      <a:gd name="connsiteX4-193" fmla="*/ 258384 w 535169"/>
                      <a:gd name="connsiteY4-194" fmla="*/ 2063017 h 2063017"/>
                      <a:gd name="connsiteX5-195" fmla="*/ 258385 w 535169"/>
                      <a:gd name="connsiteY5-196" fmla="*/ 2063016 h 2063017"/>
                      <a:gd name="connsiteX6-197" fmla="*/ 317 w 535169"/>
                      <a:gd name="connsiteY6-198" fmla="*/ 1804948 h 2063017"/>
                      <a:gd name="connsiteX7-199" fmla="*/ 0 w 535169"/>
                      <a:gd name="connsiteY7-200" fmla="*/ 1073706 h 2063017"/>
                      <a:gd name="connsiteX8-201" fmla="*/ 163239 w 535169"/>
                      <a:gd name="connsiteY8-202" fmla="*/ 9542 h 2063017"/>
                      <a:gd name="connsiteX0-203" fmla="*/ 163239 w 535169"/>
                      <a:gd name="connsiteY0-204" fmla="*/ 2037 h 2055512"/>
                      <a:gd name="connsiteX1-205" fmla="*/ 516453 w 535169"/>
                      <a:gd name="connsiteY1-206" fmla="*/ 1 h 2055512"/>
                      <a:gd name="connsiteX2-207" fmla="*/ 515241 w 535169"/>
                      <a:gd name="connsiteY2-208" fmla="*/ 1058055 h 2055512"/>
                      <a:gd name="connsiteX3-209" fmla="*/ 516452 w 535169"/>
                      <a:gd name="connsiteY3-210" fmla="*/ 1797444 h 2055512"/>
                      <a:gd name="connsiteX4-211" fmla="*/ 258384 w 535169"/>
                      <a:gd name="connsiteY4-212" fmla="*/ 2055512 h 2055512"/>
                      <a:gd name="connsiteX5-213" fmla="*/ 258385 w 535169"/>
                      <a:gd name="connsiteY5-214" fmla="*/ 2055511 h 2055512"/>
                      <a:gd name="connsiteX6-215" fmla="*/ 317 w 535169"/>
                      <a:gd name="connsiteY6-216" fmla="*/ 1797443 h 2055512"/>
                      <a:gd name="connsiteX7-217" fmla="*/ 0 w 535169"/>
                      <a:gd name="connsiteY7-218" fmla="*/ 1066201 h 2055512"/>
                      <a:gd name="connsiteX8-219" fmla="*/ 163239 w 535169"/>
                      <a:gd name="connsiteY8-220" fmla="*/ 2037 h 2055512"/>
                      <a:gd name="connsiteX0-221" fmla="*/ 163239 w 529133"/>
                      <a:gd name="connsiteY0-222" fmla="*/ 2037 h 2055512"/>
                      <a:gd name="connsiteX1-223" fmla="*/ 516453 w 529133"/>
                      <a:gd name="connsiteY1-224" fmla="*/ 1 h 2055512"/>
                      <a:gd name="connsiteX2-225" fmla="*/ 515241 w 529133"/>
                      <a:gd name="connsiteY2-226" fmla="*/ 1058055 h 2055512"/>
                      <a:gd name="connsiteX3-227" fmla="*/ 516452 w 529133"/>
                      <a:gd name="connsiteY3-228" fmla="*/ 1797444 h 2055512"/>
                      <a:gd name="connsiteX4-229" fmla="*/ 258384 w 529133"/>
                      <a:gd name="connsiteY4-230" fmla="*/ 2055512 h 2055512"/>
                      <a:gd name="connsiteX5-231" fmla="*/ 258385 w 529133"/>
                      <a:gd name="connsiteY5-232" fmla="*/ 2055511 h 2055512"/>
                      <a:gd name="connsiteX6-233" fmla="*/ 317 w 529133"/>
                      <a:gd name="connsiteY6-234" fmla="*/ 1797443 h 2055512"/>
                      <a:gd name="connsiteX7-235" fmla="*/ 0 w 529133"/>
                      <a:gd name="connsiteY7-236" fmla="*/ 1066201 h 2055512"/>
                      <a:gd name="connsiteX8-237" fmla="*/ 163239 w 529133"/>
                      <a:gd name="connsiteY8-238" fmla="*/ 2037 h 2055512"/>
                      <a:gd name="connsiteX0-239" fmla="*/ 164371 w 530265"/>
                      <a:gd name="connsiteY0-240" fmla="*/ 2037 h 2055512"/>
                      <a:gd name="connsiteX1-241" fmla="*/ 517585 w 530265"/>
                      <a:gd name="connsiteY1-242" fmla="*/ 1 h 2055512"/>
                      <a:gd name="connsiteX2-243" fmla="*/ 516373 w 530265"/>
                      <a:gd name="connsiteY2-244" fmla="*/ 1058055 h 2055512"/>
                      <a:gd name="connsiteX3-245" fmla="*/ 517584 w 530265"/>
                      <a:gd name="connsiteY3-246" fmla="*/ 1797444 h 2055512"/>
                      <a:gd name="connsiteX4-247" fmla="*/ 259516 w 530265"/>
                      <a:gd name="connsiteY4-248" fmla="*/ 2055512 h 2055512"/>
                      <a:gd name="connsiteX5-249" fmla="*/ 259517 w 530265"/>
                      <a:gd name="connsiteY5-250" fmla="*/ 2055511 h 2055512"/>
                      <a:gd name="connsiteX6-251" fmla="*/ 1449 w 530265"/>
                      <a:gd name="connsiteY6-252" fmla="*/ 1797443 h 2055512"/>
                      <a:gd name="connsiteX7-253" fmla="*/ 1132 w 530265"/>
                      <a:gd name="connsiteY7-254" fmla="*/ 1066201 h 2055512"/>
                      <a:gd name="connsiteX8-255" fmla="*/ 164371 w 530265"/>
                      <a:gd name="connsiteY8-256" fmla="*/ 2037 h 2055512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0" name="Freeform: Shape 29"/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Rectangle: Rounded Corners 11"/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7" name="Rectangle: Rounded Corners 76"/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78" name="Rectangle: Rounded Corners 77"/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79" name="Rectangle: Rounded Corners 78"/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0" name="Rectangle: Rounded Corners 79"/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1" name="Rectangle: Rounded Corners 80"/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2" name="Rectangle: Rounded Corners 81"/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3" name="Rectangle: Rounded Corners 82"/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010040" y="5210363"/>
            <a:ext cx="2103120" cy="1285006"/>
            <a:chOff x="1086241" y="5210349"/>
            <a:chExt cx="1831551" cy="560925"/>
          </a:xfrm>
        </p:grpSpPr>
        <p:grpSp>
          <p:nvGrpSpPr>
            <p:cNvPr id="195" name="Group 194"/>
            <p:cNvGrpSpPr/>
            <p:nvPr/>
          </p:nvGrpSpPr>
          <p:grpSpPr>
            <a:xfrm>
              <a:off x="1086241" y="5210349"/>
              <a:ext cx="1831551" cy="532522"/>
              <a:chOff x="1358050" y="5449369"/>
              <a:chExt cx="1831551" cy="532522"/>
            </a:xfrm>
          </p:grpSpPr>
          <p:sp>
            <p:nvSpPr>
              <p:cNvPr id="106" name="Rectangle: Rounded Corners 105"/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93" name="Rectangle: Rounded Corners 192"/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194" name="TextBox 193"/>
            <p:cNvSpPr txBox="1"/>
            <p:nvPr/>
          </p:nvSpPr>
          <p:spPr>
            <a:xfrm>
              <a:off x="1157079" y="5247312"/>
              <a:ext cx="1738218" cy="523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Bốn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năm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3628974" y="1913641"/>
            <a:ext cx="2354306" cy="3093260"/>
            <a:chOff x="1226033" y="2051823"/>
            <a:chExt cx="2019088" cy="2652826"/>
          </a:xfrm>
        </p:grpSpPr>
        <p:sp>
          <p:nvSpPr>
            <p:cNvPr id="197" name="Rectangle: Rounded Corners 196"/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07" name="Rectangle: Rounded Corners 1"/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-1" fmla="*/ 0 w 535099"/>
                    <a:gd name="connsiteY0-2" fmla="*/ 258068 h 1562101"/>
                    <a:gd name="connsiteX1-3" fmla="*/ 258068 w 535099"/>
                    <a:gd name="connsiteY1-4" fmla="*/ 0 h 1562101"/>
                    <a:gd name="connsiteX2-5" fmla="*/ 258068 w 535099"/>
                    <a:gd name="connsiteY2-6" fmla="*/ 0 h 1562101"/>
                    <a:gd name="connsiteX3-7" fmla="*/ 516136 w 535099"/>
                    <a:gd name="connsiteY3-8" fmla="*/ 258068 h 1562101"/>
                    <a:gd name="connsiteX4-9" fmla="*/ 515676 w 535099"/>
                    <a:gd name="connsiteY4-10" fmla="*/ 565569 h 1562101"/>
                    <a:gd name="connsiteX5-11" fmla="*/ 516135 w 535099"/>
                    <a:gd name="connsiteY5-12" fmla="*/ 1304033 h 1562101"/>
                    <a:gd name="connsiteX6-13" fmla="*/ 258067 w 535099"/>
                    <a:gd name="connsiteY6-14" fmla="*/ 1562101 h 1562101"/>
                    <a:gd name="connsiteX7-15" fmla="*/ 258068 w 535099"/>
                    <a:gd name="connsiteY7-16" fmla="*/ 1562100 h 1562101"/>
                    <a:gd name="connsiteX8-17" fmla="*/ 0 w 535099"/>
                    <a:gd name="connsiteY8-18" fmla="*/ 1304032 h 1562101"/>
                    <a:gd name="connsiteX9" fmla="*/ 0 w 535099"/>
                    <a:gd name="connsiteY9" fmla="*/ 258068 h 1562101"/>
                    <a:gd name="connsiteX0-19" fmla="*/ 1159 w 536258"/>
                    <a:gd name="connsiteY0-20" fmla="*/ 258068 h 1562101"/>
                    <a:gd name="connsiteX1-21" fmla="*/ 259227 w 536258"/>
                    <a:gd name="connsiteY1-22" fmla="*/ 0 h 1562101"/>
                    <a:gd name="connsiteX2-23" fmla="*/ 259227 w 536258"/>
                    <a:gd name="connsiteY2-24" fmla="*/ 0 h 1562101"/>
                    <a:gd name="connsiteX3-25" fmla="*/ 517295 w 536258"/>
                    <a:gd name="connsiteY3-26" fmla="*/ 258068 h 1562101"/>
                    <a:gd name="connsiteX4-27" fmla="*/ 516835 w 536258"/>
                    <a:gd name="connsiteY4-28" fmla="*/ 565569 h 1562101"/>
                    <a:gd name="connsiteX5-29" fmla="*/ 517294 w 536258"/>
                    <a:gd name="connsiteY5-30" fmla="*/ 1304033 h 1562101"/>
                    <a:gd name="connsiteX6-31" fmla="*/ 259226 w 536258"/>
                    <a:gd name="connsiteY6-32" fmla="*/ 1562101 h 1562101"/>
                    <a:gd name="connsiteX7-33" fmla="*/ 259227 w 536258"/>
                    <a:gd name="connsiteY7-34" fmla="*/ 1562100 h 1562101"/>
                    <a:gd name="connsiteX8-35" fmla="*/ 1159 w 536258"/>
                    <a:gd name="connsiteY8-36" fmla="*/ 1304032 h 1562101"/>
                    <a:gd name="connsiteX9-37" fmla="*/ 0 w 536258"/>
                    <a:gd name="connsiteY9-38" fmla="*/ 569986 h 1562101"/>
                    <a:gd name="connsiteX10" fmla="*/ 1159 w 536258"/>
                    <a:gd name="connsiteY10" fmla="*/ 258068 h 1562101"/>
                    <a:gd name="connsiteX0-39" fmla="*/ 1159 w 536258"/>
                    <a:gd name="connsiteY0-40" fmla="*/ 258068 h 1562101"/>
                    <a:gd name="connsiteX1-41" fmla="*/ 259227 w 536258"/>
                    <a:gd name="connsiteY1-42" fmla="*/ 0 h 1562101"/>
                    <a:gd name="connsiteX2-43" fmla="*/ 259227 w 536258"/>
                    <a:gd name="connsiteY2-44" fmla="*/ 0 h 1562101"/>
                    <a:gd name="connsiteX3-45" fmla="*/ 517295 w 536258"/>
                    <a:gd name="connsiteY3-46" fmla="*/ 258068 h 1562101"/>
                    <a:gd name="connsiteX4-47" fmla="*/ 516835 w 536258"/>
                    <a:gd name="connsiteY4-48" fmla="*/ 565569 h 1562101"/>
                    <a:gd name="connsiteX5-49" fmla="*/ 517294 w 536258"/>
                    <a:gd name="connsiteY5-50" fmla="*/ 1304033 h 1562101"/>
                    <a:gd name="connsiteX6-51" fmla="*/ 259226 w 536258"/>
                    <a:gd name="connsiteY6-52" fmla="*/ 1562101 h 1562101"/>
                    <a:gd name="connsiteX7-53" fmla="*/ 259227 w 536258"/>
                    <a:gd name="connsiteY7-54" fmla="*/ 1562100 h 1562101"/>
                    <a:gd name="connsiteX8-55" fmla="*/ 1159 w 536258"/>
                    <a:gd name="connsiteY8-56" fmla="*/ 1304032 h 1562101"/>
                    <a:gd name="connsiteX9-57" fmla="*/ 0 w 536258"/>
                    <a:gd name="connsiteY9-58" fmla="*/ 569986 h 1562101"/>
                    <a:gd name="connsiteX10-59" fmla="*/ 1159 w 536258"/>
                    <a:gd name="connsiteY10-60" fmla="*/ 258068 h 1562101"/>
                    <a:gd name="connsiteX0-61" fmla="*/ 1159 w 536258"/>
                    <a:gd name="connsiteY0-62" fmla="*/ 258068 h 1562101"/>
                    <a:gd name="connsiteX1-63" fmla="*/ 259227 w 536258"/>
                    <a:gd name="connsiteY1-64" fmla="*/ 0 h 1562101"/>
                    <a:gd name="connsiteX2-65" fmla="*/ 517295 w 536258"/>
                    <a:gd name="connsiteY2-66" fmla="*/ 258068 h 1562101"/>
                    <a:gd name="connsiteX3-67" fmla="*/ 516835 w 536258"/>
                    <a:gd name="connsiteY3-68" fmla="*/ 565569 h 1562101"/>
                    <a:gd name="connsiteX4-69" fmla="*/ 517294 w 536258"/>
                    <a:gd name="connsiteY4-70" fmla="*/ 1304033 h 1562101"/>
                    <a:gd name="connsiteX5-71" fmla="*/ 259226 w 536258"/>
                    <a:gd name="connsiteY5-72" fmla="*/ 1562101 h 1562101"/>
                    <a:gd name="connsiteX6-73" fmla="*/ 259227 w 536258"/>
                    <a:gd name="connsiteY6-74" fmla="*/ 1562100 h 1562101"/>
                    <a:gd name="connsiteX7-75" fmla="*/ 1159 w 536258"/>
                    <a:gd name="connsiteY7-76" fmla="*/ 1304032 h 1562101"/>
                    <a:gd name="connsiteX8-77" fmla="*/ 0 w 536258"/>
                    <a:gd name="connsiteY8-78" fmla="*/ 569986 h 1562101"/>
                    <a:gd name="connsiteX9-79" fmla="*/ 1159 w 536258"/>
                    <a:gd name="connsiteY9-80" fmla="*/ 258068 h 1562101"/>
                    <a:gd name="connsiteX0-81" fmla="*/ 1159 w 555374"/>
                    <a:gd name="connsiteY0-82" fmla="*/ 38714 h 1342747"/>
                    <a:gd name="connsiteX1-83" fmla="*/ 517295 w 555374"/>
                    <a:gd name="connsiteY1-84" fmla="*/ 38714 h 1342747"/>
                    <a:gd name="connsiteX2-85" fmla="*/ 516835 w 555374"/>
                    <a:gd name="connsiteY2-86" fmla="*/ 346215 h 1342747"/>
                    <a:gd name="connsiteX3-87" fmla="*/ 517294 w 555374"/>
                    <a:gd name="connsiteY3-88" fmla="*/ 1084679 h 1342747"/>
                    <a:gd name="connsiteX4-89" fmla="*/ 259226 w 555374"/>
                    <a:gd name="connsiteY4-90" fmla="*/ 1342747 h 1342747"/>
                    <a:gd name="connsiteX5-91" fmla="*/ 259227 w 555374"/>
                    <a:gd name="connsiteY5-92" fmla="*/ 1342746 h 1342747"/>
                    <a:gd name="connsiteX6-93" fmla="*/ 1159 w 555374"/>
                    <a:gd name="connsiteY6-94" fmla="*/ 1084678 h 1342747"/>
                    <a:gd name="connsiteX7-95" fmla="*/ 0 w 555374"/>
                    <a:gd name="connsiteY7-96" fmla="*/ 350632 h 1342747"/>
                    <a:gd name="connsiteX8-97" fmla="*/ 1159 w 555374"/>
                    <a:gd name="connsiteY8-98" fmla="*/ 38714 h 1342747"/>
                    <a:gd name="connsiteX0-99" fmla="*/ 263994 w 535905"/>
                    <a:gd name="connsiteY0-100" fmla="*/ 3045 h 2060243"/>
                    <a:gd name="connsiteX1-101" fmla="*/ 517295 w 535905"/>
                    <a:gd name="connsiteY1-102" fmla="*/ 756210 h 2060243"/>
                    <a:gd name="connsiteX2-103" fmla="*/ 516835 w 535905"/>
                    <a:gd name="connsiteY2-104" fmla="*/ 1063711 h 2060243"/>
                    <a:gd name="connsiteX3-105" fmla="*/ 517294 w 535905"/>
                    <a:gd name="connsiteY3-106" fmla="*/ 1802175 h 2060243"/>
                    <a:gd name="connsiteX4-107" fmla="*/ 259226 w 535905"/>
                    <a:gd name="connsiteY4-108" fmla="*/ 2060243 h 2060243"/>
                    <a:gd name="connsiteX5-109" fmla="*/ 259227 w 535905"/>
                    <a:gd name="connsiteY5-110" fmla="*/ 2060242 h 2060243"/>
                    <a:gd name="connsiteX6-111" fmla="*/ 1159 w 535905"/>
                    <a:gd name="connsiteY6-112" fmla="*/ 1802174 h 2060243"/>
                    <a:gd name="connsiteX7-113" fmla="*/ 0 w 535905"/>
                    <a:gd name="connsiteY7-114" fmla="*/ 1068128 h 2060243"/>
                    <a:gd name="connsiteX8-115" fmla="*/ 263994 w 535905"/>
                    <a:gd name="connsiteY8-116" fmla="*/ 3045 h 2060243"/>
                    <a:gd name="connsiteX0-117" fmla="*/ 263994 w 664925"/>
                    <a:gd name="connsiteY0-118" fmla="*/ 87056 h 2144254"/>
                    <a:gd name="connsiteX1-119" fmla="*/ 658652 w 664925"/>
                    <a:gd name="connsiteY1-120" fmla="*/ 93682 h 2144254"/>
                    <a:gd name="connsiteX2-121" fmla="*/ 516835 w 664925"/>
                    <a:gd name="connsiteY2-122" fmla="*/ 1147722 h 2144254"/>
                    <a:gd name="connsiteX3-123" fmla="*/ 517294 w 664925"/>
                    <a:gd name="connsiteY3-124" fmla="*/ 1886186 h 2144254"/>
                    <a:gd name="connsiteX4-125" fmla="*/ 259226 w 664925"/>
                    <a:gd name="connsiteY4-126" fmla="*/ 2144254 h 2144254"/>
                    <a:gd name="connsiteX5-127" fmla="*/ 259227 w 664925"/>
                    <a:gd name="connsiteY5-128" fmla="*/ 2144253 h 2144254"/>
                    <a:gd name="connsiteX6-129" fmla="*/ 1159 w 664925"/>
                    <a:gd name="connsiteY6-130" fmla="*/ 1886185 h 2144254"/>
                    <a:gd name="connsiteX7-131" fmla="*/ 0 w 664925"/>
                    <a:gd name="connsiteY7-132" fmla="*/ 1152139 h 2144254"/>
                    <a:gd name="connsiteX8-133" fmla="*/ 263994 w 664925"/>
                    <a:gd name="connsiteY8-134" fmla="*/ 87056 h 2144254"/>
                    <a:gd name="connsiteX0-135" fmla="*/ 263994 w 710801"/>
                    <a:gd name="connsiteY0-136" fmla="*/ 28420 h 2085618"/>
                    <a:gd name="connsiteX1-137" fmla="*/ 658652 w 710801"/>
                    <a:gd name="connsiteY1-138" fmla="*/ 35046 h 2085618"/>
                    <a:gd name="connsiteX2-139" fmla="*/ 516835 w 710801"/>
                    <a:gd name="connsiteY2-140" fmla="*/ 1089086 h 2085618"/>
                    <a:gd name="connsiteX3-141" fmla="*/ 517294 w 710801"/>
                    <a:gd name="connsiteY3-142" fmla="*/ 1827550 h 2085618"/>
                    <a:gd name="connsiteX4-143" fmla="*/ 259226 w 710801"/>
                    <a:gd name="connsiteY4-144" fmla="*/ 2085618 h 2085618"/>
                    <a:gd name="connsiteX5-145" fmla="*/ 259227 w 710801"/>
                    <a:gd name="connsiteY5-146" fmla="*/ 2085617 h 2085618"/>
                    <a:gd name="connsiteX6-147" fmla="*/ 1159 w 710801"/>
                    <a:gd name="connsiteY6-148" fmla="*/ 1827549 h 2085618"/>
                    <a:gd name="connsiteX7-149" fmla="*/ 0 w 710801"/>
                    <a:gd name="connsiteY7-150" fmla="*/ 1093503 h 2085618"/>
                    <a:gd name="connsiteX8-151" fmla="*/ 263994 w 710801"/>
                    <a:gd name="connsiteY8-152" fmla="*/ 28420 h 2085618"/>
                    <a:gd name="connsiteX0-153" fmla="*/ 263994 w 710801"/>
                    <a:gd name="connsiteY0-154" fmla="*/ 7864 h 2065062"/>
                    <a:gd name="connsiteX1-155" fmla="*/ 658652 w 710801"/>
                    <a:gd name="connsiteY1-156" fmla="*/ 14490 h 2065062"/>
                    <a:gd name="connsiteX2-157" fmla="*/ 516835 w 710801"/>
                    <a:gd name="connsiteY2-158" fmla="*/ 1068530 h 2065062"/>
                    <a:gd name="connsiteX3-159" fmla="*/ 517294 w 710801"/>
                    <a:gd name="connsiteY3-160" fmla="*/ 1806994 h 2065062"/>
                    <a:gd name="connsiteX4-161" fmla="*/ 259226 w 710801"/>
                    <a:gd name="connsiteY4-162" fmla="*/ 2065062 h 2065062"/>
                    <a:gd name="connsiteX5-163" fmla="*/ 259227 w 710801"/>
                    <a:gd name="connsiteY5-164" fmla="*/ 2065061 h 2065062"/>
                    <a:gd name="connsiteX6-165" fmla="*/ 1159 w 710801"/>
                    <a:gd name="connsiteY6-166" fmla="*/ 1806993 h 2065062"/>
                    <a:gd name="connsiteX7-167" fmla="*/ 0 w 710801"/>
                    <a:gd name="connsiteY7-168" fmla="*/ 1072947 h 2065062"/>
                    <a:gd name="connsiteX8-169" fmla="*/ 263994 w 710801"/>
                    <a:gd name="connsiteY8-170" fmla="*/ 7864 h 2065062"/>
                    <a:gd name="connsiteX0-171" fmla="*/ 263994 w 713316"/>
                    <a:gd name="connsiteY0-172" fmla="*/ 0 h 2057198"/>
                    <a:gd name="connsiteX1-173" fmla="*/ 658652 w 713316"/>
                    <a:gd name="connsiteY1-174" fmla="*/ 6626 h 2057198"/>
                    <a:gd name="connsiteX2-175" fmla="*/ 516835 w 713316"/>
                    <a:gd name="connsiteY2-176" fmla="*/ 1060666 h 2057198"/>
                    <a:gd name="connsiteX3-177" fmla="*/ 517294 w 713316"/>
                    <a:gd name="connsiteY3-178" fmla="*/ 1799130 h 2057198"/>
                    <a:gd name="connsiteX4-179" fmla="*/ 259226 w 713316"/>
                    <a:gd name="connsiteY4-180" fmla="*/ 2057198 h 2057198"/>
                    <a:gd name="connsiteX5-181" fmla="*/ 259227 w 713316"/>
                    <a:gd name="connsiteY5-182" fmla="*/ 2057197 h 2057198"/>
                    <a:gd name="connsiteX6-183" fmla="*/ 1159 w 713316"/>
                    <a:gd name="connsiteY6-184" fmla="*/ 1799129 h 2057198"/>
                    <a:gd name="connsiteX7-185" fmla="*/ 0 w 713316"/>
                    <a:gd name="connsiteY7-186" fmla="*/ 1065083 h 2057198"/>
                    <a:gd name="connsiteX8-187" fmla="*/ 263994 w 713316"/>
                    <a:gd name="connsiteY8-188" fmla="*/ 0 h 2057198"/>
                    <a:gd name="connsiteX0-189" fmla="*/ 263994 w 663537"/>
                    <a:gd name="connsiteY0-190" fmla="*/ 33591 h 2090789"/>
                    <a:gd name="connsiteX1-191" fmla="*/ 658652 w 663537"/>
                    <a:gd name="connsiteY1-192" fmla="*/ 40217 h 2090789"/>
                    <a:gd name="connsiteX2-193" fmla="*/ 516835 w 663537"/>
                    <a:gd name="connsiteY2-194" fmla="*/ 1094257 h 2090789"/>
                    <a:gd name="connsiteX3-195" fmla="*/ 517294 w 663537"/>
                    <a:gd name="connsiteY3-196" fmla="*/ 1832721 h 2090789"/>
                    <a:gd name="connsiteX4-197" fmla="*/ 259226 w 663537"/>
                    <a:gd name="connsiteY4-198" fmla="*/ 2090789 h 2090789"/>
                    <a:gd name="connsiteX5-199" fmla="*/ 259227 w 663537"/>
                    <a:gd name="connsiteY5-200" fmla="*/ 2090788 h 2090789"/>
                    <a:gd name="connsiteX6-201" fmla="*/ 1159 w 663537"/>
                    <a:gd name="connsiteY6-202" fmla="*/ 1832720 h 2090789"/>
                    <a:gd name="connsiteX7-203" fmla="*/ 0 w 663537"/>
                    <a:gd name="connsiteY7-204" fmla="*/ 1098674 h 2090789"/>
                    <a:gd name="connsiteX8-205" fmla="*/ 263994 w 663537"/>
                    <a:gd name="connsiteY8-206" fmla="*/ 33591 h 2090789"/>
                    <a:gd name="connsiteX0-207" fmla="*/ 263994 w 666512"/>
                    <a:gd name="connsiteY0-208" fmla="*/ 0 h 2057198"/>
                    <a:gd name="connsiteX1-209" fmla="*/ 658652 w 666512"/>
                    <a:gd name="connsiteY1-210" fmla="*/ 6626 h 2057198"/>
                    <a:gd name="connsiteX2-211" fmla="*/ 516835 w 666512"/>
                    <a:gd name="connsiteY2-212" fmla="*/ 1060666 h 2057198"/>
                    <a:gd name="connsiteX3-213" fmla="*/ 517294 w 666512"/>
                    <a:gd name="connsiteY3-214" fmla="*/ 1799130 h 2057198"/>
                    <a:gd name="connsiteX4-215" fmla="*/ 259226 w 666512"/>
                    <a:gd name="connsiteY4-216" fmla="*/ 2057198 h 2057198"/>
                    <a:gd name="connsiteX5-217" fmla="*/ 259227 w 666512"/>
                    <a:gd name="connsiteY5-218" fmla="*/ 2057197 h 2057198"/>
                    <a:gd name="connsiteX6-219" fmla="*/ 1159 w 666512"/>
                    <a:gd name="connsiteY6-220" fmla="*/ 1799129 h 2057198"/>
                    <a:gd name="connsiteX7-221" fmla="*/ 0 w 666512"/>
                    <a:gd name="connsiteY7-222" fmla="*/ 1065083 h 2057198"/>
                    <a:gd name="connsiteX8-223" fmla="*/ 263994 w 666512"/>
                    <a:gd name="connsiteY8-224" fmla="*/ 0 h 2057198"/>
                    <a:gd name="connsiteX0-225" fmla="*/ 263994 w 661028"/>
                    <a:gd name="connsiteY0-226" fmla="*/ 9281 h 2066479"/>
                    <a:gd name="connsiteX1-227" fmla="*/ 658652 w 661028"/>
                    <a:gd name="connsiteY1-228" fmla="*/ 15907 h 2066479"/>
                    <a:gd name="connsiteX2-229" fmla="*/ 516835 w 661028"/>
                    <a:gd name="connsiteY2-230" fmla="*/ 1069947 h 2066479"/>
                    <a:gd name="connsiteX3-231" fmla="*/ 517294 w 661028"/>
                    <a:gd name="connsiteY3-232" fmla="*/ 1808411 h 2066479"/>
                    <a:gd name="connsiteX4-233" fmla="*/ 259226 w 661028"/>
                    <a:gd name="connsiteY4-234" fmla="*/ 2066479 h 2066479"/>
                    <a:gd name="connsiteX5-235" fmla="*/ 259227 w 661028"/>
                    <a:gd name="connsiteY5-236" fmla="*/ 2066478 h 2066479"/>
                    <a:gd name="connsiteX6-237" fmla="*/ 1159 w 661028"/>
                    <a:gd name="connsiteY6-238" fmla="*/ 1808410 h 2066479"/>
                    <a:gd name="connsiteX7-239" fmla="*/ 0 w 661028"/>
                    <a:gd name="connsiteY7-240" fmla="*/ 1074364 h 2066479"/>
                    <a:gd name="connsiteX8-241" fmla="*/ 263994 w 661028"/>
                    <a:gd name="connsiteY8-242" fmla="*/ 9281 h 2066479"/>
                    <a:gd name="connsiteX0-243" fmla="*/ 263994 w 661136"/>
                    <a:gd name="connsiteY0-244" fmla="*/ 1620 h 2058818"/>
                    <a:gd name="connsiteX1-245" fmla="*/ 658652 w 661136"/>
                    <a:gd name="connsiteY1-246" fmla="*/ 8246 h 2058818"/>
                    <a:gd name="connsiteX2-247" fmla="*/ 516835 w 661136"/>
                    <a:gd name="connsiteY2-248" fmla="*/ 1062286 h 2058818"/>
                    <a:gd name="connsiteX3-249" fmla="*/ 517294 w 661136"/>
                    <a:gd name="connsiteY3-250" fmla="*/ 1800750 h 2058818"/>
                    <a:gd name="connsiteX4-251" fmla="*/ 259226 w 661136"/>
                    <a:gd name="connsiteY4-252" fmla="*/ 2058818 h 2058818"/>
                    <a:gd name="connsiteX5-253" fmla="*/ 259227 w 661136"/>
                    <a:gd name="connsiteY5-254" fmla="*/ 2058817 h 2058818"/>
                    <a:gd name="connsiteX6-255" fmla="*/ 1159 w 661136"/>
                    <a:gd name="connsiteY6-256" fmla="*/ 1800749 h 2058818"/>
                    <a:gd name="connsiteX7-257" fmla="*/ 0 w 661136"/>
                    <a:gd name="connsiteY7-258" fmla="*/ 1066703 h 2058818"/>
                    <a:gd name="connsiteX8-259" fmla="*/ 263994 w 661136"/>
                    <a:gd name="connsiteY8-260" fmla="*/ 1620 h 2058818"/>
                    <a:gd name="connsiteX0-261" fmla="*/ 263994 w 658957"/>
                    <a:gd name="connsiteY0-262" fmla="*/ 9787 h 2066985"/>
                    <a:gd name="connsiteX1-263" fmla="*/ 656443 w 658957"/>
                    <a:gd name="connsiteY1-264" fmla="*/ 5370 h 2066985"/>
                    <a:gd name="connsiteX2-265" fmla="*/ 516835 w 658957"/>
                    <a:gd name="connsiteY2-266" fmla="*/ 1070453 h 2066985"/>
                    <a:gd name="connsiteX3-267" fmla="*/ 517294 w 658957"/>
                    <a:gd name="connsiteY3-268" fmla="*/ 1808917 h 2066985"/>
                    <a:gd name="connsiteX4-269" fmla="*/ 259226 w 658957"/>
                    <a:gd name="connsiteY4-270" fmla="*/ 2066985 h 2066985"/>
                    <a:gd name="connsiteX5-271" fmla="*/ 259227 w 658957"/>
                    <a:gd name="connsiteY5-272" fmla="*/ 2066984 h 2066985"/>
                    <a:gd name="connsiteX6-273" fmla="*/ 1159 w 658957"/>
                    <a:gd name="connsiteY6-274" fmla="*/ 1808916 h 2066985"/>
                    <a:gd name="connsiteX7-275" fmla="*/ 0 w 658957"/>
                    <a:gd name="connsiteY7-276" fmla="*/ 1074870 h 2066985"/>
                    <a:gd name="connsiteX8-277" fmla="*/ 263994 w 658957"/>
                    <a:gd name="connsiteY8-278" fmla="*/ 9787 h 2066985"/>
                    <a:gd name="connsiteX0-279" fmla="*/ 263994 w 658983"/>
                    <a:gd name="connsiteY0-280" fmla="*/ 6145 h 2063343"/>
                    <a:gd name="connsiteX1-281" fmla="*/ 656443 w 658983"/>
                    <a:gd name="connsiteY1-282" fmla="*/ 1728 h 2063343"/>
                    <a:gd name="connsiteX2-283" fmla="*/ 516835 w 658983"/>
                    <a:gd name="connsiteY2-284" fmla="*/ 1066811 h 2063343"/>
                    <a:gd name="connsiteX3-285" fmla="*/ 517294 w 658983"/>
                    <a:gd name="connsiteY3-286" fmla="*/ 1805275 h 2063343"/>
                    <a:gd name="connsiteX4-287" fmla="*/ 259226 w 658983"/>
                    <a:gd name="connsiteY4-288" fmla="*/ 2063343 h 2063343"/>
                    <a:gd name="connsiteX5-289" fmla="*/ 259227 w 658983"/>
                    <a:gd name="connsiteY5-290" fmla="*/ 2063342 h 2063343"/>
                    <a:gd name="connsiteX6-291" fmla="*/ 1159 w 658983"/>
                    <a:gd name="connsiteY6-292" fmla="*/ 1805274 h 2063343"/>
                    <a:gd name="connsiteX7-293" fmla="*/ 0 w 658983"/>
                    <a:gd name="connsiteY7-294" fmla="*/ 1071228 h 2063343"/>
                    <a:gd name="connsiteX8-295" fmla="*/ 263994 w 658983"/>
                    <a:gd name="connsiteY8-296" fmla="*/ 6145 h 2063343"/>
                    <a:gd name="connsiteX0-297" fmla="*/ 263994 w 678609"/>
                    <a:gd name="connsiteY0-298" fmla="*/ 7785 h 2064983"/>
                    <a:gd name="connsiteX1-299" fmla="*/ 676321 w 678609"/>
                    <a:gd name="connsiteY1-300" fmla="*/ 1560 h 2064983"/>
                    <a:gd name="connsiteX2-301" fmla="*/ 516835 w 678609"/>
                    <a:gd name="connsiteY2-302" fmla="*/ 1068451 h 2064983"/>
                    <a:gd name="connsiteX3-303" fmla="*/ 517294 w 678609"/>
                    <a:gd name="connsiteY3-304" fmla="*/ 1806915 h 2064983"/>
                    <a:gd name="connsiteX4-305" fmla="*/ 259226 w 678609"/>
                    <a:gd name="connsiteY4-306" fmla="*/ 2064983 h 2064983"/>
                    <a:gd name="connsiteX5-307" fmla="*/ 259227 w 678609"/>
                    <a:gd name="connsiteY5-308" fmla="*/ 2064982 h 2064983"/>
                    <a:gd name="connsiteX6-309" fmla="*/ 1159 w 678609"/>
                    <a:gd name="connsiteY6-310" fmla="*/ 1806914 h 2064983"/>
                    <a:gd name="connsiteX7-311" fmla="*/ 0 w 678609"/>
                    <a:gd name="connsiteY7-312" fmla="*/ 1072868 h 2064983"/>
                    <a:gd name="connsiteX8-313" fmla="*/ 263994 w 678609"/>
                    <a:gd name="connsiteY8-314" fmla="*/ 7785 h 2064983"/>
                    <a:gd name="connsiteX0-315" fmla="*/ 263994 w 676632"/>
                    <a:gd name="connsiteY0-316" fmla="*/ 31105 h 2088303"/>
                    <a:gd name="connsiteX1-317" fmla="*/ 676321 w 676632"/>
                    <a:gd name="connsiteY1-318" fmla="*/ 24880 h 2088303"/>
                    <a:gd name="connsiteX2-319" fmla="*/ 516835 w 676632"/>
                    <a:gd name="connsiteY2-320" fmla="*/ 1091771 h 2088303"/>
                    <a:gd name="connsiteX3-321" fmla="*/ 517294 w 676632"/>
                    <a:gd name="connsiteY3-322" fmla="*/ 1830235 h 2088303"/>
                    <a:gd name="connsiteX4-323" fmla="*/ 259226 w 676632"/>
                    <a:gd name="connsiteY4-324" fmla="*/ 2088303 h 2088303"/>
                    <a:gd name="connsiteX5-325" fmla="*/ 259227 w 676632"/>
                    <a:gd name="connsiteY5-326" fmla="*/ 2088302 h 2088303"/>
                    <a:gd name="connsiteX6-327" fmla="*/ 1159 w 676632"/>
                    <a:gd name="connsiteY6-328" fmla="*/ 1830234 h 2088303"/>
                    <a:gd name="connsiteX7-329" fmla="*/ 0 w 676632"/>
                    <a:gd name="connsiteY7-330" fmla="*/ 1096188 h 2088303"/>
                    <a:gd name="connsiteX8-331" fmla="*/ 263994 w 676632"/>
                    <a:gd name="connsiteY8-332" fmla="*/ 31105 h 2088303"/>
                    <a:gd name="connsiteX0-333" fmla="*/ 263994 w 676730"/>
                    <a:gd name="connsiteY0-334" fmla="*/ 6225 h 2063423"/>
                    <a:gd name="connsiteX1-335" fmla="*/ 676321 w 676730"/>
                    <a:gd name="connsiteY1-336" fmla="*/ 0 h 2063423"/>
                    <a:gd name="connsiteX2-337" fmla="*/ 516835 w 676730"/>
                    <a:gd name="connsiteY2-338" fmla="*/ 1066891 h 2063423"/>
                    <a:gd name="connsiteX3-339" fmla="*/ 517294 w 676730"/>
                    <a:gd name="connsiteY3-340" fmla="*/ 1805355 h 2063423"/>
                    <a:gd name="connsiteX4-341" fmla="*/ 259226 w 676730"/>
                    <a:gd name="connsiteY4-342" fmla="*/ 2063423 h 2063423"/>
                    <a:gd name="connsiteX5-343" fmla="*/ 259227 w 676730"/>
                    <a:gd name="connsiteY5-344" fmla="*/ 2063422 h 2063423"/>
                    <a:gd name="connsiteX6-345" fmla="*/ 1159 w 676730"/>
                    <a:gd name="connsiteY6-346" fmla="*/ 1805354 h 2063423"/>
                    <a:gd name="connsiteX7-347" fmla="*/ 0 w 676730"/>
                    <a:gd name="connsiteY7-348" fmla="*/ 1071308 h 2063423"/>
                    <a:gd name="connsiteX8-349" fmla="*/ 263994 w 676730"/>
                    <a:gd name="connsiteY8-350" fmla="*/ 6225 h 2063423"/>
                    <a:gd name="connsiteX0-351" fmla="*/ 267608 w 681973"/>
                    <a:gd name="connsiteY0-352" fmla="*/ 78285 h 2142712"/>
                    <a:gd name="connsiteX1-353" fmla="*/ 676321 w 681973"/>
                    <a:gd name="connsiteY1-354" fmla="*/ 79289 h 2142712"/>
                    <a:gd name="connsiteX2-355" fmla="*/ 516835 w 681973"/>
                    <a:gd name="connsiteY2-356" fmla="*/ 1146180 h 2142712"/>
                    <a:gd name="connsiteX3-357" fmla="*/ 517294 w 681973"/>
                    <a:gd name="connsiteY3-358" fmla="*/ 1884644 h 2142712"/>
                    <a:gd name="connsiteX4-359" fmla="*/ 259226 w 681973"/>
                    <a:gd name="connsiteY4-360" fmla="*/ 2142712 h 2142712"/>
                    <a:gd name="connsiteX5-361" fmla="*/ 259227 w 681973"/>
                    <a:gd name="connsiteY5-362" fmla="*/ 2142711 h 2142712"/>
                    <a:gd name="connsiteX6-363" fmla="*/ 1159 w 681973"/>
                    <a:gd name="connsiteY6-364" fmla="*/ 1884643 h 2142712"/>
                    <a:gd name="connsiteX7-365" fmla="*/ 0 w 681973"/>
                    <a:gd name="connsiteY7-366" fmla="*/ 1150597 h 2142712"/>
                    <a:gd name="connsiteX8-367" fmla="*/ 267608 w 681973"/>
                    <a:gd name="connsiteY8-368" fmla="*/ 78285 h 2142712"/>
                    <a:gd name="connsiteX0-369" fmla="*/ 267608 w 730032"/>
                    <a:gd name="connsiteY0-370" fmla="*/ 0 h 2064427"/>
                    <a:gd name="connsiteX1-371" fmla="*/ 676321 w 730032"/>
                    <a:gd name="connsiteY1-372" fmla="*/ 1004 h 2064427"/>
                    <a:gd name="connsiteX2-373" fmla="*/ 516835 w 730032"/>
                    <a:gd name="connsiteY2-374" fmla="*/ 1067895 h 2064427"/>
                    <a:gd name="connsiteX3-375" fmla="*/ 517294 w 730032"/>
                    <a:gd name="connsiteY3-376" fmla="*/ 1806359 h 2064427"/>
                    <a:gd name="connsiteX4-377" fmla="*/ 259226 w 730032"/>
                    <a:gd name="connsiteY4-378" fmla="*/ 2064427 h 2064427"/>
                    <a:gd name="connsiteX5-379" fmla="*/ 259227 w 730032"/>
                    <a:gd name="connsiteY5-380" fmla="*/ 2064426 h 2064427"/>
                    <a:gd name="connsiteX6-381" fmla="*/ 1159 w 730032"/>
                    <a:gd name="connsiteY6-382" fmla="*/ 1806358 h 2064427"/>
                    <a:gd name="connsiteX7-383" fmla="*/ 0 w 730032"/>
                    <a:gd name="connsiteY7-384" fmla="*/ 1072312 h 2064427"/>
                    <a:gd name="connsiteX8-385" fmla="*/ 267608 w 730032"/>
                    <a:gd name="connsiteY8-386" fmla="*/ 0 h 2064427"/>
                    <a:gd name="connsiteX0-387" fmla="*/ 267608 w 681218"/>
                    <a:gd name="connsiteY0-388" fmla="*/ 0 h 2064427"/>
                    <a:gd name="connsiteX1-389" fmla="*/ 676321 w 681218"/>
                    <a:gd name="connsiteY1-390" fmla="*/ 1004 h 2064427"/>
                    <a:gd name="connsiteX2-391" fmla="*/ 516835 w 681218"/>
                    <a:gd name="connsiteY2-392" fmla="*/ 1067895 h 2064427"/>
                    <a:gd name="connsiteX3-393" fmla="*/ 517294 w 681218"/>
                    <a:gd name="connsiteY3-394" fmla="*/ 1806359 h 2064427"/>
                    <a:gd name="connsiteX4-395" fmla="*/ 259226 w 681218"/>
                    <a:gd name="connsiteY4-396" fmla="*/ 2064427 h 2064427"/>
                    <a:gd name="connsiteX5-397" fmla="*/ 259227 w 681218"/>
                    <a:gd name="connsiteY5-398" fmla="*/ 2064426 h 2064427"/>
                    <a:gd name="connsiteX6-399" fmla="*/ 1159 w 681218"/>
                    <a:gd name="connsiteY6-400" fmla="*/ 1806358 h 2064427"/>
                    <a:gd name="connsiteX7-401" fmla="*/ 0 w 681218"/>
                    <a:gd name="connsiteY7-402" fmla="*/ 1072312 h 2064427"/>
                    <a:gd name="connsiteX8-403" fmla="*/ 267608 w 681218"/>
                    <a:gd name="connsiteY8-404" fmla="*/ 0 h 2064427"/>
                    <a:gd name="connsiteX0-405" fmla="*/ 267608 w 788233"/>
                    <a:gd name="connsiteY0-406" fmla="*/ 0 h 2064427"/>
                    <a:gd name="connsiteX1-407" fmla="*/ 784938 w 788233"/>
                    <a:gd name="connsiteY1-408" fmla="*/ 6056 h 2064427"/>
                    <a:gd name="connsiteX2-409" fmla="*/ 516835 w 788233"/>
                    <a:gd name="connsiteY2-410" fmla="*/ 1067895 h 2064427"/>
                    <a:gd name="connsiteX3-411" fmla="*/ 517294 w 788233"/>
                    <a:gd name="connsiteY3-412" fmla="*/ 1806359 h 2064427"/>
                    <a:gd name="connsiteX4-413" fmla="*/ 259226 w 788233"/>
                    <a:gd name="connsiteY4-414" fmla="*/ 2064427 h 2064427"/>
                    <a:gd name="connsiteX5-415" fmla="*/ 259227 w 788233"/>
                    <a:gd name="connsiteY5-416" fmla="*/ 2064426 h 2064427"/>
                    <a:gd name="connsiteX6-417" fmla="*/ 1159 w 788233"/>
                    <a:gd name="connsiteY6-418" fmla="*/ 1806358 h 2064427"/>
                    <a:gd name="connsiteX7-419" fmla="*/ 0 w 788233"/>
                    <a:gd name="connsiteY7-420" fmla="*/ 1072312 h 2064427"/>
                    <a:gd name="connsiteX8-421" fmla="*/ 267608 w 788233"/>
                    <a:gd name="connsiteY8-422" fmla="*/ 0 h 2064427"/>
                    <a:gd name="connsiteX0-423" fmla="*/ 267608 w 788334"/>
                    <a:gd name="connsiteY0-424" fmla="*/ 0 h 2064427"/>
                    <a:gd name="connsiteX1-425" fmla="*/ 784938 w 788334"/>
                    <a:gd name="connsiteY1-426" fmla="*/ 6056 h 2064427"/>
                    <a:gd name="connsiteX2-427" fmla="*/ 516835 w 788334"/>
                    <a:gd name="connsiteY2-428" fmla="*/ 1067895 h 2064427"/>
                    <a:gd name="connsiteX3-429" fmla="*/ 517294 w 788334"/>
                    <a:gd name="connsiteY3-430" fmla="*/ 1806359 h 2064427"/>
                    <a:gd name="connsiteX4-431" fmla="*/ 259226 w 788334"/>
                    <a:gd name="connsiteY4-432" fmla="*/ 2064427 h 2064427"/>
                    <a:gd name="connsiteX5-433" fmla="*/ 259227 w 788334"/>
                    <a:gd name="connsiteY5-434" fmla="*/ 2064426 h 2064427"/>
                    <a:gd name="connsiteX6-435" fmla="*/ 1159 w 788334"/>
                    <a:gd name="connsiteY6-436" fmla="*/ 1806358 h 2064427"/>
                    <a:gd name="connsiteX7-437" fmla="*/ 0 w 788334"/>
                    <a:gd name="connsiteY7-438" fmla="*/ 1072312 h 2064427"/>
                    <a:gd name="connsiteX8-439" fmla="*/ 267608 w 788334"/>
                    <a:gd name="connsiteY8-440" fmla="*/ 0 h 2064427"/>
                    <a:gd name="connsiteX0-441" fmla="*/ 267608 w 788308"/>
                    <a:gd name="connsiteY0-442" fmla="*/ 0 h 2064427"/>
                    <a:gd name="connsiteX1-443" fmla="*/ 784938 w 788308"/>
                    <a:gd name="connsiteY1-444" fmla="*/ 6056 h 2064427"/>
                    <a:gd name="connsiteX2-445" fmla="*/ 516835 w 788308"/>
                    <a:gd name="connsiteY2-446" fmla="*/ 1067895 h 2064427"/>
                    <a:gd name="connsiteX3-447" fmla="*/ 517294 w 788308"/>
                    <a:gd name="connsiteY3-448" fmla="*/ 1806359 h 2064427"/>
                    <a:gd name="connsiteX4-449" fmla="*/ 259226 w 788308"/>
                    <a:gd name="connsiteY4-450" fmla="*/ 2064427 h 2064427"/>
                    <a:gd name="connsiteX5-451" fmla="*/ 259227 w 788308"/>
                    <a:gd name="connsiteY5-452" fmla="*/ 2064426 h 2064427"/>
                    <a:gd name="connsiteX6-453" fmla="*/ 1159 w 788308"/>
                    <a:gd name="connsiteY6-454" fmla="*/ 1806358 h 2064427"/>
                    <a:gd name="connsiteX7-455" fmla="*/ 0 w 788308"/>
                    <a:gd name="connsiteY7-456" fmla="*/ 1072312 h 2064427"/>
                    <a:gd name="connsiteX8-457" fmla="*/ 267608 w 788308"/>
                    <a:gd name="connsiteY8-458" fmla="*/ 0 h 2064427"/>
                    <a:gd name="connsiteX0-459" fmla="*/ 323179 w 787421"/>
                    <a:gd name="connsiteY0-460" fmla="*/ 72332 h 2139285"/>
                    <a:gd name="connsiteX1-461" fmla="*/ 784938 w 787421"/>
                    <a:gd name="connsiteY1-462" fmla="*/ 80914 h 2139285"/>
                    <a:gd name="connsiteX2-463" fmla="*/ 516835 w 787421"/>
                    <a:gd name="connsiteY2-464" fmla="*/ 1142753 h 2139285"/>
                    <a:gd name="connsiteX3-465" fmla="*/ 517294 w 787421"/>
                    <a:gd name="connsiteY3-466" fmla="*/ 1881217 h 2139285"/>
                    <a:gd name="connsiteX4-467" fmla="*/ 259226 w 787421"/>
                    <a:gd name="connsiteY4-468" fmla="*/ 2139285 h 2139285"/>
                    <a:gd name="connsiteX5-469" fmla="*/ 259227 w 787421"/>
                    <a:gd name="connsiteY5-470" fmla="*/ 2139284 h 2139285"/>
                    <a:gd name="connsiteX6-471" fmla="*/ 1159 w 787421"/>
                    <a:gd name="connsiteY6-472" fmla="*/ 1881216 h 2139285"/>
                    <a:gd name="connsiteX7-473" fmla="*/ 0 w 787421"/>
                    <a:gd name="connsiteY7-474" fmla="*/ 1147170 h 2139285"/>
                    <a:gd name="connsiteX8-475" fmla="*/ 323179 w 787421"/>
                    <a:gd name="connsiteY8-476" fmla="*/ 72332 h 2139285"/>
                    <a:gd name="connsiteX0-477" fmla="*/ 323179 w 810872"/>
                    <a:gd name="connsiteY0-478" fmla="*/ 0 h 2066953"/>
                    <a:gd name="connsiteX1-479" fmla="*/ 784938 w 810872"/>
                    <a:gd name="connsiteY1-480" fmla="*/ 8582 h 2066953"/>
                    <a:gd name="connsiteX2-481" fmla="*/ 516835 w 810872"/>
                    <a:gd name="connsiteY2-482" fmla="*/ 1070421 h 2066953"/>
                    <a:gd name="connsiteX3-483" fmla="*/ 517294 w 810872"/>
                    <a:gd name="connsiteY3-484" fmla="*/ 1808885 h 2066953"/>
                    <a:gd name="connsiteX4-485" fmla="*/ 259226 w 810872"/>
                    <a:gd name="connsiteY4-486" fmla="*/ 2066953 h 2066953"/>
                    <a:gd name="connsiteX5-487" fmla="*/ 259227 w 810872"/>
                    <a:gd name="connsiteY5-488" fmla="*/ 2066952 h 2066953"/>
                    <a:gd name="connsiteX6-489" fmla="*/ 1159 w 810872"/>
                    <a:gd name="connsiteY6-490" fmla="*/ 1808884 h 2066953"/>
                    <a:gd name="connsiteX7-491" fmla="*/ 0 w 810872"/>
                    <a:gd name="connsiteY7-492" fmla="*/ 1074838 h 2066953"/>
                    <a:gd name="connsiteX8-493" fmla="*/ 323179 w 810872"/>
                    <a:gd name="connsiteY8-494" fmla="*/ 0 h 2066953"/>
                    <a:gd name="connsiteX0-495" fmla="*/ 323179 w 797169"/>
                    <a:gd name="connsiteY0-496" fmla="*/ 0 h 2066953"/>
                    <a:gd name="connsiteX1-497" fmla="*/ 784938 w 797169"/>
                    <a:gd name="connsiteY1-498" fmla="*/ 8582 h 2066953"/>
                    <a:gd name="connsiteX2-499" fmla="*/ 516835 w 797169"/>
                    <a:gd name="connsiteY2-500" fmla="*/ 1070421 h 2066953"/>
                    <a:gd name="connsiteX3-501" fmla="*/ 517294 w 797169"/>
                    <a:gd name="connsiteY3-502" fmla="*/ 1808885 h 2066953"/>
                    <a:gd name="connsiteX4-503" fmla="*/ 259226 w 797169"/>
                    <a:gd name="connsiteY4-504" fmla="*/ 2066953 h 2066953"/>
                    <a:gd name="connsiteX5-505" fmla="*/ 259227 w 797169"/>
                    <a:gd name="connsiteY5-506" fmla="*/ 2066952 h 2066953"/>
                    <a:gd name="connsiteX6-507" fmla="*/ 1159 w 797169"/>
                    <a:gd name="connsiteY6-508" fmla="*/ 1808884 h 2066953"/>
                    <a:gd name="connsiteX7-509" fmla="*/ 0 w 797169"/>
                    <a:gd name="connsiteY7-510" fmla="*/ 1074838 h 2066953"/>
                    <a:gd name="connsiteX8-511" fmla="*/ 323179 w 797169"/>
                    <a:gd name="connsiteY8-512" fmla="*/ 0 h 20669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Rectangle: Rounded Corners 1"/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-1" fmla="*/ 0 w 535099"/>
                    <a:gd name="connsiteY0-2" fmla="*/ 258068 h 1562101"/>
                    <a:gd name="connsiteX1-3" fmla="*/ 258068 w 535099"/>
                    <a:gd name="connsiteY1-4" fmla="*/ 0 h 1562101"/>
                    <a:gd name="connsiteX2-5" fmla="*/ 258068 w 535099"/>
                    <a:gd name="connsiteY2-6" fmla="*/ 0 h 1562101"/>
                    <a:gd name="connsiteX3-7" fmla="*/ 516136 w 535099"/>
                    <a:gd name="connsiteY3-8" fmla="*/ 258068 h 1562101"/>
                    <a:gd name="connsiteX4-9" fmla="*/ 515676 w 535099"/>
                    <a:gd name="connsiteY4-10" fmla="*/ 565569 h 1562101"/>
                    <a:gd name="connsiteX5-11" fmla="*/ 516135 w 535099"/>
                    <a:gd name="connsiteY5-12" fmla="*/ 1304033 h 1562101"/>
                    <a:gd name="connsiteX6-13" fmla="*/ 258067 w 535099"/>
                    <a:gd name="connsiteY6-14" fmla="*/ 1562101 h 1562101"/>
                    <a:gd name="connsiteX7-15" fmla="*/ 258068 w 535099"/>
                    <a:gd name="connsiteY7-16" fmla="*/ 1562100 h 1562101"/>
                    <a:gd name="connsiteX8-17" fmla="*/ 0 w 535099"/>
                    <a:gd name="connsiteY8-18" fmla="*/ 1304032 h 1562101"/>
                    <a:gd name="connsiteX9" fmla="*/ 0 w 535099"/>
                    <a:gd name="connsiteY9" fmla="*/ 258068 h 1562101"/>
                    <a:gd name="connsiteX0-19" fmla="*/ 1159 w 536258"/>
                    <a:gd name="connsiteY0-20" fmla="*/ 258068 h 1562101"/>
                    <a:gd name="connsiteX1-21" fmla="*/ 259227 w 536258"/>
                    <a:gd name="connsiteY1-22" fmla="*/ 0 h 1562101"/>
                    <a:gd name="connsiteX2-23" fmla="*/ 259227 w 536258"/>
                    <a:gd name="connsiteY2-24" fmla="*/ 0 h 1562101"/>
                    <a:gd name="connsiteX3-25" fmla="*/ 517295 w 536258"/>
                    <a:gd name="connsiteY3-26" fmla="*/ 258068 h 1562101"/>
                    <a:gd name="connsiteX4-27" fmla="*/ 516835 w 536258"/>
                    <a:gd name="connsiteY4-28" fmla="*/ 565569 h 1562101"/>
                    <a:gd name="connsiteX5-29" fmla="*/ 517294 w 536258"/>
                    <a:gd name="connsiteY5-30" fmla="*/ 1304033 h 1562101"/>
                    <a:gd name="connsiteX6-31" fmla="*/ 259226 w 536258"/>
                    <a:gd name="connsiteY6-32" fmla="*/ 1562101 h 1562101"/>
                    <a:gd name="connsiteX7-33" fmla="*/ 259227 w 536258"/>
                    <a:gd name="connsiteY7-34" fmla="*/ 1562100 h 1562101"/>
                    <a:gd name="connsiteX8-35" fmla="*/ 1159 w 536258"/>
                    <a:gd name="connsiteY8-36" fmla="*/ 1304032 h 1562101"/>
                    <a:gd name="connsiteX9-37" fmla="*/ 0 w 536258"/>
                    <a:gd name="connsiteY9-38" fmla="*/ 569986 h 1562101"/>
                    <a:gd name="connsiteX10" fmla="*/ 1159 w 536258"/>
                    <a:gd name="connsiteY10" fmla="*/ 258068 h 1562101"/>
                    <a:gd name="connsiteX0-39" fmla="*/ 1159 w 536258"/>
                    <a:gd name="connsiteY0-40" fmla="*/ 258068 h 1562101"/>
                    <a:gd name="connsiteX1-41" fmla="*/ 259227 w 536258"/>
                    <a:gd name="connsiteY1-42" fmla="*/ 0 h 1562101"/>
                    <a:gd name="connsiteX2-43" fmla="*/ 259227 w 536258"/>
                    <a:gd name="connsiteY2-44" fmla="*/ 0 h 1562101"/>
                    <a:gd name="connsiteX3-45" fmla="*/ 517295 w 536258"/>
                    <a:gd name="connsiteY3-46" fmla="*/ 258068 h 1562101"/>
                    <a:gd name="connsiteX4-47" fmla="*/ 516835 w 536258"/>
                    <a:gd name="connsiteY4-48" fmla="*/ 565569 h 1562101"/>
                    <a:gd name="connsiteX5-49" fmla="*/ 517294 w 536258"/>
                    <a:gd name="connsiteY5-50" fmla="*/ 1304033 h 1562101"/>
                    <a:gd name="connsiteX6-51" fmla="*/ 259226 w 536258"/>
                    <a:gd name="connsiteY6-52" fmla="*/ 1562101 h 1562101"/>
                    <a:gd name="connsiteX7-53" fmla="*/ 259227 w 536258"/>
                    <a:gd name="connsiteY7-54" fmla="*/ 1562100 h 1562101"/>
                    <a:gd name="connsiteX8-55" fmla="*/ 1159 w 536258"/>
                    <a:gd name="connsiteY8-56" fmla="*/ 1304032 h 1562101"/>
                    <a:gd name="connsiteX9-57" fmla="*/ 0 w 536258"/>
                    <a:gd name="connsiteY9-58" fmla="*/ 569986 h 1562101"/>
                    <a:gd name="connsiteX10-59" fmla="*/ 1159 w 536258"/>
                    <a:gd name="connsiteY10-60" fmla="*/ 258068 h 1562101"/>
                    <a:gd name="connsiteX0-61" fmla="*/ 1159 w 536258"/>
                    <a:gd name="connsiteY0-62" fmla="*/ 258068 h 1562101"/>
                    <a:gd name="connsiteX1-63" fmla="*/ 259227 w 536258"/>
                    <a:gd name="connsiteY1-64" fmla="*/ 0 h 1562101"/>
                    <a:gd name="connsiteX2-65" fmla="*/ 517295 w 536258"/>
                    <a:gd name="connsiteY2-66" fmla="*/ 258068 h 1562101"/>
                    <a:gd name="connsiteX3-67" fmla="*/ 516835 w 536258"/>
                    <a:gd name="connsiteY3-68" fmla="*/ 565569 h 1562101"/>
                    <a:gd name="connsiteX4-69" fmla="*/ 517294 w 536258"/>
                    <a:gd name="connsiteY4-70" fmla="*/ 1304033 h 1562101"/>
                    <a:gd name="connsiteX5-71" fmla="*/ 259226 w 536258"/>
                    <a:gd name="connsiteY5-72" fmla="*/ 1562101 h 1562101"/>
                    <a:gd name="connsiteX6-73" fmla="*/ 259227 w 536258"/>
                    <a:gd name="connsiteY6-74" fmla="*/ 1562100 h 1562101"/>
                    <a:gd name="connsiteX7-75" fmla="*/ 1159 w 536258"/>
                    <a:gd name="connsiteY7-76" fmla="*/ 1304032 h 1562101"/>
                    <a:gd name="connsiteX8-77" fmla="*/ 0 w 536258"/>
                    <a:gd name="connsiteY8-78" fmla="*/ 569986 h 1562101"/>
                    <a:gd name="connsiteX9-79" fmla="*/ 1159 w 536258"/>
                    <a:gd name="connsiteY9-80" fmla="*/ 258068 h 1562101"/>
                    <a:gd name="connsiteX0-81" fmla="*/ 1159 w 555374"/>
                    <a:gd name="connsiteY0-82" fmla="*/ 38714 h 1342747"/>
                    <a:gd name="connsiteX1-83" fmla="*/ 517295 w 555374"/>
                    <a:gd name="connsiteY1-84" fmla="*/ 38714 h 1342747"/>
                    <a:gd name="connsiteX2-85" fmla="*/ 516835 w 555374"/>
                    <a:gd name="connsiteY2-86" fmla="*/ 346215 h 1342747"/>
                    <a:gd name="connsiteX3-87" fmla="*/ 517294 w 555374"/>
                    <a:gd name="connsiteY3-88" fmla="*/ 1084679 h 1342747"/>
                    <a:gd name="connsiteX4-89" fmla="*/ 259226 w 555374"/>
                    <a:gd name="connsiteY4-90" fmla="*/ 1342747 h 1342747"/>
                    <a:gd name="connsiteX5-91" fmla="*/ 259227 w 555374"/>
                    <a:gd name="connsiteY5-92" fmla="*/ 1342746 h 1342747"/>
                    <a:gd name="connsiteX6-93" fmla="*/ 1159 w 555374"/>
                    <a:gd name="connsiteY6-94" fmla="*/ 1084678 h 1342747"/>
                    <a:gd name="connsiteX7-95" fmla="*/ 0 w 555374"/>
                    <a:gd name="connsiteY7-96" fmla="*/ 350632 h 1342747"/>
                    <a:gd name="connsiteX8-97" fmla="*/ 1159 w 555374"/>
                    <a:gd name="connsiteY8-98" fmla="*/ 38714 h 1342747"/>
                    <a:gd name="connsiteX0-99" fmla="*/ 263994 w 535905"/>
                    <a:gd name="connsiteY0-100" fmla="*/ 3045 h 2060243"/>
                    <a:gd name="connsiteX1-101" fmla="*/ 517295 w 535905"/>
                    <a:gd name="connsiteY1-102" fmla="*/ 756210 h 2060243"/>
                    <a:gd name="connsiteX2-103" fmla="*/ 516835 w 535905"/>
                    <a:gd name="connsiteY2-104" fmla="*/ 1063711 h 2060243"/>
                    <a:gd name="connsiteX3-105" fmla="*/ 517294 w 535905"/>
                    <a:gd name="connsiteY3-106" fmla="*/ 1802175 h 2060243"/>
                    <a:gd name="connsiteX4-107" fmla="*/ 259226 w 535905"/>
                    <a:gd name="connsiteY4-108" fmla="*/ 2060243 h 2060243"/>
                    <a:gd name="connsiteX5-109" fmla="*/ 259227 w 535905"/>
                    <a:gd name="connsiteY5-110" fmla="*/ 2060242 h 2060243"/>
                    <a:gd name="connsiteX6-111" fmla="*/ 1159 w 535905"/>
                    <a:gd name="connsiteY6-112" fmla="*/ 1802174 h 2060243"/>
                    <a:gd name="connsiteX7-113" fmla="*/ 0 w 535905"/>
                    <a:gd name="connsiteY7-114" fmla="*/ 1068128 h 2060243"/>
                    <a:gd name="connsiteX8-115" fmla="*/ 263994 w 535905"/>
                    <a:gd name="connsiteY8-116" fmla="*/ 3045 h 2060243"/>
                    <a:gd name="connsiteX0-117" fmla="*/ 263994 w 664925"/>
                    <a:gd name="connsiteY0-118" fmla="*/ 87056 h 2144254"/>
                    <a:gd name="connsiteX1-119" fmla="*/ 658652 w 664925"/>
                    <a:gd name="connsiteY1-120" fmla="*/ 93682 h 2144254"/>
                    <a:gd name="connsiteX2-121" fmla="*/ 516835 w 664925"/>
                    <a:gd name="connsiteY2-122" fmla="*/ 1147722 h 2144254"/>
                    <a:gd name="connsiteX3-123" fmla="*/ 517294 w 664925"/>
                    <a:gd name="connsiteY3-124" fmla="*/ 1886186 h 2144254"/>
                    <a:gd name="connsiteX4-125" fmla="*/ 259226 w 664925"/>
                    <a:gd name="connsiteY4-126" fmla="*/ 2144254 h 2144254"/>
                    <a:gd name="connsiteX5-127" fmla="*/ 259227 w 664925"/>
                    <a:gd name="connsiteY5-128" fmla="*/ 2144253 h 2144254"/>
                    <a:gd name="connsiteX6-129" fmla="*/ 1159 w 664925"/>
                    <a:gd name="connsiteY6-130" fmla="*/ 1886185 h 2144254"/>
                    <a:gd name="connsiteX7-131" fmla="*/ 0 w 664925"/>
                    <a:gd name="connsiteY7-132" fmla="*/ 1152139 h 2144254"/>
                    <a:gd name="connsiteX8-133" fmla="*/ 263994 w 664925"/>
                    <a:gd name="connsiteY8-134" fmla="*/ 87056 h 2144254"/>
                    <a:gd name="connsiteX0-135" fmla="*/ 263994 w 710801"/>
                    <a:gd name="connsiteY0-136" fmla="*/ 28420 h 2085618"/>
                    <a:gd name="connsiteX1-137" fmla="*/ 658652 w 710801"/>
                    <a:gd name="connsiteY1-138" fmla="*/ 35046 h 2085618"/>
                    <a:gd name="connsiteX2-139" fmla="*/ 516835 w 710801"/>
                    <a:gd name="connsiteY2-140" fmla="*/ 1089086 h 2085618"/>
                    <a:gd name="connsiteX3-141" fmla="*/ 517294 w 710801"/>
                    <a:gd name="connsiteY3-142" fmla="*/ 1827550 h 2085618"/>
                    <a:gd name="connsiteX4-143" fmla="*/ 259226 w 710801"/>
                    <a:gd name="connsiteY4-144" fmla="*/ 2085618 h 2085618"/>
                    <a:gd name="connsiteX5-145" fmla="*/ 259227 w 710801"/>
                    <a:gd name="connsiteY5-146" fmla="*/ 2085617 h 2085618"/>
                    <a:gd name="connsiteX6-147" fmla="*/ 1159 w 710801"/>
                    <a:gd name="connsiteY6-148" fmla="*/ 1827549 h 2085618"/>
                    <a:gd name="connsiteX7-149" fmla="*/ 0 w 710801"/>
                    <a:gd name="connsiteY7-150" fmla="*/ 1093503 h 2085618"/>
                    <a:gd name="connsiteX8-151" fmla="*/ 263994 w 710801"/>
                    <a:gd name="connsiteY8-152" fmla="*/ 28420 h 2085618"/>
                    <a:gd name="connsiteX0-153" fmla="*/ 263994 w 710801"/>
                    <a:gd name="connsiteY0-154" fmla="*/ 7864 h 2065062"/>
                    <a:gd name="connsiteX1-155" fmla="*/ 658652 w 710801"/>
                    <a:gd name="connsiteY1-156" fmla="*/ 14490 h 2065062"/>
                    <a:gd name="connsiteX2-157" fmla="*/ 516835 w 710801"/>
                    <a:gd name="connsiteY2-158" fmla="*/ 1068530 h 2065062"/>
                    <a:gd name="connsiteX3-159" fmla="*/ 517294 w 710801"/>
                    <a:gd name="connsiteY3-160" fmla="*/ 1806994 h 2065062"/>
                    <a:gd name="connsiteX4-161" fmla="*/ 259226 w 710801"/>
                    <a:gd name="connsiteY4-162" fmla="*/ 2065062 h 2065062"/>
                    <a:gd name="connsiteX5-163" fmla="*/ 259227 w 710801"/>
                    <a:gd name="connsiteY5-164" fmla="*/ 2065061 h 2065062"/>
                    <a:gd name="connsiteX6-165" fmla="*/ 1159 w 710801"/>
                    <a:gd name="connsiteY6-166" fmla="*/ 1806993 h 2065062"/>
                    <a:gd name="connsiteX7-167" fmla="*/ 0 w 710801"/>
                    <a:gd name="connsiteY7-168" fmla="*/ 1072947 h 2065062"/>
                    <a:gd name="connsiteX8-169" fmla="*/ 263994 w 710801"/>
                    <a:gd name="connsiteY8-170" fmla="*/ 7864 h 2065062"/>
                    <a:gd name="connsiteX0-171" fmla="*/ 263994 w 713316"/>
                    <a:gd name="connsiteY0-172" fmla="*/ 0 h 2057198"/>
                    <a:gd name="connsiteX1-173" fmla="*/ 658652 w 713316"/>
                    <a:gd name="connsiteY1-174" fmla="*/ 6626 h 2057198"/>
                    <a:gd name="connsiteX2-175" fmla="*/ 516835 w 713316"/>
                    <a:gd name="connsiteY2-176" fmla="*/ 1060666 h 2057198"/>
                    <a:gd name="connsiteX3-177" fmla="*/ 517294 w 713316"/>
                    <a:gd name="connsiteY3-178" fmla="*/ 1799130 h 2057198"/>
                    <a:gd name="connsiteX4-179" fmla="*/ 259226 w 713316"/>
                    <a:gd name="connsiteY4-180" fmla="*/ 2057198 h 2057198"/>
                    <a:gd name="connsiteX5-181" fmla="*/ 259227 w 713316"/>
                    <a:gd name="connsiteY5-182" fmla="*/ 2057197 h 2057198"/>
                    <a:gd name="connsiteX6-183" fmla="*/ 1159 w 713316"/>
                    <a:gd name="connsiteY6-184" fmla="*/ 1799129 h 2057198"/>
                    <a:gd name="connsiteX7-185" fmla="*/ 0 w 713316"/>
                    <a:gd name="connsiteY7-186" fmla="*/ 1065083 h 2057198"/>
                    <a:gd name="connsiteX8-187" fmla="*/ 263994 w 713316"/>
                    <a:gd name="connsiteY8-188" fmla="*/ 0 h 2057198"/>
                    <a:gd name="connsiteX0-189" fmla="*/ 263994 w 663537"/>
                    <a:gd name="connsiteY0-190" fmla="*/ 33591 h 2090789"/>
                    <a:gd name="connsiteX1-191" fmla="*/ 658652 w 663537"/>
                    <a:gd name="connsiteY1-192" fmla="*/ 40217 h 2090789"/>
                    <a:gd name="connsiteX2-193" fmla="*/ 516835 w 663537"/>
                    <a:gd name="connsiteY2-194" fmla="*/ 1094257 h 2090789"/>
                    <a:gd name="connsiteX3-195" fmla="*/ 517294 w 663537"/>
                    <a:gd name="connsiteY3-196" fmla="*/ 1832721 h 2090789"/>
                    <a:gd name="connsiteX4-197" fmla="*/ 259226 w 663537"/>
                    <a:gd name="connsiteY4-198" fmla="*/ 2090789 h 2090789"/>
                    <a:gd name="connsiteX5-199" fmla="*/ 259227 w 663537"/>
                    <a:gd name="connsiteY5-200" fmla="*/ 2090788 h 2090789"/>
                    <a:gd name="connsiteX6-201" fmla="*/ 1159 w 663537"/>
                    <a:gd name="connsiteY6-202" fmla="*/ 1832720 h 2090789"/>
                    <a:gd name="connsiteX7-203" fmla="*/ 0 w 663537"/>
                    <a:gd name="connsiteY7-204" fmla="*/ 1098674 h 2090789"/>
                    <a:gd name="connsiteX8-205" fmla="*/ 263994 w 663537"/>
                    <a:gd name="connsiteY8-206" fmla="*/ 33591 h 2090789"/>
                    <a:gd name="connsiteX0-207" fmla="*/ 263994 w 666512"/>
                    <a:gd name="connsiteY0-208" fmla="*/ 0 h 2057198"/>
                    <a:gd name="connsiteX1-209" fmla="*/ 658652 w 666512"/>
                    <a:gd name="connsiteY1-210" fmla="*/ 6626 h 2057198"/>
                    <a:gd name="connsiteX2-211" fmla="*/ 516835 w 666512"/>
                    <a:gd name="connsiteY2-212" fmla="*/ 1060666 h 2057198"/>
                    <a:gd name="connsiteX3-213" fmla="*/ 517294 w 666512"/>
                    <a:gd name="connsiteY3-214" fmla="*/ 1799130 h 2057198"/>
                    <a:gd name="connsiteX4-215" fmla="*/ 259226 w 666512"/>
                    <a:gd name="connsiteY4-216" fmla="*/ 2057198 h 2057198"/>
                    <a:gd name="connsiteX5-217" fmla="*/ 259227 w 666512"/>
                    <a:gd name="connsiteY5-218" fmla="*/ 2057197 h 2057198"/>
                    <a:gd name="connsiteX6-219" fmla="*/ 1159 w 666512"/>
                    <a:gd name="connsiteY6-220" fmla="*/ 1799129 h 2057198"/>
                    <a:gd name="connsiteX7-221" fmla="*/ 0 w 666512"/>
                    <a:gd name="connsiteY7-222" fmla="*/ 1065083 h 2057198"/>
                    <a:gd name="connsiteX8-223" fmla="*/ 263994 w 666512"/>
                    <a:gd name="connsiteY8-224" fmla="*/ 0 h 2057198"/>
                    <a:gd name="connsiteX0-225" fmla="*/ 263994 w 661028"/>
                    <a:gd name="connsiteY0-226" fmla="*/ 9281 h 2066479"/>
                    <a:gd name="connsiteX1-227" fmla="*/ 658652 w 661028"/>
                    <a:gd name="connsiteY1-228" fmla="*/ 15907 h 2066479"/>
                    <a:gd name="connsiteX2-229" fmla="*/ 516835 w 661028"/>
                    <a:gd name="connsiteY2-230" fmla="*/ 1069947 h 2066479"/>
                    <a:gd name="connsiteX3-231" fmla="*/ 517294 w 661028"/>
                    <a:gd name="connsiteY3-232" fmla="*/ 1808411 h 2066479"/>
                    <a:gd name="connsiteX4-233" fmla="*/ 259226 w 661028"/>
                    <a:gd name="connsiteY4-234" fmla="*/ 2066479 h 2066479"/>
                    <a:gd name="connsiteX5-235" fmla="*/ 259227 w 661028"/>
                    <a:gd name="connsiteY5-236" fmla="*/ 2066478 h 2066479"/>
                    <a:gd name="connsiteX6-237" fmla="*/ 1159 w 661028"/>
                    <a:gd name="connsiteY6-238" fmla="*/ 1808410 h 2066479"/>
                    <a:gd name="connsiteX7-239" fmla="*/ 0 w 661028"/>
                    <a:gd name="connsiteY7-240" fmla="*/ 1074364 h 2066479"/>
                    <a:gd name="connsiteX8-241" fmla="*/ 263994 w 661028"/>
                    <a:gd name="connsiteY8-242" fmla="*/ 9281 h 2066479"/>
                    <a:gd name="connsiteX0-243" fmla="*/ 263994 w 661136"/>
                    <a:gd name="connsiteY0-244" fmla="*/ 1620 h 2058818"/>
                    <a:gd name="connsiteX1-245" fmla="*/ 658652 w 661136"/>
                    <a:gd name="connsiteY1-246" fmla="*/ 8246 h 2058818"/>
                    <a:gd name="connsiteX2-247" fmla="*/ 516835 w 661136"/>
                    <a:gd name="connsiteY2-248" fmla="*/ 1062286 h 2058818"/>
                    <a:gd name="connsiteX3-249" fmla="*/ 517294 w 661136"/>
                    <a:gd name="connsiteY3-250" fmla="*/ 1800750 h 2058818"/>
                    <a:gd name="connsiteX4-251" fmla="*/ 259226 w 661136"/>
                    <a:gd name="connsiteY4-252" fmla="*/ 2058818 h 2058818"/>
                    <a:gd name="connsiteX5-253" fmla="*/ 259227 w 661136"/>
                    <a:gd name="connsiteY5-254" fmla="*/ 2058817 h 2058818"/>
                    <a:gd name="connsiteX6-255" fmla="*/ 1159 w 661136"/>
                    <a:gd name="connsiteY6-256" fmla="*/ 1800749 h 2058818"/>
                    <a:gd name="connsiteX7-257" fmla="*/ 0 w 661136"/>
                    <a:gd name="connsiteY7-258" fmla="*/ 1066703 h 2058818"/>
                    <a:gd name="connsiteX8-259" fmla="*/ 263994 w 661136"/>
                    <a:gd name="connsiteY8-260" fmla="*/ 1620 h 2058818"/>
                    <a:gd name="connsiteX0-261" fmla="*/ 263994 w 658957"/>
                    <a:gd name="connsiteY0-262" fmla="*/ 9787 h 2066985"/>
                    <a:gd name="connsiteX1-263" fmla="*/ 656443 w 658957"/>
                    <a:gd name="connsiteY1-264" fmla="*/ 5370 h 2066985"/>
                    <a:gd name="connsiteX2-265" fmla="*/ 516835 w 658957"/>
                    <a:gd name="connsiteY2-266" fmla="*/ 1070453 h 2066985"/>
                    <a:gd name="connsiteX3-267" fmla="*/ 517294 w 658957"/>
                    <a:gd name="connsiteY3-268" fmla="*/ 1808917 h 2066985"/>
                    <a:gd name="connsiteX4-269" fmla="*/ 259226 w 658957"/>
                    <a:gd name="connsiteY4-270" fmla="*/ 2066985 h 2066985"/>
                    <a:gd name="connsiteX5-271" fmla="*/ 259227 w 658957"/>
                    <a:gd name="connsiteY5-272" fmla="*/ 2066984 h 2066985"/>
                    <a:gd name="connsiteX6-273" fmla="*/ 1159 w 658957"/>
                    <a:gd name="connsiteY6-274" fmla="*/ 1808916 h 2066985"/>
                    <a:gd name="connsiteX7-275" fmla="*/ 0 w 658957"/>
                    <a:gd name="connsiteY7-276" fmla="*/ 1074870 h 2066985"/>
                    <a:gd name="connsiteX8-277" fmla="*/ 263994 w 658957"/>
                    <a:gd name="connsiteY8-278" fmla="*/ 9787 h 2066985"/>
                    <a:gd name="connsiteX0-279" fmla="*/ 263994 w 658983"/>
                    <a:gd name="connsiteY0-280" fmla="*/ 6145 h 2063343"/>
                    <a:gd name="connsiteX1-281" fmla="*/ 656443 w 658983"/>
                    <a:gd name="connsiteY1-282" fmla="*/ 1728 h 2063343"/>
                    <a:gd name="connsiteX2-283" fmla="*/ 516835 w 658983"/>
                    <a:gd name="connsiteY2-284" fmla="*/ 1066811 h 2063343"/>
                    <a:gd name="connsiteX3-285" fmla="*/ 517294 w 658983"/>
                    <a:gd name="connsiteY3-286" fmla="*/ 1805275 h 2063343"/>
                    <a:gd name="connsiteX4-287" fmla="*/ 259226 w 658983"/>
                    <a:gd name="connsiteY4-288" fmla="*/ 2063343 h 2063343"/>
                    <a:gd name="connsiteX5-289" fmla="*/ 259227 w 658983"/>
                    <a:gd name="connsiteY5-290" fmla="*/ 2063342 h 2063343"/>
                    <a:gd name="connsiteX6-291" fmla="*/ 1159 w 658983"/>
                    <a:gd name="connsiteY6-292" fmla="*/ 1805274 h 2063343"/>
                    <a:gd name="connsiteX7-293" fmla="*/ 0 w 658983"/>
                    <a:gd name="connsiteY7-294" fmla="*/ 1071228 h 2063343"/>
                    <a:gd name="connsiteX8-295" fmla="*/ 263994 w 658983"/>
                    <a:gd name="connsiteY8-296" fmla="*/ 6145 h 2063343"/>
                    <a:gd name="connsiteX0-297" fmla="*/ 263994 w 678609"/>
                    <a:gd name="connsiteY0-298" fmla="*/ 7785 h 2064983"/>
                    <a:gd name="connsiteX1-299" fmla="*/ 676321 w 678609"/>
                    <a:gd name="connsiteY1-300" fmla="*/ 1560 h 2064983"/>
                    <a:gd name="connsiteX2-301" fmla="*/ 516835 w 678609"/>
                    <a:gd name="connsiteY2-302" fmla="*/ 1068451 h 2064983"/>
                    <a:gd name="connsiteX3-303" fmla="*/ 517294 w 678609"/>
                    <a:gd name="connsiteY3-304" fmla="*/ 1806915 h 2064983"/>
                    <a:gd name="connsiteX4-305" fmla="*/ 259226 w 678609"/>
                    <a:gd name="connsiteY4-306" fmla="*/ 2064983 h 2064983"/>
                    <a:gd name="connsiteX5-307" fmla="*/ 259227 w 678609"/>
                    <a:gd name="connsiteY5-308" fmla="*/ 2064982 h 2064983"/>
                    <a:gd name="connsiteX6-309" fmla="*/ 1159 w 678609"/>
                    <a:gd name="connsiteY6-310" fmla="*/ 1806914 h 2064983"/>
                    <a:gd name="connsiteX7-311" fmla="*/ 0 w 678609"/>
                    <a:gd name="connsiteY7-312" fmla="*/ 1072868 h 2064983"/>
                    <a:gd name="connsiteX8-313" fmla="*/ 263994 w 678609"/>
                    <a:gd name="connsiteY8-314" fmla="*/ 7785 h 2064983"/>
                    <a:gd name="connsiteX0-315" fmla="*/ 263994 w 676632"/>
                    <a:gd name="connsiteY0-316" fmla="*/ 31105 h 2088303"/>
                    <a:gd name="connsiteX1-317" fmla="*/ 676321 w 676632"/>
                    <a:gd name="connsiteY1-318" fmla="*/ 24880 h 2088303"/>
                    <a:gd name="connsiteX2-319" fmla="*/ 516835 w 676632"/>
                    <a:gd name="connsiteY2-320" fmla="*/ 1091771 h 2088303"/>
                    <a:gd name="connsiteX3-321" fmla="*/ 517294 w 676632"/>
                    <a:gd name="connsiteY3-322" fmla="*/ 1830235 h 2088303"/>
                    <a:gd name="connsiteX4-323" fmla="*/ 259226 w 676632"/>
                    <a:gd name="connsiteY4-324" fmla="*/ 2088303 h 2088303"/>
                    <a:gd name="connsiteX5-325" fmla="*/ 259227 w 676632"/>
                    <a:gd name="connsiteY5-326" fmla="*/ 2088302 h 2088303"/>
                    <a:gd name="connsiteX6-327" fmla="*/ 1159 w 676632"/>
                    <a:gd name="connsiteY6-328" fmla="*/ 1830234 h 2088303"/>
                    <a:gd name="connsiteX7-329" fmla="*/ 0 w 676632"/>
                    <a:gd name="connsiteY7-330" fmla="*/ 1096188 h 2088303"/>
                    <a:gd name="connsiteX8-331" fmla="*/ 263994 w 676632"/>
                    <a:gd name="connsiteY8-332" fmla="*/ 31105 h 2088303"/>
                    <a:gd name="connsiteX0-333" fmla="*/ 263994 w 676730"/>
                    <a:gd name="connsiteY0-334" fmla="*/ 6225 h 2063423"/>
                    <a:gd name="connsiteX1-335" fmla="*/ 676321 w 676730"/>
                    <a:gd name="connsiteY1-336" fmla="*/ 0 h 2063423"/>
                    <a:gd name="connsiteX2-337" fmla="*/ 516835 w 676730"/>
                    <a:gd name="connsiteY2-338" fmla="*/ 1066891 h 2063423"/>
                    <a:gd name="connsiteX3-339" fmla="*/ 517294 w 676730"/>
                    <a:gd name="connsiteY3-340" fmla="*/ 1805355 h 2063423"/>
                    <a:gd name="connsiteX4-341" fmla="*/ 259226 w 676730"/>
                    <a:gd name="connsiteY4-342" fmla="*/ 2063423 h 2063423"/>
                    <a:gd name="connsiteX5-343" fmla="*/ 259227 w 676730"/>
                    <a:gd name="connsiteY5-344" fmla="*/ 2063422 h 2063423"/>
                    <a:gd name="connsiteX6-345" fmla="*/ 1159 w 676730"/>
                    <a:gd name="connsiteY6-346" fmla="*/ 1805354 h 2063423"/>
                    <a:gd name="connsiteX7-347" fmla="*/ 0 w 676730"/>
                    <a:gd name="connsiteY7-348" fmla="*/ 1071308 h 2063423"/>
                    <a:gd name="connsiteX8-349" fmla="*/ 263994 w 676730"/>
                    <a:gd name="connsiteY8-350" fmla="*/ 6225 h 2063423"/>
                    <a:gd name="connsiteX0-351" fmla="*/ 267608 w 681973"/>
                    <a:gd name="connsiteY0-352" fmla="*/ 78285 h 2142712"/>
                    <a:gd name="connsiteX1-353" fmla="*/ 676321 w 681973"/>
                    <a:gd name="connsiteY1-354" fmla="*/ 79289 h 2142712"/>
                    <a:gd name="connsiteX2-355" fmla="*/ 516835 w 681973"/>
                    <a:gd name="connsiteY2-356" fmla="*/ 1146180 h 2142712"/>
                    <a:gd name="connsiteX3-357" fmla="*/ 517294 w 681973"/>
                    <a:gd name="connsiteY3-358" fmla="*/ 1884644 h 2142712"/>
                    <a:gd name="connsiteX4-359" fmla="*/ 259226 w 681973"/>
                    <a:gd name="connsiteY4-360" fmla="*/ 2142712 h 2142712"/>
                    <a:gd name="connsiteX5-361" fmla="*/ 259227 w 681973"/>
                    <a:gd name="connsiteY5-362" fmla="*/ 2142711 h 2142712"/>
                    <a:gd name="connsiteX6-363" fmla="*/ 1159 w 681973"/>
                    <a:gd name="connsiteY6-364" fmla="*/ 1884643 h 2142712"/>
                    <a:gd name="connsiteX7-365" fmla="*/ 0 w 681973"/>
                    <a:gd name="connsiteY7-366" fmla="*/ 1150597 h 2142712"/>
                    <a:gd name="connsiteX8-367" fmla="*/ 267608 w 681973"/>
                    <a:gd name="connsiteY8-368" fmla="*/ 78285 h 2142712"/>
                    <a:gd name="connsiteX0-369" fmla="*/ 267608 w 730032"/>
                    <a:gd name="connsiteY0-370" fmla="*/ 0 h 2064427"/>
                    <a:gd name="connsiteX1-371" fmla="*/ 676321 w 730032"/>
                    <a:gd name="connsiteY1-372" fmla="*/ 1004 h 2064427"/>
                    <a:gd name="connsiteX2-373" fmla="*/ 516835 w 730032"/>
                    <a:gd name="connsiteY2-374" fmla="*/ 1067895 h 2064427"/>
                    <a:gd name="connsiteX3-375" fmla="*/ 517294 w 730032"/>
                    <a:gd name="connsiteY3-376" fmla="*/ 1806359 h 2064427"/>
                    <a:gd name="connsiteX4-377" fmla="*/ 259226 w 730032"/>
                    <a:gd name="connsiteY4-378" fmla="*/ 2064427 h 2064427"/>
                    <a:gd name="connsiteX5-379" fmla="*/ 259227 w 730032"/>
                    <a:gd name="connsiteY5-380" fmla="*/ 2064426 h 2064427"/>
                    <a:gd name="connsiteX6-381" fmla="*/ 1159 w 730032"/>
                    <a:gd name="connsiteY6-382" fmla="*/ 1806358 h 2064427"/>
                    <a:gd name="connsiteX7-383" fmla="*/ 0 w 730032"/>
                    <a:gd name="connsiteY7-384" fmla="*/ 1072312 h 2064427"/>
                    <a:gd name="connsiteX8-385" fmla="*/ 267608 w 730032"/>
                    <a:gd name="connsiteY8-386" fmla="*/ 0 h 2064427"/>
                    <a:gd name="connsiteX0-387" fmla="*/ 267608 w 681218"/>
                    <a:gd name="connsiteY0-388" fmla="*/ 0 h 2064427"/>
                    <a:gd name="connsiteX1-389" fmla="*/ 676321 w 681218"/>
                    <a:gd name="connsiteY1-390" fmla="*/ 1004 h 2064427"/>
                    <a:gd name="connsiteX2-391" fmla="*/ 516835 w 681218"/>
                    <a:gd name="connsiteY2-392" fmla="*/ 1067895 h 2064427"/>
                    <a:gd name="connsiteX3-393" fmla="*/ 517294 w 681218"/>
                    <a:gd name="connsiteY3-394" fmla="*/ 1806359 h 2064427"/>
                    <a:gd name="connsiteX4-395" fmla="*/ 259226 w 681218"/>
                    <a:gd name="connsiteY4-396" fmla="*/ 2064427 h 2064427"/>
                    <a:gd name="connsiteX5-397" fmla="*/ 259227 w 681218"/>
                    <a:gd name="connsiteY5-398" fmla="*/ 2064426 h 2064427"/>
                    <a:gd name="connsiteX6-399" fmla="*/ 1159 w 681218"/>
                    <a:gd name="connsiteY6-400" fmla="*/ 1806358 h 2064427"/>
                    <a:gd name="connsiteX7-401" fmla="*/ 0 w 681218"/>
                    <a:gd name="connsiteY7-402" fmla="*/ 1072312 h 2064427"/>
                    <a:gd name="connsiteX8-403" fmla="*/ 267608 w 681218"/>
                    <a:gd name="connsiteY8-404" fmla="*/ 0 h 2064427"/>
                    <a:gd name="connsiteX0-405" fmla="*/ 267608 w 788233"/>
                    <a:gd name="connsiteY0-406" fmla="*/ 0 h 2064427"/>
                    <a:gd name="connsiteX1-407" fmla="*/ 784938 w 788233"/>
                    <a:gd name="connsiteY1-408" fmla="*/ 6056 h 2064427"/>
                    <a:gd name="connsiteX2-409" fmla="*/ 516835 w 788233"/>
                    <a:gd name="connsiteY2-410" fmla="*/ 1067895 h 2064427"/>
                    <a:gd name="connsiteX3-411" fmla="*/ 517294 w 788233"/>
                    <a:gd name="connsiteY3-412" fmla="*/ 1806359 h 2064427"/>
                    <a:gd name="connsiteX4-413" fmla="*/ 259226 w 788233"/>
                    <a:gd name="connsiteY4-414" fmla="*/ 2064427 h 2064427"/>
                    <a:gd name="connsiteX5-415" fmla="*/ 259227 w 788233"/>
                    <a:gd name="connsiteY5-416" fmla="*/ 2064426 h 2064427"/>
                    <a:gd name="connsiteX6-417" fmla="*/ 1159 w 788233"/>
                    <a:gd name="connsiteY6-418" fmla="*/ 1806358 h 2064427"/>
                    <a:gd name="connsiteX7-419" fmla="*/ 0 w 788233"/>
                    <a:gd name="connsiteY7-420" fmla="*/ 1072312 h 2064427"/>
                    <a:gd name="connsiteX8-421" fmla="*/ 267608 w 788233"/>
                    <a:gd name="connsiteY8-422" fmla="*/ 0 h 2064427"/>
                    <a:gd name="connsiteX0-423" fmla="*/ 267608 w 788334"/>
                    <a:gd name="connsiteY0-424" fmla="*/ 0 h 2064427"/>
                    <a:gd name="connsiteX1-425" fmla="*/ 784938 w 788334"/>
                    <a:gd name="connsiteY1-426" fmla="*/ 6056 h 2064427"/>
                    <a:gd name="connsiteX2-427" fmla="*/ 516835 w 788334"/>
                    <a:gd name="connsiteY2-428" fmla="*/ 1067895 h 2064427"/>
                    <a:gd name="connsiteX3-429" fmla="*/ 517294 w 788334"/>
                    <a:gd name="connsiteY3-430" fmla="*/ 1806359 h 2064427"/>
                    <a:gd name="connsiteX4-431" fmla="*/ 259226 w 788334"/>
                    <a:gd name="connsiteY4-432" fmla="*/ 2064427 h 2064427"/>
                    <a:gd name="connsiteX5-433" fmla="*/ 259227 w 788334"/>
                    <a:gd name="connsiteY5-434" fmla="*/ 2064426 h 2064427"/>
                    <a:gd name="connsiteX6-435" fmla="*/ 1159 w 788334"/>
                    <a:gd name="connsiteY6-436" fmla="*/ 1806358 h 2064427"/>
                    <a:gd name="connsiteX7-437" fmla="*/ 0 w 788334"/>
                    <a:gd name="connsiteY7-438" fmla="*/ 1072312 h 2064427"/>
                    <a:gd name="connsiteX8-439" fmla="*/ 267608 w 788334"/>
                    <a:gd name="connsiteY8-440" fmla="*/ 0 h 2064427"/>
                    <a:gd name="connsiteX0-441" fmla="*/ 267608 w 788308"/>
                    <a:gd name="connsiteY0-442" fmla="*/ 0 h 2064427"/>
                    <a:gd name="connsiteX1-443" fmla="*/ 784938 w 788308"/>
                    <a:gd name="connsiteY1-444" fmla="*/ 6056 h 2064427"/>
                    <a:gd name="connsiteX2-445" fmla="*/ 516835 w 788308"/>
                    <a:gd name="connsiteY2-446" fmla="*/ 1067895 h 2064427"/>
                    <a:gd name="connsiteX3-447" fmla="*/ 517294 w 788308"/>
                    <a:gd name="connsiteY3-448" fmla="*/ 1806359 h 2064427"/>
                    <a:gd name="connsiteX4-449" fmla="*/ 259226 w 788308"/>
                    <a:gd name="connsiteY4-450" fmla="*/ 2064427 h 2064427"/>
                    <a:gd name="connsiteX5-451" fmla="*/ 259227 w 788308"/>
                    <a:gd name="connsiteY5-452" fmla="*/ 2064426 h 2064427"/>
                    <a:gd name="connsiteX6-453" fmla="*/ 1159 w 788308"/>
                    <a:gd name="connsiteY6-454" fmla="*/ 1806358 h 2064427"/>
                    <a:gd name="connsiteX7-455" fmla="*/ 0 w 788308"/>
                    <a:gd name="connsiteY7-456" fmla="*/ 1072312 h 2064427"/>
                    <a:gd name="connsiteX8-457" fmla="*/ 267608 w 788308"/>
                    <a:gd name="connsiteY8-458" fmla="*/ 0 h 2064427"/>
                    <a:gd name="connsiteX0-459" fmla="*/ 323179 w 787421"/>
                    <a:gd name="connsiteY0-460" fmla="*/ 72332 h 2139285"/>
                    <a:gd name="connsiteX1-461" fmla="*/ 784938 w 787421"/>
                    <a:gd name="connsiteY1-462" fmla="*/ 80914 h 2139285"/>
                    <a:gd name="connsiteX2-463" fmla="*/ 516835 w 787421"/>
                    <a:gd name="connsiteY2-464" fmla="*/ 1142753 h 2139285"/>
                    <a:gd name="connsiteX3-465" fmla="*/ 517294 w 787421"/>
                    <a:gd name="connsiteY3-466" fmla="*/ 1881217 h 2139285"/>
                    <a:gd name="connsiteX4-467" fmla="*/ 259226 w 787421"/>
                    <a:gd name="connsiteY4-468" fmla="*/ 2139285 h 2139285"/>
                    <a:gd name="connsiteX5-469" fmla="*/ 259227 w 787421"/>
                    <a:gd name="connsiteY5-470" fmla="*/ 2139284 h 2139285"/>
                    <a:gd name="connsiteX6-471" fmla="*/ 1159 w 787421"/>
                    <a:gd name="connsiteY6-472" fmla="*/ 1881216 h 2139285"/>
                    <a:gd name="connsiteX7-473" fmla="*/ 0 w 787421"/>
                    <a:gd name="connsiteY7-474" fmla="*/ 1147170 h 2139285"/>
                    <a:gd name="connsiteX8-475" fmla="*/ 323179 w 787421"/>
                    <a:gd name="connsiteY8-476" fmla="*/ 72332 h 2139285"/>
                    <a:gd name="connsiteX0-477" fmla="*/ 323179 w 810872"/>
                    <a:gd name="connsiteY0-478" fmla="*/ 0 h 2066953"/>
                    <a:gd name="connsiteX1-479" fmla="*/ 784938 w 810872"/>
                    <a:gd name="connsiteY1-480" fmla="*/ 8582 h 2066953"/>
                    <a:gd name="connsiteX2-481" fmla="*/ 516835 w 810872"/>
                    <a:gd name="connsiteY2-482" fmla="*/ 1070421 h 2066953"/>
                    <a:gd name="connsiteX3-483" fmla="*/ 517294 w 810872"/>
                    <a:gd name="connsiteY3-484" fmla="*/ 1808885 h 2066953"/>
                    <a:gd name="connsiteX4-485" fmla="*/ 259226 w 810872"/>
                    <a:gd name="connsiteY4-486" fmla="*/ 2066953 h 2066953"/>
                    <a:gd name="connsiteX5-487" fmla="*/ 259227 w 810872"/>
                    <a:gd name="connsiteY5-488" fmla="*/ 2066952 h 2066953"/>
                    <a:gd name="connsiteX6-489" fmla="*/ 1159 w 810872"/>
                    <a:gd name="connsiteY6-490" fmla="*/ 1808884 h 2066953"/>
                    <a:gd name="connsiteX7-491" fmla="*/ 0 w 810872"/>
                    <a:gd name="connsiteY7-492" fmla="*/ 1074838 h 2066953"/>
                    <a:gd name="connsiteX8-493" fmla="*/ 323179 w 810872"/>
                    <a:gd name="connsiteY8-494" fmla="*/ 0 h 2066953"/>
                    <a:gd name="connsiteX0-495" fmla="*/ 323179 w 797169"/>
                    <a:gd name="connsiteY0-496" fmla="*/ 0 h 2066953"/>
                    <a:gd name="connsiteX1-497" fmla="*/ 784938 w 797169"/>
                    <a:gd name="connsiteY1-498" fmla="*/ 8582 h 2066953"/>
                    <a:gd name="connsiteX2-499" fmla="*/ 516835 w 797169"/>
                    <a:gd name="connsiteY2-500" fmla="*/ 1070421 h 2066953"/>
                    <a:gd name="connsiteX3-501" fmla="*/ 517294 w 797169"/>
                    <a:gd name="connsiteY3-502" fmla="*/ 1808885 h 2066953"/>
                    <a:gd name="connsiteX4-503" fmla="*/ 259226 w 797169"/>
                    <a:gd name="connsiteY4-504" fmla="*/ 2066953 h 2066953"/>
                    <a:gd name="connsiteX5-505" fmla="*/ 259227 w 797169"/>
                    <a:gd name="connsiteY5-506" fmla="*/ 2066952 h 2066953"/>
                    <a:gd name="connsiteX6-507" fmla="*/ 1159 w 797169"/>
                    <a:gd name="connsiteY6-508" fmla="*/ 1808884 h 2066953"/>
                    <a:gd name="connsiteX7-509" fmla="*/ 0 w 797169"/>
                    <a:gd name="connsiteY7-510" fmla="*/ 1074838 h 2066953"/>
                    <a:gd name="connsiteX8-511" fmla="*/ 323179 w 797169"/>
                    <a:gd name="connsiteY8-512" fmla="*/ 0 h 20669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209" name="Group 208"/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15" name="Rectangle: Rounded Corners 1"/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-1" fmla="*/ 0 w 535099"/>
                      <a:gd name="connsiteY0-2" fmla="*/ 258068 h 1562101"/>
                      <a:gd name="connsiteX1-3" fmla="*/ 258068 w 535099"/>
                      <a:gd name="connsiteY1-4" fmla="*/ 0 h 1562101"/>
                      <a:gd name="connsiteX2-5" fmla="*/ 258068 w 535099"/>
                      <a:gd name="connsiteY2-6" fmla="*/ 0 h 1562101"/>
                      <a:gd name="connsiteX3-7" fmla="*/ 516136 w 535099"/>
                      <a:gd name="connsiteY3-8" fmla="*/ 258068 h 1562101"/>
                      <a:gd name="connsiteX4-9" fmla="*/ 515676 w 535099"/>
                      <a:gd name="connsiteY4-10" fmla="*/ 565569 h 1562101"/>
                      <a:gd name="connsiteX5-11" fmla="*/ 516135 w 535099"/>
                      <a:gd name="connsiteY5-12" fmla="*/ 1304033 h 1562101"/>
                      <a:gd name="connsiteX6-13" fmla="*/ 258067 w 535099"/>
                      <a:gd name="connsiteY6-14" fmla="*/ 1562101 h 1562101"/>
                      <a:gd name="connsiteX7-15" fmla="*/ 258068 w 535099"/>
                      <a:gd name="connsiteY7-16" fmla="*/ 1562100 h 1562101"/>
                      <a:gd name="connsiteX8-17" fmla="*/ 0 w 535099"/>
                      <a:gd name="connsiteY8-18" fmla="*/ 1304032 h 1562101"/>
                      <a:gd name="connsiteX9" fmla="*/ 0 w 535099"/>
                      <a:gd name="connsiteY9" fmla="*/ 258068 h 1562101"/>
                      <a:gd name="connsiteX0-19" fmla="*/ 1159 w 536258"/>
                      <a:gd name="connsiteY0-20" fmla="*/ 258068 h 1562101"/>
                      <a:gd name="connsiteX1-21" fmla="*/ 259227 w 536258"/>
                      <a:gd name="connsiteY1-22" fmla="*/ 0 h 1562101"/>
                      <a:gd name="connsiteX2-23" fmla="*/ 259227 w 536258"/>
                      <a:gd name="connsiteY2-24" fmla="*/ 0 h 1562101"/>
                      <a:gd name="connsiteX3-25" fmla="*/ 517295 w 536258"/>
                      <a:gd name="connsiteY3-26" fmla="*/ 258068 h 1562101"/>
                      <a:gd name="connsiteX4-27" fmla="*/ 516835 w 536258"/>
                      <a:gd name="connsiteY4-28" fmla="*/ 565569 h 1562101"/>
                      <a:gd name="connsiteX5-29" fmla="*/ 517294 w 536258"/>
                      <a:gd name="connsiteY5-30" fmla="*/ 1304033 h 1562101"/>
                      <a:gd name="connsiteX6-31" fmla="*/ 259226 w 536258"/>
                      <a:gd name="connsiteY6-32" fmla="*/ 1562101 h 1562101"/>
                      <a:gd name="connsiteX7-33" fmla="*/ 259227 w 536258"/>
                      <a:gd name="connsiteY7-34" fmla="*/ 1562100 h 1562101"/>
                      <a:gd name="connsiteX8-35" fmla="*/ 1159 w 536258"/>
                      <a:gd name="connsiteY8-36" fmla="*/ 1304032 h 1562101"/>
                      <a:gd name="connsiteX9-37" fmla="*/ 0 w 536258"/>
                      <a:gd name="connsiteY9-38" fmla="*/ 569986 h 1562101"/>
                      <a:gd name="connsiteX10" fmla="*/ 1159 w 536258"/>
                      <a:gd name="connsiteY10" fmla="*/ 258068 h 1562101"/>
                      <a:gd name="connsiteX0-39" fmla="*/ 1159 w 536258"/>
                      <a:gd name="connsiteY0-40" fmla="*/ 258068 h 1562101"/>
                      <a:gd name="connsiteX1-41" fmla="*/ 259227 w 536258"/>
                      <a:gd name="connsiteY1-42" fmla="*/ 0 h 1562101"/>
                      <a:gd name="connsiteX2-43" fmla="*/ 259227 w 536258"/>
                      <a:gd name="connsiteY2-44" fmla="*/ 0 h 1562101"/>
                      <a:gd name="connsiteX3-45" fmla="*/ 517295 w 536258"/>
                      <a:gd name="connsiteY3-46" fmla="*/ 258068 h 1562101"/>
                      <a:gd name="connsiteX4-47" fmla="*/ 516835 w 536258"/>
                      <a:gd name="connsiteY4-48" fmla="*/ 565569 h 1562101"/>
                      <a:gd name="connsiteX5-49" fmla="*/ 517294 w 536258"/>
                      <a:gd name="connsiteY5-50" fmla="*/ 1304033 h 1562101"/>
                      <a:gd name="connsiteX6-51" fmla="*/ 259226 w 536258"/>
                      <a:gd name="connsiteY6-52" fmla="*/ 1562101 h 1562101"/>
                      <a:gd name="connsiteX7-53" fmla="*/ 259227 w 536258"/>
                      <a:gd name="connsiteY7-54" fmla="*/ 1562100 h 1562101"/>
                      <a:gd name="connsiteX8-55" fmla="*/ 1159 w 536258"/>
                      <a:gd name="connsiteY8-56" fmla="*/ 1304032 h 1562101"/>
                      <a:gd name="connsiteX9-57" fmla="*/ 0 w 536258"/>
                      <a:gd name="connsiteY9-58" fmla="*/ 569986 h 1562101"/>
                      <a:gd name="connsiteX10-59" fmla="*/ 1159 w 536258"/>
                      <a:gd name="connsiteY10-60" fmla="*/ 258068 h 1562101"/>
                      <a:gd name="connsiteX0-61" fmla="*/ 1159 w 536258"/>
                      <a:gd name="connsiteY0-62" fmla="*/ 258068 h 1562101"/>
                      <a:gd name="connsiteX1-63" fmla="*/ 259227 w 536258"/>
                      <a:gd name="connsiteY1-64" fmla="*/ 0 h 1562101"/>
                      <a:gd name="connsiteX2-65" fmla="*/ 517295 w 536258"/>
                      <a:gd name="connsiteY2-66" fmla="*/ 258068 h 1562101"/>
                      <a:gd name="connsiteX3-67" fmla="*/ 516835 w 536258"/>
                      <a:gd name="connsiteY3-68" fmla="*/ 565569 h 1562101"/>
                      <a:gd name="connsiteX4-69" fmla="*/ 517294 w 536258"/>
                      <a:gd name="connsiteY4-70" fmla="*/ 1304033 h 1562101"/>
                      <a:gd name="connsiteX5-71" fmla="*/ 259226 w 536258"/>
                      <a:gd name="connsiteY5-72" fmla="*/ 1562101 h 1562101"/>
                      <a:gd name="connsiteX6-73" fmla="*/ 259227 w 536258"/>
                      <a:gd name="connsiteY6-74" fmla="*/ 1562100 h 1562101"/>
                      <a:gd name="connsiteX7-75" fmla="*/ 1159 w 536258"/>
                      <a:gd name="connsiteY7-76" fmla="*/ 1304032 h 1562101"/>
                      <a:gd name="connsiteX8-77" fmla="*/ 0 w 536258"/>
                      <a:gd name="connsiteY8-78" fmla="*/ 569986 h 1562101"/>
                      <a:gd name="connsiteX9-79" fmla="*/ 1159 w 536258"/>
                      <a:gd name="connsiteY9-80" fmla="*/ 258068 h 1562101"/>
                      <a:gd name="connsiteX0-81" fmla="*/ 1159 w 555374"/>
                      <a:gd name="connsiteY0-82" fmla="*/ 38714 h 1342747"/>
                      <a:gd name="connsiteX1-83" fmla="*/ 517295 w 555374"/>
                      <a:gd name="connsiteY1-84" fmla="*/ 38714 h 1342747"/>
                      <a:gd name="connsiteX2-85" fmla="*/ 516835 w 555374"/>
                      <a:gd name="connsiteY2-86" fmla="*/ 346215 h 1342747"/>
                      <a:gd name="connsiteX3-87" fmla="*/ 517294 w 555374"/>
                      <a:gd name="connsiteY3-88" fmla="*/ 1084679 h 1342747"/>
                      <a:gd name="connsiteX4-89" fmla="*/ 259226 w 555374"/>
                      <a:gd name="connsiteY4-90" fmla="*/ 1342747 h 1342747"/>
                      <a:gd name="connsiteX5-91" fmla="*/ 259227 w 555374"/>
                      <a:gd name="connsiteY5-92" fmla="*/ 1342746 h 1342747"/>
                      <a:gd name="connsiteX6-93" fmla="*/ 1159 w 555374"/>
                      <a:gd name="connsiteY6-94" fmla="*/ 1084678 h 1342747"/>
                      <a:gd name="connsiteX7-95" fmla="*/ 0 w 555374"/>
                      <a:gd name="connsiteY7-96" fmla="*/ 350632 h 1342747"/>
                      <a:gd name="connsiteX8-97" fmla="*/ 1159 w 555374"/>
                      <a:gd name="connsiteY8-98" fmla="*/ 38714 h 1342747"/>
                      <a:gd name="connsiteX0-99" fmla="*/ 263994 w 535905"/>
                      <a:gd name="connsiteY0-100" fmla="*/ 3045 h 2060243"/>
                      <a:gd name="connsiteX1-101" fmla="*/ 517295 w 535905"/>
                      <a:gd name="connsiteY1-102" fmla="*/ 756210 h 2060243"/>
                      <a:gd name="connsiteX2-103" fmla="*/ 516835 w 535905"/>
                      <a:gd name="connsiteY2-104" fmla="*/ 1063711 h 2060243"/>
                      <a:gd name="connsiteX3-105" fmla="*/ 517294 w 535905"/>
                      <a:gd name="connsiteY3-106" fmla="*/ 1802175 h 2060243"/>
                      <a:gd name="connsiteX4-107" fmla="*/ 259226 w 535905"/>
                      <a:gd name="connsiteY4-108" fmla="*/ 2060243 h 2060243"/>
                      <a:gd name="connsiteX5-109" fmla="*/ 259227 w 535905"/>
                      <a:gd name="connsiteY5-110" fmla="*/ 2060242 h 2060243"/>
                      <a:gd name="connsiteX6-111" fmla="*/ 1159 w 535905"/>
                      <a:gd name="connsiteY6-112" fmla="*/ 1802174 h 2060243"/>
                      <a:gd name="connsiteX7-113" fmla="*/ 0 w 535905"/>
                      <a:gd name="connsiteY7-114" fmla="*/ 1068128 h 2060243"/>
                      <a:gd name="connsiteX8-115" fmla="*/ 263994 w 535905"/>
                      <a:gd name="connsiteY8-116" fmla="*/ 3045 h 2060243"/>
                      <a:gd name="connsiteX0-117" fmla="*/ 263994 w 664925"/>
                      <a:gd name="connsiteY0-118" fmla="*/ 87056 h 2144254"/>
                      <a:gd name="connsiteX1-119" fmla="*/ 658652 w 664925"/>
                      <a:gd name="connsiteY1-120" fmla="*/ 93682 h 2144254"/>
                      <a:gd name="connsiteX2-121" fmla="*/ 516835 w 664925"/>
                      <a:gd name="connsiteY2-122" fmla="*/ 1147722 h 2144254"/>
                      <a:gd name="connsiteX3-123" fmla="*/ 517294 w 664925"/>
                      <a:gd name="connsiteY3-124" fmla="*/ 1886186 h 2144254"/>
                      <a:gd name="connsiteX4-125" fmla="*/ 259226 w 664925"/>
                      <a:gd name="connsiteY4-126" fmla="*/ 2144254 h 2144254"/>
                      <a:gd name="connsiteX5-127" fmla="*/ 259227 w 664925"/>
                      <a:gd name="connsiteY5-128" fmla="*/ 2144253 h 2144254"/>
                      <a:gd name="connsiteX6-129" fmla="*/ 1159 w 664925"/>
                      <a:gd name="connsiteY6-130" fmla="*/ 1886185 h 2144254"/>
                      <a:gd name="connsiteX7-131" fmla="*/ 0 w 664925"/>
                      <a:gd name="connsiteY7-132" fmla="*/ 1152139 h 2144254"/>
                      <a:gd name="connsiteX8-133" fmla="*/ 263994 w 664925"/>
                      <a:gd name="connsiteY8-134" fmla="*/ 87056 h 2144254"/>
                      <a:gd name="connsiteX0-135" fmla="*/ 263994 w 710801"/>
                      <a:gd name="connsiteY0-136" fmla="*/ 28420 h 2085618"/>
                      <a:gd name="connsiteX1-137" fmla="*/ 658652 w 710801"/>
                      <a:gd name="connsiteY1-138" fmla="*/ 35046 h 2085618"/>
                      <a:gd name="connsiteX2-139" fmla="*/ 516835 w 710801"/>
                      <a:gd name="connsiteY2-140" fmla="*/ 1089086 h 2085618"/>
                      <a:gd name="connsiteX3-141" fmla="*/ 517294 w 710801"/>
                      <a:gd name="connsiteY3-142" fmla="*/ 1827550 h 2085618"/>
                      <a:gd name="connsiteX4-143" fmla="*/ 259226 w 710801"/>
                      <a:gd name="connsiteY4-144" fmla="*/ 2085618 h 2085618"/>
                      <a:gd name="connsiteX5-145" fmla="*/ 259227 w 710801"/>
                      <a:gd name="connsiteY5-146" fmla="*/ 2085617 h 2085618"/>
                      <a:gd name="connsiteX6-147" fmla="*/ 1159 w 710801"/>
                      <a:gd name="connsiteY6-148" fmla="*/ 1827549 h 2085618"/>
                      <a:gd name="connsiteX7-149" fmla="*/ 0 w 710801"/>
                      <a:gd name="connsiteY7-150" fmla="*/ 1093503 h 2085618"/>
                      <a:gd name="connsiteX8-151" fmla="*/ 263994 w 710801"/>
                      <a:gd name="connsiteY8-152" fmla="*/ 28420 h 2085618"/>
                      <a:gd name="connsiteX0-153" fmla="*/ 263994 w 710801"/>
                      <a:gd name="connsiteY0-154" fmla="*/ 7864 h 2065062"/>
                      <a:gd name="connsiteX1-155" fmla="*/ 658652 w 710801"/>
                      <a:gd name="connsiteY1-156" fmla="*/ 14490 h 2065062"/>
                      <a:gd name="connsiteX2-157" fmla="*/ 516835 w 710801"/>
                      <a:gd name="connsiteY2-158" fmla="*/ 1068530 h 2065062"/>
                      <a:gd name="connsiteX3-159" fmla="*/ 517294 w 710801"/>
                      <a:gd name="connsiteY3-160" fmla="*/ 1806994 h 2065062"/>
                      <a:gd name="connsiteX4-161" fmla="*/ 259226 w 710801"/>
                      <a:gd name="connsiteY4-162" fmla="*/ 2065062 h 2065062"/>
                      <a:gd name="connsiteX5-163" fmla="*/ 259227 w 710801"/>
                      <a:gd name="connsiteY5-164" fmla="*/ 2065061 h 2065062"/>
                      <a:gd name="connsiteX6-165" fmla="*/ 1159 w 710801"/>
                      <a:gd name="connsiteY6-166" fmla="*/ 1806993 h 2065062"/>
                      <a:gd name="connsiteX7-167" fmla="*/ 0 w 710801"/>
                      <a:gd name="connsiteY7-168" fmla="*/ 1072947 h 2065062"/>
                      <a:gd name="connsiteX8-169" fmla="*/ 263994 w 710801"/>
                      <a:gd name="connsiteY8-170" fmla="*/ 7864 h 2065062"/>
                      <a:gd name="connsiteX0-171" fmla="*/ 263994 w 713316"/>
                      <a:gd name="connsiteY0-172" fmla="*/ 0 h 2057198"/>
                      <a:gd name="connsiteX1-173" fmla="*/ 658652 w 713316"/>
                      <a:gd name="connsiteY1-174" fmla="*/ 6626 h 2057198"/>
                      <a:gd name="connsiteX2-175" fmla="*/ 516835 w 713316"/>
                      <a:gd name="connsiteY2-176" fmla="*/ 1060666 h 2057198"/>
                      <a:gd name="connsiteX3-177" fmla="*/ 517294 w 713316"/>
                      <a:gd name="connsiteY3-178" fmla="*/ 1799130 h 2057198"/>
                      <a:gd name="connsiteX4-179" fmla="*/ 259226 w 713316"/>
                      <a:gd name="connsiteY4-180" fmla="*/ 2057198 h 2057198"/>
                      <a:gd name="connsiteX5-181" fmla="*/ 259227 w 713316"/>
                      <a:gd name="connsiteY5-182" fmla="*/ 2057197 h 2057198"/>
                      <a:gd name="connsiteX6-183" fmla="*/ 1159 w 713316"/>
                      <a:gd name="connsiteY6-184" fmla="*/ 1799129 h 2057198"/>
                      <a:gd name="connsiteX7-185" fmla="*/ 0 w 713316"/>
                      <a:gd name="connsiteY7-186" fmla="*/ 1065083 h 2057198"/>
                      <a:gd name="connsiteX8-187" fmla="*/ 263994 w 713316"/>
                      <a:gd name="connsiteY8-188" fmla="*/ 0 h 2057198"/>
                      <a:gd name="connsiteX0-189" fmla="*/ 263994 w 663537"/>
                      <a:gd name="connsiteY0-190" fmla="*/ 33591 h 2090789"/>
                      <a:gd name="connsiteX1-191" fmla="*/ 658652 w 663537"/>
                      <a:gd name="connsiteY1-192" fmla="*/ 40217 h 2090789"/>
                      <a:gd name="connsiteX2-193" fmla="*/ 516835 w 663537"/>
                      <a:gd name="connsiteY2-194" fmla="*/ 1094257 h 2090789"/>
                      <a:gd name="connsiteX3-195" fmla="*/ 517294 w 663537"/>
                      <a:gd name="connsiteY3-196" fmla="*/ 1832721 h 2090789"/>
                      <a:gd name="connsiteX4-197" fmla="*/ 259226 w 663537"/>
                      <a:gd name="connsiteY4-198" fmla="*/ 2090789 h 2090789"/>
                      <a:gd name="connsiteX5-199" fmla="*/ 259227 w 663537"/>
                      <a:gd name="connsiteY5-200" fmla="*/ 2090788 h 2090789"/>
                      <a:gd name="connsiteX6-201" fmla="*/ 1159 w 663537"/>
                      <a:gd name="connsiteY6-202" fmla="*/ 1832720 h 2090789"/>
                      <a:gd name="connsiteX7-203" fmla="*/ 0 w 663537"/>
                      <a:gd name="connsiteY7-204" fmla="*/ 1098674 h 2090789"/>
                      <a:gd name="connsiteX8-205" fmla="*/ 263994 w 663537"/>
                      <a:gd name="connsiteY8-206" fmla="*/ 33591 h 2090789"/>
                      <a:gd name="connsiteX0-207" fmla="*/ 263994 w 666512"/>
                      <a:gd name="connsiteY0-208" fmla="*/ 0 h 2057198"/>
                      <a:gd name="connsiteX1-209" fmla="*/ 658652 w 666512"/>
                      <a:gd name="connsiteY1-210" fmla="*/ 6626 h 2057198"/>
                      <a:gd name="connsiteX2-211" fmla="*/ 516835 w 666512"/>
                      <a:gd name="connsiteY2-212" fmla="*/ 1060666 h 2057198"/>
                      <a:gd name="connsiteX3-213" fmla="*/ 517294 w 666512"/>
                      <a:gd name="connsiteY3-214" fmla="*/ 1799130 h 2057198"/>
                      <a:gd name="connsiteX4-215" fmla="*/ 259226 w 666512"/>
                      <a:gd name="connsiteY4-216" fmla="*/ 2057198 h 2057198"/>
                      <a:gd name="connsiteX5-217" fmla="*/ 259227 w 666512"/>
                      <a:gd name="connsiteY5-218" fmla="*/ 2057197 h 2057198"/>
                      <a:gd name="connsiteX6-219" fmla="*/ 1159 w 666512"/>
                      <a:gd name="connsiteY6-220" fmla="*/ 1799129 h 2057198"/>
                      <a:gd name="connsiteX7-221" fmla="*/ 0 w 666512"/>
                      <a:gd name="connsiteY7-222" fmla="*/ 1065083 h 2057198"/>
                      <a:gd name="connsiteX8-223" fmla="*/ 263994 w 666512"/>
                      <a:gd name="connsiteY8-224" fmla="*/ 0 h 2057198"/>
                      <a:gd name="connsiteX0-225" fmla="*/ 263994 w 661028"/>
                      <a:gd name="connsiteY0-226" fmla="*/ 9281 h 2066479"/>
                      <a:gd name="connsiteX1-227" fmla="*/ 658652 w 661028"/>
                      <a:gd name="connsiteY1-228" fmla="*/ 15907 h 2066479"/>
                      <a:gd name="connsiteX2-229" fmla="*/ 516835 w 661028"/>
                      <a:gd name="connsiteY2-230" fmla="*/ 1069947 h 2066479"/>
                      <a:gd name="connsiteX3-231" fmla="*/ 517294 w 661028"/>
                      <a:gd name="connsiteY3-232" fmla="*/ 1808411 h 2066479"/>
                      <a:gd name="connsiteX4-233" fmla="*/ 259226 w 661028"/>
                      <a:gd name="connsiteY4-234" fmla="*/ 2066479 h 2066479"/>
                      <a:gd name="connsiteX5-235" fmla="*/ 259227 w 661028"/>
                      <a:gd name="connsiteY5-236" fmla="*/ 2066478 h 2066479"/>
                      <a:gd name="connsiteX6-237" fmla="*/ 1159 w 661028"/>
                      <a:gd name="connsiteY6-238" fmla="*/ 1808410 h 2066479"/>
                      <a:gd name="connsiteX7-239" fmla="*/ 0 w 661028"/>
                      <a:gd name="connsiteY7-240" fmla="*/ 1074364 h 2066479"/>
                      <a:gd name="connsiteX8-241" fmla="*/ 263994 w 661028"/>
                      <a:gd name="connsiteY8-242" fmla="*/ 9281 h 2066479"/>
                      <a:gd name="connsiteX0-243" fmla="*/ 263994 w 661136"/>
                      <a:gd name="connsiteY0-244" fmla="*/ 1620 h 2058818"/>
                      <a:gd name="connsiteX1-245" fmla="*/ 658652 w 661136"/>
                      <a:gd name="connsiteY1-246" fmla="*/ 8246 h 2058818"/>
                      <a:gd name="connsiteX2-247" fmla="*/ 516835 w 661136"/>
                      <a:gd name="connsiteY2-248" fmla="*/ 1062286 h 2058818"/>
                      <a:gd name="connsiteX3-249" fmla="*/ 517294 w 661136"/>
                      <a:gd name="connsiteY3-250" fmla="*/ 1800750 h 2058818"/>
                      <a:gd name="connsiteX4-251" fmla="*/ 259226 w 661136"/>
                      <a:gd name="connsiteY4-252" fmla="*/ 2058818 h 2058818"/>
                      <a:gd name="connsiteX5-253" fmla="*/ 259227 w 661136"/>
                      <a:gd name="connsiteY5-254" fmla="*/ 2058817 h 2058818"/>
                      <a:gd name="connsiteX6-255" fmla="*/ 1159 w 661136"/>
                      <a:gd name="connsiteY6-256" fmla="*/ 1800749 h 2058818"/>
                      <a:gd name="connsiteX7-257" fmla="*/ 0 w 661136"/>
                      <a:gd name="connsiteY7-258" fmla="*/ 1066703 h 2058818"/>
                      <a:gd name="connsiteX8-259" fmla="*/ 263994 w 661136"/>
                      <a:gd name="connsiteY8-260" fmla="*/ 1620 h 2058818"/>
                      <a:gd name="connsiteX0-261" fmla="*/ 263994 w 658957"/>
                      <a:gd name="connsiteY0-262" fmla="*/ 9787 h 2066985"/>
                      <a:gd name="connsiteX1-263" fmla="*/ 656443 w 658957"/>
                      <a:gd name="connsiteY1-264" fmla="*/ 5370 h 2066985"/>
                      <a:gd name="connsiteX2-265" fmla="*/ 516835 w 658957"/>
                      <a:gd name="connsiteY2-266" fmla="*/ 1070453 h 2066985"/>
                      <a:gd name="connsiteX3-267" fmla="*/ 517294 w 658957"/>
                      <a:gd name="connsiteY3-268" fmla="*/ 1808917 h 2066985"/>
                      <a:gd name="connsiteX4-269" fmla="*/ 259226 w 658957"/>
                      <a:gd name="connsiteY4-270" fmla="*/ 2066985 h 2066985"/>
                      <a:gd name="connsiteX5-271" fmla="*/ 259227 w 658957"/>
                      <a:gd name="connsiteY5-272" fmla="*/ 2066984 h 2066985"/>
                      <a:gd name="connsiteX6-273" fmla="*/ 1159 w 658957"/>
                      <a:gd name="connsiteY6-274" fmla="*/ 1808916 h 2066985"/>
                      <a:gd name="connsiteX7-275" fmla="*/ 0 w 658957"/>
                      <a:gd name="connsiteY7-276" fmla="*/ 1074870 h 2066985"/>
                      <a:gd name="connsiteX8-277" fmla="*/ 263994 w 658957"/>
                      <a:gd name="connsiteY8-278" fmla="*/ 9787 h 2066985"/>
                      <a:gd name="connsiteX0-279" fmla="*/ 263994 w 658983"/>
                      <a:gd name="connsiteY0-280" fmla="*/ 6145 h 2063343"/>
                      <a:gd name="connsiteX1-281" fmla="*/ 656443 w 658983"/>
                      <a:gd name="connsiteY1-282" fmla="*/ 1728 h 2063343"/>
                      <a:gd name="connsiteX2-283" fmla="*/ 516835 w 658983"/>
                      <a:gd name="connsiteY2-284" fmla="*/ 1066811 h 2063343"/>
                      <a:gd name="connsiteX3-285" fmla="*/ 517294 w 658983"/>
                      <a:gd name="connsiteY3-286" fmla="*/ 1805275 h 2063343"/>
                      <a:gd name="connsiteX4-287" fmla="*/ 259226 w 658983"/>
                      <a:gd name="connsiteY4-288" fmla="*/ 2063343 h 2063343"/>
                      <a:gd name="connsiteX5-289" fmla="*/ 259227 w 658983"/>
                      <a:gd name="connsiteY5-290" fmla="*/ 2063342 h 2063343"/>
                      <a:gd name="connsiteX6-291" fmla="*/ 1159 w 658983"/>
                      <a:gd name="connsiteY6-292" fmla="*/ 1805274 h 2063343"/>
                      <a:gd name="connsiteX7-293" fmla="*/ 0 w 658983"/>
                      <a:gd name="connsiteY7-294" fmla="*/ 1071228 h 2063343"/>
                      <a:gd name="connsiteX8-295" fmla="*/ 263994 w 658983"/>
                      <a:gd name="connsiteY8-296" fmla="*/ 6145 h 2063343"/>
                      <a:gd name="connsiteX0-297" fmla="*/ 263994 w 678609"/>
                      <a:gd name="connsiteY0-298" fmla="*/ 7785 h 2064983"/>
                      <a:gd name="connsiteX1-299" fmla="*/ 676321 w 678609"/>
                      <a:gd name="connsiteY1-300" fmla="*/ 1560 h 2064983"/>
                      <a:gd name="connsiteX2-301" fmla="*/ 516835 w 678609"/>
                      <a:gd name="connsiteY2-302" fmla="*/ 1068451 h 2064983"/>
                      <a:gd name="connsiteX3-303" fmla="*/ 517294 w 678609"/>
                      <a:gd name="connsiteY3-304" fmla="*/ 1806915 h 2064983"/>
                      <a:gd name="connsiteX4-305" fmla="*/ 259226 w 678609"/>
                      <a:gd name="connsiteY4-306" fmla="*/ 2064983 h 2064983"/>
                      <a:gd name="connsiteX5-307" fmla="*/ 259227 w 678609"/>
                      <a:gd name="connsiteY5-308" fmla="*/ 2064982 h 2064983"/>
                      <a:gd name="connsiteX6-309" fmla="*/ 1159 w 678609"/>
                      <a:gd name="connsiteY6-310" fmla="*/ 1806914 h 2064983"/>
                      <a:gd name="connsiteX7-311" fmla="*/ 0 w 678609"/>
                      <a:gd name="connsiteY7-312" fmla="*/ 1072868 h 2064983"/>
                      <a:gd name="connsiteX8-313" fmla="*/ 263994 w 678609"/>
                      <a:gd name="connsiteY8-314" fmla="*/ 7785 h 2064983"/>
                      <a:gd name="connsiteX0-315" fmla="*/ 263994 w 676632"/>
                      <a:gd name="connsiteY0-316" fmla="*/ 31105 h 2088303"/>
                      <a:gd name="connsiteX1-317" fmla="*/ 676321 w 676632"/>
                      <a:gd name="connsiteY1-318" fmla="*/ 24880 h 2088303"/>
                      <a:gd name="connsiteX2-319" fmla="*/ 516835 w 676632"/>
                      <a:gd name="connsiteY2-320" fmla="*/ 1091771 h 2088303"/>
                      <a:gd name="connsiteX3-321" fmla="*/ 517294 w 676632"/>
                      <a:gd name="connsiteY3-322" fmla="*/ 1830235 h 2088303"/>
                      <a:gd name="connsiteX4-323" fmla="*/ 259226 w 676632"/>
                      <a:gd name="connsiteY4-324" fmla="*/ 2088303 h 2088303"/>
                      <a:gd name="connsiteX5-325" fmla="*/ 259227 w 676632"/>
                      <a:gd name="connsiteY5-326" fmla="*/ 2088302 h 2088303"/>
                      <a:gd name="connsiteX6-327" fmla="*/ 1159 w 676632"/>
                      <a:gd name="connsiteY6-328" fmla="*/ 1830234 h 2088303"/>
                      <a:gd name="connsiteX7-329" fmla="*/ 0 w 676632"/>
                      <a:gd name="connsiteY7-330" fmla="*/ 1096188 h 2088303"/>
                      <a:gd name="connsiteX8-331" fmla="*/ 263994 w 676632"/>
                      <a:gd name="connsiteY8-332" fmla="*/ 31105 h 2088303"/>
                      <a:gd name="connsiteX0-333" fmla="*/ 263994 w 676730"/>
                      <a:gd name="connsiteY0-334" fmla="*/ 6225 h 2063423"/>
                      <a:gd name="connsiteX1-335" fmla="*/ 676321 w 676730"/>
                      <a:gd name="connsiteY1-336" fmla="*/ 0 h 2063423"/>
                      <a:gd name="connsiteX2-337" fmla="*/ 516835 w 676730"/>
                      <a:gd name="connsiteY2-338" fmla="*/ 1066891 h 2063423"/>
                      <a:gd name="connsiteX3-339" fmla="*/ 517294 w 676730"/>
                      <a:gd name="connsiteY3-340" fmla="*/ 1805355 h 2063423"/>
                      <a:gd name="connsiteX4-341" fmla="*/ 259226 w 676730"/>
                      <a:gd name="connsiteY4-342" fmla="*/ 2063423 h 2063423"/>
                      <a:gd name="connsiteX5-343" fmla="*/ 259227 w 676730"/>
                      <a:gd name="connsiteY5-344" fmla="*/ 2063422 h 2063423"/>
                      <a:gd name="connsiteX6-345" fmla="*/ 1159 w 676730"/>
                      <a:gd name="connsiteY6-346" fmla="*/ 1805354 h 2063423"/>
                      <a:gd name="connsiteX7-347" fmla="*/ 0 w 676730"/>
                      <a:gd name="connsiteY7-348" fmla="*/ 1071308 h 2063423"/>
                      <a:gd name="connsiteX8-349" fmla="*/ 263994 w 676730"/>
                      <a:gd name="connsiteY8-350" fmla="*/ 6225 h 2063423"/>
                      <a:gd name="connsiteX0-351" fmla="*/ 267608 w 681973"/>
                      <a:gd name="connsiteY0-352" fmla="*/ 78285 h 2142712"/>
                      <a:gd name="connsiteX1-353" fmla="*/ 676321 w 681973"/>
                      <a:gd name="connsiteY1-354" fmla="*/ 79289 h 2142712"/>
                      <a:gd name="connsiteX2-355" fmla="*/ 516835 w 681973"/>
                      <a:gd name="connsiteY2-356" fmla="*/ 1146180 h 2142712"/>
                      <a:gd name="connsiteX3-357" fmla="*/ 517294 w 681973"/>
                      <a:gd name="connsiteY3-358" fmla="*/ 1884644 h 2142712"/>
                      <a:gd name="connsiteX4-359" fmla="*/ 259226 w 681973"/>
                      <a:gd name="connsiteY4-360" fmla="*/ 2142712 h 2142712"/>
                      <a:gd name="connsiteX5-361" fmla="*/ 259227 w 681973"/>
                      <a:gd name="connsiteY5-362" fmla="*/ 2142711 h 2142712"/>
                      <a:gd name="connsiteX6-363" fmla="*/ 1159 w 681973"/>
                      <a:gd name="connsiteY6-364" fmla="*/ 1884643 h 2142712"/>
                      <a:gd name="connsiteX7-365" fmla="*/ 0 w 681973"/>
                      <a:gd name="connsiteY7-366" fmla="*/ 1150597 h 2142712"/>
                      <a:gd name="connsiteX8-367" fmla="*/ 267608 w 681973"/>
                      <a:gd name="connsiteY8-368" fmla="*/ 78285 h 2142712"/>
                      <a:gd name="connsiteX0-369" fmla="*/ 267608 w 730032"/>
                      <a:gd name="connsiteY0-370" fmla="*/ 0 h 2064427"/>
                      <a:gd name="connsiteX1-371" fmla="*/ 676321 w 730032"/>
                      <a:gd name="connsiteY1-372" fmla="*/ 1004 h 2064427"/>
                      <a:gd name="connsiteX2-373" fmla="*/ 516835 w 730032"/>
                      <a:gd name="connsiteY2-374" fmla="*/ 1067895 h 2064427"/>
                      <a:gd name="connsiteX3-375" fmla="*/ 517294 w 730032"/>
                      <a:gd name="connsiteY3-376" fmla="*/ 1806359 h 2064427"/>
                      <a:gd name="connsiteX4-377" fmla="*/ 259226 w 730032"/>
                      <a:gd name="connsiteY4-378" fmla="*/ 2064427 h 2064427"/>
                      <a:gd name="connsiteX5-379" fmla="*/ 259227 w 730032"/>
                      <a:gd name="connsiteY5-380" fmla="*/ 2064426 h 2064427"/>
                      <a:gd name="connsiteX6-381" fmla="*/ 1159 w 730032"/>
                      <a:gd name="connsiteY6-382" fmla="*/ 1806358 h 2064427"/>
                      <a:gd name="connsiteX7-383" fmla="*/ 0 w 730032"/>
                      <a:gd name="connsiteY7-384" fmla="*/ 1072312 h 2064427"/>
                      <a:gd name="connsiteX8-385" fmla="*/ 267608 w 730032"/>
                      <a:gd name="connsiteY8-386" fmla="*/ 0 h 2064427"/>
                      <a:gd name="connsiteX0-387" fmla="*/ 267608 w 681218"/>
                      <a:gd name="connsiteY0-388" fmla="*/ 0 h 2064427"/>
                      <a:gd name="connsiteX1-389" fmla="*/ 676321 w 681218"/>
                      <a:gd name="connsiteY1-390" fmla="*/ 1004 h 2064427"/>
                      <a:gd name="connsiteX2-391" fmla="*/ 516835 w 681218"/>
                      <a:gd name="connsiteY2-392" fmla="*/ 1067895 h 2064427"/>
                      <a:gd name="connsiteX3-393" fmla="*/ 517294 w 681218"/>
                      <a:gd name="connsiteY3-394" fmla="*/ 1806359 h 2064427"/>
                      <a:gd name="connsiteX4-395" fmla="*/ 259226 w 681218"/>
                      <a:gd name="connsiteY4-396" fmla="*/ 2064427 h 2064427"/>
                      <a:gd name="connsiteX5-397" fmla="*/ 259227 w 681218"/>
                      <a:gd name="connsiteY5-398" fmla="*/ 2064426 h 2064427"/>
                      <a:gd name="connsiteX6-399" fmla="*/ 1159 w 681218"/>
                      <a:gd name="connsiteY6-400" fmla="*/ 1806358 h 2064427"/>
                      <a:gd name="connsiteX7-401" fmla="*/ 0 w 681218"/>
                      <a:gd name="connsiteY7-402" fmla="*/ 1072312 h 2064427"/>
                      <a:gd name="connsiteX8-403" fmla="*/ 267608 w 681218"/>
                      <a:gd name="connsiteY8-404" fmla="*/ 0 h 2064427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6" name="Rectangle: Rounded Corners 17"/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-1" fmla="*/ 317 w 516453"/>
                      <a:gd name="connsiteY0-2" fmla="*/ 258068 h 1562101"/>
                      <a:gd name="connsiteX1-3" fmla="*/ 258385 w 516453"/>
                      <a:gd name="connsiteY1-4" fmla="*/ 0 h 1562101"/>
                      <a:gd name="connsiteX2-5" fmla="*/ 258385 w 516453"/>
                      <a:gd name="connsiteY2-6" fmla="*/ 0 h 1562101"/>
                      <a:gd name="connsiteX3-7" fmla="*/ 516453 w 516453"/>
                      <a:gd name="connsiteY3-8" fmla="*/ 258068 h 1562101"/>
                      <a:gd name="connsiteX4-9" fmla="*/ 516452 w 516453"/>
                      <a:gd name="connsiteY4-10" fmla="*/ 1304033 h 1562101"/>
                      <a:gd name="connsiteX5-11" fmla="*/ 258384 w 516453"/>
                      <a:gd name="connsiteY5-12" fmla="*/ 1562101 h 1562101"/>
                      <a:gd name="connsiteX6-13" fmla="*/ 258385 w 516453"/>
                      <a:gd name="connsiteY6-14" fmla="*/ 1562100 h 1562101"/>
                      <a:gd name="connsiteX7-15" fmla="*/ 317 w 516453"/>
                      <a:gd name="connsiteY7-16" fmla="*/ 1304032 h 1562101"/>
                      <a:gd name="connsiteX8-17" fmla="*/ 0 w 516453"/>
                      <a:gd name="connsiteY8-18" fmla="*/ 572790 h 1562101"/>
                      <a:gd name="connsiteX9" fmla="*/ 317 w 516453"/>
                      <a:gd name="connsiteY9" fmla="*/ 258068 h 1562101"/>
                      <a:gd name="connsiteX0-19" fmla="*/ 317 w 535170"/>
                      <a:gd name="connsiteY0-20" fmla="*/ 258068 h 1562101"/>
                      <a:gd name="connsiteX1-21" fmla="*/ 258385 w 535170"/>
                      <a:gd name="connsiteY1-22" fmla="*/ 0 h 1562101"/>
                      <a:gd name="connsiteX2-23" fmla="*/ 258385 w 535170"/>
                      <a:gd name="connsiteY2-24" fmla="*/ 0 h 1562101"/>
                      <a:gd name="connsiteX3-25" fmla="*/ 516453 w 535170"/>
                      <a:gd name="connsiteY3-26" fmla="*/ 258068 h 1562101"/>
                      <a:gd name="connsiteX4-27" fmla="*/ 515241 w 535170"/>
                      <a:gd name="connsiteY4-28" fmla="*/ 564644 h 1562101"/>
                      <a:gd name="connsiteX5-29" fmla="*/ 516452 w 535170"/>
                      <a:gd name="connsiteY5-30" fmla="*/ 1304033 h 1562101"/>
                      <a:gd name="connsiteX6-31" fmla="*/ 258384 w 535170"/>
                      <a:gd name="connsiteY6-32" fmla="*/ 1562101 h 1562101"/>
                      <a:gd name="connsiteX7-33" fmla="*/ 258385 w 535170"/>
                      <a:gd name="connsiteY7-34" fmla="*/ 1562100 h 1562101"/>
                      <a:gd name="connsiteX8-35" fmla="*/ 317 w 535170"/>
                      <a:gd name="connsiteY8-36" fmla="*/ 1304032 h 1562101"/>
                      <a:gd name="connsiteX9-37" fmla="*/ 0 w 535170"/>
                      <a:gd name="connsiteY9-38" fmla="*/ 572790 h 1562101"/>
                      <a:gd name="connsiteX10" fmla="*/ 317 w 535170"/>
                      <a:gd name="connsiteY10" fmla="*/ 258068 h 1562101"/>
                      <a:gd name="connsiteX0-39" fmla="*/ 317 w 535170"/>
                      <a:gd name="connsiteY0-40" fmla="*/ 258068 h 1562101"/>
                      <a:gd name="connsiteX1-41" fmla="*/ 258385 w 535170"/>
                      <a:gd name="connsiteY1-42" fmla="*/ 0 h 1562101"/>
                      <a:gd name="connsiteX2-43" fmla="*/ 516453 w 535170"/>
                      <a:gd name="connsiteY2-44" fmla="*/ 258068 h 1562101"/>
                      <a:gd name="connsiteX3-45" fmla="*/ 515241 w 535170"/>
                      <a:gd name="connsiteY3-46" fmla="*/ 564644 h 1562101"/>
                      <a:gd name="connsiteX4-47" fmla="*/ 516452 w 535170"/>
                      <a:gd name="connsiteY4-48" fmla="*/ 1304033 h 1562101"/>
                      <a:gd name="connsiteX5-49" fmla="*/ 258384 w 535170"/>
                      <a:gd name="connsiteY5-50" fmla="*/ 1562101 h 1562101"/>
                      <a:gd name="connsiteX6-51" fmla="*/ 258385 w 535170"/>
                      <a:gd name="connsiteY6-52" fmla="*/ 1562100 h 1562101"/>
                      <a:gd name="connsiteX7-53" fmla="*/ 317 w 535170"/>
                      <a:gd name="connsiteY7-54" fmla="*/ 1304032 h 1562101"/>
                      <a:gd name="connsiteX8-55" fmla="*/ 0 w 535170"/>
                      <a:gd name="connsiteY8-56" fmla="*/ 572790 h 1562101"/>
                      <a:gd name="connsiteX9-57" fmla="*/ 317 w 535170"/>
                      <a:gd name="connsiteY9-58" fmla="*/ 258068 h 1562101"/>
                      <a:gd name="connsiteX0-59" fmla="*/ 317 w 554283"/>
                      <a:gd name="connsiteY0-60" fmla="*/ 38833 h 1342866"/>
                      <a:gd name="connsiteX1-61" fmla="*/ 516453 w 554283"/>
                      <a:gd name="connsiteY1-62" fmla="*/ 38833 h 1342866"/>
                      <a:gd name="connsiteX2-63" fmla="*/ 515241 w 554283"/>
                      <a:gd name="connsiteY2-64" fmla="*/ 345409 h 1342866"/>
                      <a:gd name="connsiteX3-65" fmla="*/ 516452 w 554283"/>
                      <a:gd name="connsiteY3-66" fmla="*/ 1084798 h 1342866"/>
                      <a:gd name="connsiteX4-67" fmla="*/ 258384 w 554283"/>
                      <a:gd name="connsiteY4-68" fmla="*/ 1342866 h 1342866"/>
                      <a:gd name="connsiteX5-69" fmla="*/ 258385 w 554283"/>
                      <a:gd name="connsiteY5-70" fmla="*/ 1342865 h 1342866"/>
                      <a:gd name="connsiteX6-71" fmla="*/ 317 w 554283"/>
                      <a:gd name="connsiteY6-72" fmla="*/ 1084797 h 1342866"/>
                      <a:gd name="connsiteX7-73" fmla="*/ 0 w 554283"/>
                      <a:gd name="connsiteY7-74" fmla="*/ 353555 h 1342866"/>
                      <a:gd name="connsiteX8-75" fmla="*/ 317 w 554283"/>
                      <a:gd name="connsiteY8-76" fmla="*/ 38833 h 1342866"/>
                      <a:gd name="connsiteX0-77" fmla="*/ 163239 w 542216"/>
                      <a:gd name="connsiteY0-78" fmla="*/ 3110 h 2056585"/>
                      <a:gd name="connsiteX1-79" fmla="*/ 516453 w 542216"/>
                      <a:gd name="connsiteY1-80" fmla="*/ 752552 h 2056585"/>
                      <a:gd name="connsiteX2-81" fmla="*/ 515241 w 542216"/>
                      <a:gd name="connsiteY2-82" fmla="*/ 1059128 h 2056585"/>
                      <a:gd name="connsiteX3-83" fmla="*/ 516452 w 542216"/>
                      <a:gd name="connsiteY3-84" fmla="*/ 1798517 h 2056585"/>
                      <a:gd name="connsiteX4-85" fmla="*/ 258384 w 542216"/>
                      <a:gd name="connsiteY4-86" fmla="*/ 2056585 h 2056585"/>
                      <a:gd name="connsiteX5-87" fmla="*/ 258385 w 542216"/>
                      <a:gd name="connsiteY5-88" fmla="*/ 2056584 h 2056585"/>
                      <a:gd name="connsiteX6-89" fmla="*/ 317 w 542216"/>
                      <a:gd name="connsiteY6-90" fmla="*/ 1798516 h 2056585"/>
                      <a:gd name="connsiteX7-91" fmla="*/ 0 w 542216"/>
                      <a:gd name="connsiteY7-92" fmla="*/ 1067274 h 2056585"/>
                      <a:gd name="connsiteX8-93" fmla="*/ 163239 w 542216"/>
                      <a:gd name="connsiteY8-94" fmla="*/ 3110 h 2056585"/>
                      <a:gd name="connsiteX0-95" fmla="*/ 163239 w 539217"/>
                      <a:gd name="connsiteY0-96" fmla="*/ 98143 h 2151618"/>
                      <a:gd name="connsiteX1-97" fmla="*/ 512380 w 539217"/>
                      <a:gd name="connsiteY1-98" fmla="*/ 87961 h 2151618"/>
                      <a:gd name="connsiteX2-99" fmla="*/ 515241 w 539217"/>
                      <a:gd name="connsiteY2-100" fmla="*/ 1154161 h 2151618"/>
                      <a:gd name="connsiteX3-101" fmla="*/ 516452 w 539217"/>
                      <a:gd name="connsiteY3-102" fmla="*/ 1893550 h 2151618"/>
                      <a:gd name="connsiteX4-103" fmla="*/ 258384 w 539217"/>
                      <a:gd name="connsiteY4-104" fmla="*/ 2151618 h 2151618"/>
                      <a:gd name="connsiteX5-105" fmla="*/ 258385 w 539217"/>
                      <a:gd name="connsiteY5-106" fmla="*/ 2151617 h 2151618"/>
                      <a:gd name="connsiteX6-107" fmla="*/ 317 w 539217"/>
                      <a:gd name="connsiteY6-108" fmla="*/ 1893549 h 2151618"/>
                      <a:gd name="connsiteX7-109" fmla="*/ 0 w 539217"/>
                      <a:gd name="connsiteY7-110" fmla="*/ 1162307 h 2151618"/>
                      <a:gd name="connsiteX8-111" fmla="*/ 163239 w 539217"/>
                      <a:gd name="connsiteY8-112" fmla="*/ 98143 h 2151618"/>
                      <a:gd name="connsiteX0-113" fmla="*/ 163239 w 595457"/>
                      <a:gd name="connsiteY0-114" fmla="*/ 27667 h 2081142"/>
                      <a:gd name="connsiteX1-115" fmla="*/ 512380 w 595457"/>
                      <a:gd name="connsiteY1-116" fmla="*/ 17485 h 2081142"/>
                      <a:gd name="connsiteX2-117" fmla="*/ 515241 w 595457"/>
                      <a:gd name="connsiteY2-118" fmla="*/ 1083685 h 2081142"/>
                      <a:gd name="connsiteX3-119" fmla="*/ 516452 w 595457"/>
                      <a:gd name="connsiteY3-120" fmla="*/ 1823074 h 2081142"/>
                      <a:gd name="connsiteX4-121" fmla="*/ 258384 w 595457"/>
                      <a:gd name="connsiteY4-122" fmla="*/ 2081142 h 2081142"/>
                      <a:gd name="connsiteX5-123" fmla="*/ 258385 w 595457"/>
                      <a:gd name="connsiteY5-124" fmla="*/ 2081141 h 2081142"/>
                      <a:gd name="connsiteX6-125" fmla="*/ 317 w 595457"/>
                      <a:gd name="connsiteY6-126" fmla="*/ 1823073 h 2081142"/>
                      <a:gd name="connsiteX7-127" fmla="*/ 0 w 595457"/>
                      <a:gd name="connsiteY7-128" fmla="*/ 1091831 h 2081142"/>
                      <a:gd name="connsiteX8-129" fmla="*/ 163239 w 595457"/>
                      <a:gd name="connsiteY8-130" fmla="*/ 27667 h 2081142"/>
                      <a:gd name="connsiteX0-131" fmla="*/ 163239 w 595457"/>
                      <a:gd name="connsiteY0-132" fmla="*/ 11391 h 2064866"/>
                      <a:gd name="connsiteX1-133" fmla="*/ 512380 w 595457"/>
                      <a:gd name="connsiteY1-134" fmla="*/ 1209 h 2064866"/>
                      <a:gd name="connsiteX2-135" fmla="*/ 515241 w 595457"/>
                      <a:gd name="connsiteY2-136" fmla="*/ 1067409 h 2064866"/>
                      <a:gd name="connsiteX3-137" fmla="*/ 516452 w 595457"/>
                      <a:gd name="connsiteY3-138" fmla="*/ 1806798 h 2064866"/>
                      <a:gd name="connsiteX4-139" fmla="*/ 258384 w 595457"/>
                      <a:gd name="connsiteY4-140" fmla="*/ 2064866 h 2064866"/>
                      <a:gd name="connsiteX5-141" fmla="*/ 258385 w 595457"/>
                      <a:gd name="connsiteY5-142" fmla="*/ 2064865 h 2064866"/>
                      <a:gd name="connsiteX6-143" fmla="*/ 317 w 595457"/>
                      <a:gd name="connsiteY6-144" fmla="*/ 1806797 h 2064866"/>
                      <a:gd name="connsiteX7-145" fmla="*/ 0 w 595457"/>
                      <a:gd name="connsiteY7-146" fmla="*/ 1075555 h 2064866"/>
                      <a:gd name="connsiteX8-147" fmla="*/ 163239 w 595457"/>
                      <a:gd name="connsiteY8-148" fmla="*/ 11391 h 2064866"/>
                      <a:gd name="connsiteX0-149" fmla="*/ 163239 w 598468"/>
                      <a:gd name="connsiteY0-150" fmla="*/ 4508 h 2057983"/>
                      <a:gd name="connsiteX1-151" fmla="*/ 516453 w 598468"/>
                      <a:gd name="connsiteY1-152" fmla="*/ 2472 h 2057983"/>
                      <a:gd name="connsiteX2-153" fmla="*/ 515241 w 598468"/>
                      <a:gd name="connsiteY2-154" fmla="*/ 1060526 h 2057983"/>
                      <a:gd name="connsiteX3-155" fmla="*/ 516452 w 598468"/>
                      <a:gd name="connsiteY3-156" fmla="*/ 1799915 h 2057983"/>
                      <a:gd name="connsiteX4-157" fmla="*/ 258384 w 598468"/>
                      <a:gd name="connsiteY4-158" fmla="*/ 2057983 h 2057983"/>
                      <a:gd name="connsiteX5-159" fmla="*/ 258385 w 598468"/>
                      <a:gd name="connsiteY5-160" fmla="*/ 2057982 h 2057983"/>
                      <a:gd name="connsiteX6-161" fmla="*/ 317 w 598468"/>
                      <a:gd name="connsiteY6-162" fmla="*/ 1799914 h 2057983"/>
                      <a:gd name="connsiteX7-163" fmla="*/ 0 w 598468"/>
                      <a:gd name="connsiteY7-164" fmla="*/ 1068672 h 2057983"/>
                      <a:gd name="connsiteX8-165" fmla="*/ 163239 w 598468"/>
                      <a:gd name="connsiteY8-166" fmla="*/ 4508 h 2057983"/>
                      <a:gd name="connsiteX0-167" fmla="*/ 163239 w 598587"/>
                      <a:gd name="connsiteY0-168" fmla="*/ 2042 h 2055517"/>
                      <a:gd name="connsiteX1-169" fmla="*/ 516453 w 598587"/>
                      <a:gd name="connsiteY1-170" fmla="*/ 6 h 2055517"/>
                      <a:gd name="connsiteX2-171" fmla="*/ 515241 w 598587"/>
                      <a:gd name="connsiteY2-172" fmla="*/ 1058060 h 2055517"/>
                      <a:gd name="connsiteX3-173" fmla="*/ 516452 w 598587"/>
                      <a:gd name="connsiteY3-174" fmla="*/ 1797449 h 2055517"/>
                      <a:gd name="connsiteX4-175" fmla="*/ 258384 w 598587"/>
                      <a:gd name="connsiteY4-176" fmla="*/ 2055517 h 2055517"/>
                      <a:gd name="connsiteX5-177" fmla="*/ 258385 w 598587"/>
                      <a:gd name="connsiteY5-178" fmla="*/ 2055516 h 2055517"/>
                      <a:gd name="connsiteX6-179" fmla="*/ 317 w 598587"/>
                      <a:gd name="connsiteY6-180" fmla="*/ 1797448 h 2055517"/>
                      <a:gd name="connsiteX7-181" fmla="*/ 0 w 598587"/>
                      <a:gd name="connsiteY7-182" fmla="*/ 1066206 h 2055517"/>
                      <a:gd name="connsiteX8-183" fmla="*/ 163239 w 598587"/>
                      <a:gd name="connsiteY8-184" fmla="*/ 2042 h 2055517"/>
                      <a:gd name="connsiteX0-185" fmla="*/ 163239 w 535169"/>
                      <a:gd name="connsiteY0-186" fmla="*/ 9542 h 2063017"/>
                      <a:gd name="connsiteX1-187" fmla="*/ 516453 w 535169"/>
                      <a:gd name="connsiteY1-188" fmla="*/ 7506 h 2063017"/>
                      <a:gd name="connsiteX2-189" fmla="*/ 515241 w 535169"/>
                      <a:gd name="connsiteY2-190" fmla="*/ 1065560 h 2063017"/>
                      <a:gd name="connsiteX3-191" fmla="*/ 516452 w 535169"/>
                      <a:gd name="connsiteY3-192" fmla="*/ 1804949 h 2063017"/>
                      <a:gd name="connsiteX4-193" fmla="*/ 258384 w 535169"/>
                      <a:gd name="connsiteY4-194" fmla="*/ 2063017 h 2063017"/>
                      <a:gd name="connsiteX5-195" fmla="*/ 258385 w 535169"/>
                      <a:gd name="connsiteY5-196" fmla="*/ 2063016 h 2063017"/>
                      <a:gd name="connsiteX6-197" fmla="*/ 317 w 535169"/>
                      <a:gd name="connsiteY6-198" fmla="*/ 1804948 h 2063017"/>
                      <a:gd name="connsiteX7-199" fmla="*/ 0 w 535169"/>
                      <a:gd name="connsiteY7-200" fmla="*/ 1073706 h 2063017"/>
                      <a:gd name="connsiteX8-201" fmla="*/ 163239 w 535169"/>
                      <a:gd name="connsiteY8-202" fmla="*/ 9542 h 2063017"/>
                      <a:gd name="connsiteX0-203" fmla="*/ 163239 w 535169"/>
                      <a:gd name="connsiteY0-204" fmla="*/ 2037 h 2055512"/>
                      <a:gd name="connsiteX1-205" fmla="*/ 516453 w 535169"/>
                      <a:gd name="connsiteY1-206" fmla="*/ 1 h 2055512"/>
                      <a:gd name="connsiteX2-207" fmla="*/ 515241 w 535169"/>
                      <a:gd name="connsiteY2-208" fmla="*/ 1058055 h 2055512"/>
                      <a:gd name="connsiteX3-209" fmla="*/ 516452 w 535169"/>
                      <a:gd name="connsiteY3-210" fmla="*/ 1797444 h 2055512"/>
                      <a:gd name="connsiteX4-211" fmla="*/ 258384 w 535169"/>
                      <a:gd name="connsiteY4-212" fmla="*/ 2055512 h 2055512"/>
                      <a:gd name="connsiteX5-213" fmla="*/ 258385 w 535169"/>
                      <a:gd name="connsiteY5-214" fmla="*/ 2055511 h 2055512"/>
                      <a:gd name="connsiteX6-215" fmla="*/ 317 w 535169"/>
                      <a:gd name="connsiteY6-216" fmla="*/ 1797443 h 2055512"/>
                      <a:gd name="connsiteX7-217" fmla="*/ 0 w 535169"/>
                      <a:gd name="connsiteY7-218" fmla="*/ 1066201 h 2055512"/>
                      <a:gd name="connsiteX8-219" fmla="*/ 163239 w 535169"/>
                      <a:gd name="connsiteY8-220" fmla="*/ 2037 h 2055512"/>
                      <a:gd name="connsiteX0-221" fmla="*/ 163239 w 529133"/>
                      <a:gd name="connsiteY0-222" fmla="*/ 2037 h 2055512"/>
                      <a:gd name="connsiteX1-223" fmla="*/ 516453 w 529133"/>
                      <a:gd name="connsiteY1-224" fmla="*/ 1 h 2055512"/>
                      <a:gd name="connsiteX2-225" fmla="*/ 515241 w 529133"/>
                      <a:gd name="connsiteY2-226" fmla="*/ 1058055 h 2055512"/>
                      <a:gd name="connsiteX3-227" fmla="*/ 516452 w 529133"/>
                      <a:gd name="connsiteY3-228" fmla="*/ 1797444 h 2055512"/>
                      <a:gd name="connsiteX4-229" fmla="*/ 258384 w 529133"/>
                      <a:gd name="connsiteY4-230" fmla="*/ 2055512 h 2055512"/>
                      <a:gd name="connsiteX5-231" fmla="*/ 258385 w 529133"/>
                      <a:gd name="connsiteY5-232" fmla="*/ 2055511 h 2055512"/>
                      <a:gd name="connsiteX6-233" fmla="*/ 317 w 529133"/>
                      <a:gd name="connsiteY6-234" fmla="*/ 1797443 h 2055512"/>
                      <a:gd name="connsiteX7-235" fmla="*/ 0 w 529133"/>
                      <a:gd name="connsiteY7-236" fmla="*/ 1066201 h 2055512"/>
                      <a:gd name="connsiteX8-237" fmla="*/ 163239 w 529133"/>
                      <a:gd name="connsiteY8-238" fmla="*/ 2037 h 2055512"/>
                      <a:gd name="connsiteX0-239" fmla="*/ 164371 w 530265"/>
                      <a:gd name="connsiteY0-240" fmla="*/ 2037 h 2055512"/>
                      <a:gd name="connsiteX1-241" fmla="*/ 517585 w 530265"/>
                      <a:gd name="connsiteY1-242" fmla="*/ 1 h 2055512"/>
                      <a:gd name="connsiteX2-243" fmla="*/ 516373 w 530265"/>
                      <a:gd name="connsiteY2-244" fmla="*/ 1058055 h 2055512"/>
                      <a:gd name="connsiteX3-245" fmla="*/ 517584 w 530265"/>
                      <a:gd name="connsiteY3-246" fmla="*/ 1797444 h 2055512"/>
                      <a:gd name="connsiteX4-247" fmla="*/ 259516 w 530265"/>
                      <a:gd name="connsiteY4-248" fmla="*/ 2055512 h 2055512"/>
                      <a:gd name="connsiteX5-249" fmla="*/ 259517 w 530265"/>
                      <a:gd name="connsiteY5-250" fmla="*/ 2055511 h 2055512"/>
                      <a:gd name="connsiteX6-251" fmla="*/ 1449 w 530265"/>
                      <a:gd name="connsiteY6-252" fmla="*/ 1797443 h 2055512"/>
                      <a:gd name="connsiteX7-253" fmla="*/ 1132 w 530265"/>
                      <a:gd name="connsiteY7-254" fmla="*/ 1066201 h 2055512"/>
                      <a:gd name="connsiteX8-255" fmla="*/ 164371 w 530265"/>
                      <a:gd name="connsiteY8-256" fmla="*/ 2037 h 2055512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10" name="Group 209"/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13" name="Rectangle: Rounded Corners 1"/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-1" fmla="*/ 0 w 535099"/>
                      <a:gd name="connsiteY0-2" fmla="*/ 258068 h 1562101"/>
                      <a:gd name="connsiteX1-3" fmla="*/ 258068 w 535099"/>
                      <a:gd name="connsiteY1-4" fmla="*/ 0 h 1562101"/>
                      <a:gd name="connsiteX2-5" fmla="*/ 258068 w 535099"/>
                      <a:gd name="connsiteY2-6" fmla="*/ 0 h 1562101"/>
                      <a:gd name="connsiteX3-7" fmla="*/ 516136 w 535099"/>
                      <a:gd name="connsiteY3-8" fmla="*/ 258068 h 1562101"/>
                      <a:gd name="connsiteX4-9" fmla="*/ 515676 w 535099"/>
                      <a:gd name="connsiteY4-10" fmla="*/ 565569 h 1562101"/>
                      <a:gd name="connsiteX5-11" fmla="*/ 516135 w 535099"/>
                      <a:gd name="connsiteY5-12" fmla="*/ 1304033 h 1562101"/>
                      <a:gd name="connsiteX6-13" fmla="*/ 258067 w 535099"/>
                      <a:gd name="connsiteY6-14" fmla="*/ 1562101 h 1562101"/>
                      <a:gd name="connsiteX7-15" fmla="*/ 258068 w 535099"/>
                      <a:gd name="connsiteY7-16" fmla="*/ 1562100 h 1562101"/>
                      <a:gd name="connsiteX8-17" fmla="*/ 0 w 535099"/>
                      <a:gd name="connsiteY8-18" fmla="*/ 1304032 h 1562101"/>
                      <a:gd name="connsiteX9" fmla="*/ 0 w 535099"/>
                      <a:gd name="connsiteY9" fmla="*/ 258068 h 1562101"/>
                      <a:gd name="connsiteX0-19" fmla="*/ 1159 w 536258"/>
                      <a:gd name="connsiteY0-20" fmla="*/ 258068 h 1562101"/>
                      <a:gd name="connsiteX1-21" fmla="*/ 259227 w 536258"/>
                      <a:gd name="connsiteY1-22" fmla="*/ 0 h 1562101"/>
                      <a:gd name="connsiteX2-23" fmla="*/ 259227 w 536258"/>
                      <a:gd name="connsiteY2-24" fmla="*/ 0 h 1562101"/>
                      <a:gd name="connsiteX3-25" fmla="*/ 517295 w 536258"/>
                      <a:gd name="connsiteY3-26" fmla="*/ 258068 h 1562101"/>
                      <a:gd name="connsiteX4-27" fmla="*/ 516835 w 536258"/>
                      <a:gd name="connsiteY4-28" fmla="*/ 565569 h 1562101"/>
                      <a:gd name="connsiteX5-29" fmla="*/ 517294 w 536258"/>
                      <a:gd name="connsiteY5-30" fmla="*/ 1304033 h 1562101"/>
                      <a:gd name="connsiteX6-31" fmla="*/ 259226 w 536258"/>
                      <a:gd name="connsiteY6-32" fmla="*/ 1562101 h 1562101"/>
                      <a:gd name="connsiteX7-33" fmla="*/ 259227 w 536258"/>
                      <a:gd name="connsiteY7-34" fmla="*/ 1562100 h 1562101"/>
                      <a:gd name="connsiteX8-35" fmla="*/ 1159 w 536258"/>
                      <a:gd name="connsiteY8-36" fmla="*/ 1304032 h 1562101"/>
                      <a:gd name="connsiteX9-37" fmla="*/ 0 w 536258"/>
                      <a:gd name="connsiteY9-38" fmla="*/ 569986 h 1562101"/>
                      <a:gd name="connsiteX10" fmla="*/ 1159 w 536258"/>
                      <a:gd name="connsiteY10" fmla="*/ 258068 h 1562101"/>
                      <a:gd name="connsiteX0-39" fmla="*/ 1159 w 536258"/>
                      <a:gd name="connsiteY0-40" fmla="*/ 258068 h 1562101"/>
                      <a:gd name="connsiteX1-41" fmla="*/ 259227 w 536258"/>
                      <a:gd name="connsiteY1-42" fmla="*/ 0 h 1562101"/>
                      <a:gd name="connsiteX2-43" fmla="*/ 259227 w 536258"/>
                      <a:gd name="connsiteY2-44" fmla="*/ 0 h 1562101"/>
                      <a:gd name="connsiteX3-45" fmla="*/ 517295 w 536258"/>
                      <a:gd name="connsiteY3-46" fmla="*/ 258068 h 1562101"/>
                      <a:gd name="connsiteX4-47" fmla="*/ 516835 w 536258"/>
                      <a:gd name="connsiteY4-48" fmla="*/ 565569 h 1562101"/>
                      <a:gd name="connsiteX5-49" fmla="*/ 517294 w 536258"/>
                      <a:gd name="connsiteY5-50" fmla="*/ 1304033 h 1562101"/>
                      <a:gd name="connsiteX6-51" fmla="*/ 259226 w 536258"/>
                      <a:gd name="connsiteY6-52" fmla="*/ 1562101 h 1562101"/>
                      <a:gd name="connsiteX7-53" fmla="*/ 259227 w 536258"/>
                      <a:gd name="connsiteY7-54" fmla="*/ 1562100 h 1562101"/>
                      <a:gd name="connsiteX8-55" fmla="*/ 1159 w 536258"/>
                      <a:gd name="connsiteY8-56" fmla="*/ 1304032 h 1562101"/>
                      <a:gd name="connsiteX9-57" fmla="*/ 0 w 536258"/>
                      <a:gd name="connsiteY9-58" fmla="*/ 569986 h 1562101"/>
                      <a:gd name="connsiteX10-59" fmla="*/ 1159 w 536258"/>
                      <a:gd name="connsiteY10-60" fmla="*/ 258068 h 1562101"/>
                      <a:gd name="connsiteX0-61" fmla="*/ 1159 w 536258"/>
                      <a:gd name="connsiteY0-62" fmla="*/ 258068 h 1562101"/>
                      <a:gd name="connsiteX1-63" fmla="*/ 259227 w 536258"/>
                      <a:gd name="connsiteY1-64" fmla="*/ 0 h 1562101"/>
                      <a:gd name="connsiteX2-65" fmla="*/ 517295 w 536258"/>
                      <a:gd name="connsiteY2-66" fmla="*/ 258068 h 1562101"/>
                      <a:gd name="connsiteX3-67" fmla="*/ 516835 w 536258"/>
                      <a:gd name="connsiteY3-68" fmla="*/ 565569 h 1562101"/>
                      <a:gd name="connsiteX4-69" fmla="*/ 517294 w 536258"/>
                      <a:gd name="connsiteY4-70" fmla="*/ 1304033 h 1562101"/>
                      <a:gd name="connsiteX5-71" fmla="*/ 259226 w 536258"/>
                      <a:gd name="connsiteY5-72" fmla="*/ 1562101 h 1562101"/>
                      <a:gd name="connsiteX6-73" fmla="*/ 259227 w 536258"/>
                      <a:gd name="connsiteY6-74" fmla="*/ 1562100 h 1562101"/>
                      <a:gd name="connsiteX7-75" fmla="*/ 1159 w 536258"/>
                      <a:gd name="connsiteY7-76" fmla="*/ 1304032 h 1562101"/>
                      <a:gd name="connsiteX8-77" fmla="*/ 0 w 536258"/>
                      <a:gd name="connsiteY8-78" fmla="*/ 569986 h 1562101"/>
                      <a:gd name="connsiteX9-79" fmla="*/ 1159 w 536258"/>
                      <a:gd name="connsiteY9-80" fmla="*/ 258068 h 1562101"/>
                      <a:gd name="connsiteX0-81" fmla="*/ 1159 w 555374"/>
                      <a:gd name="connsiteY0-82" fmla="*/ 38714 h 1342747"/>
                      <a:gd name="connsiteX1-83" fmla="*/ 517295 w 555374"/>
                      <a:gd name="connsiteY1-84" fmla="*/ 38714 h 1342747"/>
                      <a:gd name="connsiteX2-85" fmla="*/ 516835 w 555374"/>
                      <a:gd name="connsiteY2-86" fmla="*/ 346215 h 1342747"/>
                      <a:gd name="connsiteX3-87" fmla="*/ 517294 w 555374"/>
                      <a:gd name="connsiteY3-88" fmla="*/ 1084679 h 1342747"/>
                      <a:gd name="connsiteX4-89" fmla="*/ 259226 w 555374"/>
                      <a:gd name="connsiteY4-90" fmla="*/ 1342747 h 1342747"/>
                      <a:gd name="connsiteX5-91" fmla="*/ 259227 w 555374"/>
                      <a:gd name="connsiteY5-92" fmla="*/ 1342746 h 1342747"/>
                      <a:gd name="connsiteX6-93" fmla="*/ 1159 w 555374"/>
                      <a:gd name="connsiteY6-94" fmla="*/ 1084678 h 1342747"/>
                      <a:gd name="connsiteX7-95" fmla="*/ 0 w 555374"/>
                      <a:gd name="connsiteY7-96" fmla="*/ 350632 h 1342747"/>
                      <a:gd name="connsiteX8-97" fmla="*/ 1159 w 555374"/>
                      <a:gd name="connsiteY8-98" fmla="*/ 38714 h 1342747"/>
                      <a:gd name="connsiteX0-99" fmla="*/ 263994 w 535905"/>
                      <a:gd name="connsiteY0-100" fmla="*/ 3045 h 2060243"/>
                      <a:gd name="connsiteX1-101" fmla="*/ 517295 w 535905"/>
                      <a:gd name="connsiteY1-102" fmla="*/ 756210 h 2060243"/>
                      <a:gd name="connsiteX2-103" fmla="*/ 516835 w 535905"/>
                      <a:gd name="connsiteY2-104" fmla="*/ 1063711 h 2060243"/>
                      <a:gd name="connsiteX3-105" fmla="*/ 517294 w 535905"/>
                      <a:gd name="connsiteY3-106" fmla="*/ 1802175 h 2060243"/>
                      <a:gd name="connsiteX4-107" fmla="*/ 259226 w 535905"/>
                      <a:gd name="connsiteY4-108" fmla="*/ 2060243 h 2060243"/>
                      <a:gd name="connsiteX5-109" fmla="*/ 259227 w 535905"/>
                      <a:gd name="connsiteY5-110" fmla="*/ 2060242 h 2060243"/>
                      <a:gd name="connsiteX6-111" fmla="*/ 1159 w 535905"/>
                      <a:gd name="connsiteY6-112" fmla="*/ 1802174 h 2060243"/>
                      <a:gd name="connsiteX7-113" fmla="*/ 0 w 535905"/>
                      <a:gd name="connsiteY7-114" fmla="*/ 1068128 h 2060243"/>
                      <a:gd name="connsiteX8-115" fmla="*/ 263994 w 535905"/>
                      <a:gd name="connsiteY8-116" fmla="*/ 3045 h 2060243"/>
                      <a:gd name="connsiteX0-117" fmla="*/ 263994 w 664925"/>
                      <a:gd name="connsiteY0-118" fmla="*/ 87056 h 2144254"/>
                      <a:gd name="connsiteX1-119" fmla="*/ 658652 w 664925"/>
                      <a:gd name="connsiteY1-120" fmla="*/ 93682 h 2144254"/>
                      <a:gd name="connsiteX2-121" fmla="*/ 516835 w 664925"/>
                      <a:gd name="connsiteY2-122" fmla="*/ 1147722 h 2144254"/>
                      <a:gd name="connsiteX3-123" fmla="*/ 517294 w 664925"/>
                      <a:gd name="connsiteY3-124" fmla="*/ 1886186 h 2144254"/>
                      <a:gd name="connsiteX4-125" fmla="*/ 259226 w 664925"/>
                      <a:gd name="connsiteY4-126" fmla="*/ 2144254 h 2144254"/>
                      <a:gd name="connsiteX5-127" fmla="*/ 259227 w 664925"/>
                      <a:gd name="connsiteY5-128" fmla="*/ 2144253 h 2144254"/>
                      <a:gd name="connsiteX6-129" fmla="*/ 1159 w 664925"/>
                      <a:gd name="connsiteY6-130" fmla="*/ 1886185 h 2144254"/>
                      <a:gd name="connsiteX7-131" fmla="*/ 0 w 664925"/>
                      <a:gd name="connsiteY7-132" fmla="*/ 1152139 h 2144254"/>
                      <a:gd name="connsiteX8-133" fmla="*/ 263994 w 664925"/>
                      <a:gd name="connsiteY8-134" fmla="*/ 87056 h 2144254"/>
                      <a:gd name="connsiteX0-135" fmla="*/ 263994 w 710801"/>
                      <a:gd name="connsiteY0-136" fmla="*/ 28420 h 2085618"/>
                      <a:gd name="connsiteX1-137" fmla="*/ 658652 w 710801"/>
                      <a:gd name="connsiteY1-138" fmla="*/ 35046 h 2085618"/>
                      <a:gd name="connsiteX2-139" fmla="*/ 516835 w 710801"/>
                      <a:gd name="connsiteY2-140" fmla="*/ 1089086 h 2085618"/>
                      <a:gd name="connsiteX3-141" fmla="*/ 517294 w 710801"/>
                      <a:gd name="connsiteY3-142" fmla="*/ 1827550 h 2085618"/>
                      <a:gd name="connsiteX4-143" fmla="*/ 259226 w 710801"/>
                      <a:gd name="connsiteY4-144" fmla="*/ 2085618 h 2085618"/>
                      <a:gd name="connsiteX5-145" fmla="*/ 259227 w 710801"/>
                      <a:gd name="connsiteY5-146" fmla="*/ 2085617 h 2085618"/>
                      <a:gd name="connsiteX6-147" fmla="*/ 1159 w 710801"/>
                      <a:gd name="connsiteY6-148" fmla="*/ 1827549 h 2085618"/>
                      <a:gd name="connsiteX7-149" fmla="*/ 0 w 710801"/>
                      <a:gd name="connsiteY7-150" fmla="*/ 1093503 h 2085618"/>
                      <a:gd name="connsiteX8-151" fmla="*/ 263994 w 710801"/>
                      <a:gd name="connsiteY8-152" fmla="*/ 28420 h 2085618"/>
                      <a:gd name="connsiteX0-153" fmla="*/ 263994 w 710801"/>
                      <a:gd name="connsiteY0-154" fmla="*/ 7864 h 2065062"/>
                      <a:gd name="connsiteX1-155" fmla="*/ 658652 w 710801"/>
                      <a:gd name="connsiteY1-156" fmla="*/ 14490 h 2065062"/>
                      <a:gd name="connsiteX2-157" fmla="*/ 516835 w 710801"/>
                      <a:gd name="connsiteY2-158" fmla="*/ 1068530 h 2065062"/>
                      <a:gd name="connsiteX3-159" fmla="*/ 517294 w 710801"/>
                      <a:gd name="connsiteY3-160" fmla="*/ 1806994 h 2065062"/>
                      <a:gd name="connsiteX4-161" fmla="*/ 259226 w 710801"/>
                      <a:gd name="connsiteY4-162" fmla="*/ 2065062 h 2065062"/>
                      <a:gd name="connsiteX5-163" fmla="*/ 259227 w 710801"/>
                      <a:gd name="connsiteY5-164" fmla="*/ 2065061 h 2065062"/>
                      <a:gd name="connsiteX6-165" fmla="*/ 1159 w 710801"/>
                      <a:gd name="connsiteY6-166" fmla="*/ 1806993 h 2065062"/>
                      <a:gd name="connsiteX7-167" fmla="*/ 0 w 710801"/>
                      <a:gd name="connsiteY7-168" fmla="*/ 1072947 h 2065062"/>
                      <a:gd name="connsiteX8-169" fmla="*/ 263994 w 710801"/>
                      <a:gd name="connsiteY8-170" fmla="*/ 7864 h 2065062"/>
                      <a:gd name="connsiteX0-171" fmla="*/ 263994 w 713316"/>
                      <a:gd name="connsiteY0-172" fmla="*/ 0 h 2057198"/>
                      <a:gd name="connsiteX1-173" fmla="*/ 658652 w 713316"/>
                      <a:gd name="connsiteY1-174" fmla="*/ 6626 h 2057198"/>
                      <a:gd name="connsiteX2-175" fmla="*/ 516835 w 713316"/>
                      <a:gd name="connsiteY2-176" fmla="*/ 1060666 h 2057198"/>
                      <a:gd name="connsiteX3-177" fmla="*/ 517294 w 713316"/>
                      <a:gd name="connsiteY3-178" fmla="*/ 1799130 h 2057198"/>
                      <a:gd name="connsiteX4-179" fmla="*/ 259226 w 713316"/>
                      <a:gd name="connsiteY4-180" fmla="*/ 2057198 h 2057198"/>
                      <a:gd name="connsiteX5-181" fmla="*/ 259227 w 713316"/>
                      <a:gd name="connsiteY5-182" fmla="*/ 2057197 h 2057198"/>
                      <a:gd name="connsiteX6-183" fmla="*/ 1159 w 713316"/>
                      <a:gd name="connsiteY6-184" fmla="*/ 1799129 h 2057198"/>
                      <a:gd name="connsiteX7-185" fmla="*/ 0 w 713316"/>
                      <a:gd name="connsiteY7-186" fmla="*/ 1065083 h 2057198"/>
                      <a:gd name="connsiteX8-187" fmla="*/ 263994 w 713316"/>
                      <a:gd name="connsiteY8-188" fmla="*/ 0 h 2057198"/>
                      <a:gd name="connsiteX0-189" fmla="*/ 263994 w 663537"/>
                      <a:gd name="connsiteY0-190" fmla="*/ 33591 h 2090789"/>
                      <a:gd name="connsiteX1-191" fmla="*/ 658652 w 663537"/>
                      <a:gd name="connsiteY1-192" fmla="*/ 40217 h 2090789"/>
                      <a:gd name="connsiteX2-193" fmla="*/ 516835 w 663537"/>
                      <a:gd name="connsiteY2-194" fmla="*/ 1094257 h 2090789"/>
                      <a:gd name="connsiteX3-195" fmla="*/ 517294 w 663537"/>
                      <a:gd name="connsiteY3-196" fmla="*/ 1832721 h 2090789"/>
                      <a:gd name="connsiteX4-197" fmla="*/ 259226 w 663537"/>
                      <a:gd name="connsiteY4-198" fmla="*/ 2090789 h 2090789"/>
                      <a:gd name="connsiteX5-199" fmla="*/ 259227 w 663537"/>
                      <a:gd name="connsiteY5-200" fmla="*/ 2090788 h 2090789"/>
                      <a:gd name="connsiteX6-201" fmla="*/ 1159 w 663537"/>
                      <a:gd name="connsiteY6-202" fmla="*/ 1832720 h 2090789"/>
                      <a:gd name="connsiteX7-203" fmla="*/ 0 w 663537"/>
                      <a:gd name="connsiteY7-204" fmla="*/ 1098674 h 2090789"/>
                      <a:gd name="connsiteX8-205" fmla="*/ 263994 w 663537"/>
                      <a:gd name="connsiteY8-206" fmla="*/ 33591 h 2090789"/>
                      <a:gd name="connsiteX0-207" fmla="*/ 263994 w 666512"/>
                      <a:gd name="connsiteY0-208" fmla="*/ 0 h 2057198"/>
                      <a:gd name="connsiteX1-209" fmla="*/ 658652 w 666512"/>
                      <a:gd name="connsiteY1-210" fmla="*/ 6626 h 2057198"/>
                      <a:gd name="connsiteX2-211" fmla="*/ 516835 w 666512"/>
                      <a:gd name="connsiteY2-212" fmla="*/ 1060666 h 2057198"/>
                      <a:gd name="connsiteX3-213" fmla="*/ 517294 w 666512"/>
                      <a:gd name="connsiteY3-214" fmla="*/ 1799130 h 2057198"/>
                      <a:gd name="connsiteX4-215" fmla="*/ 259226 w 666512"/>
                      <a:gd name="connsiteY4-216" fmla="*/ 2057198 h 2057198"/>
                      <a:gd name="connsiteX5-217" fmla="*/ 259227 w 666512"/>
                      <a:gd name="connsiteY5-218" fmla="*/ 2057197 h 2057198"/>
                      <a:gd name="connsiteX6-219" fmla="*/ 1159 w 666512"/>
                      <a:gd name="connsiteY6-220" fmla="*/ 1799129 h 2057198"/>
                      <a:gd name="connsiteX7-221" fmla="*/ 0 w 666512"/>
                      <a:gd name="connsiteY7-222" fmla="*/ 1065083 h 2057198"/>
                      <a:gd name="connsiteX8-223" fmla="*/ 263994 w 666512"/>
                      <a:gd name="connsiteY8-224" fmla="*/ 0 h 2057198"/>
                      <a:gd name="connsiteX0-225" fmla="*/ 263994 w 661028"/>
                      <a:gd name="connsiteY0-226" fmla="*/ 9281 h 2066479"/>
                      <a:gd name="connsiteX1-227" fmla="*/ 658652 w 661028"/>
                      <a:gd name="connsiteY1-228" fmla="*/ 15907 h 2066479"/>
                      <a:gd name="connsiteX2-229" fmla="*/ 516835 w 661028"/>
                      <a:gd name="connsiteY2-230" fmla="*/ 1069947 h 2066479"/>
                      <a:gd name="connsiteX3-231" fmla="*/ 517294 w 661028"/>
                      <a:gd name="connsiteY3-232" fmla="*/ 1808411 h 2066479"/>
                      <a:gd name="connsiteX4-233" fmla="*/ 259226 w 661028"/>
                      <a:gd name="connsiteY4-234" fmla="*/ 2066479 h 2066479"/>
                      <a:gd name="connsiteX5-235" fmla="*/ 259227 w 661028"/>
                      <a:gd name="connsiteY5-236" fmla="*/ 2066478 h 2066479"/>
                      <a:gd name="connsiteX6-237" fmla="*/ 1159 w 661028"/>
                      <a:gd name="connsiteY6-238" fmla="*/ 1808410 h 2066479"/>
                      <a:gd name="connsiteX7-239" fmla="*/ 0 w 661028"/>
                      <a:gd name="connsiteY7-240" fmla="*/ 1074364 h 2066479"/>
                      <a:gd name="connsiteX8-241" fmla="*/ 263994 w 661028"/>
                      <a:gd name="connsiteY8-242" fmla="*/ 9281 h 2066479"/>
                      <a:gd name="connsiteX0-243" fmla="*/ 263994 w 661136"/>
                      <a:gd name="connsiteY0-244" fmla="*/ 1620 h 2058818"/>
                      <a:gd name="connsiteX1-245" fmla="*/ 658652 w 661136"/>
                      <a:gd name="connsiteY1-246" fmla="*/ 8246 h 2058818"/>
                      <a:gd name="connsiteX2-247" fmla="*/ 516835 w 661136"/>
                      <a:gd name="connsiteY2-248" fmla="*/ 1062286 h 2058818"/>
                      <a:gd name="connsiteX3-249" fmla="*/ 517294 w 661136"/>
                      <a:gd name="connsiteY3-250" fmla="*/ 1800750 h 2058818"/>
                      <a:gd name="connsiteX4-251" fmla="*/ 259226 w 661136"/>
                      <a:gd name="connsiteY4-252" fmla="*/ 2058818 h 2058818"/>
                      <a:gd name="connsiteX5-253" fmla="*/ 259227 w 661136"/>
                      <a:gd name="connsiteY5-254" fmla="*/ 2058817 h 2058818"/>
                      <a:gd name="connsiteX6-255" fmla="*/ 1159 w 661136"/>
                      <a:gd name="connsiteY6-256" fmla="*/ 1800749 h 2058818"/>
                      <a:gd name="connsiteX7-257" fmla="*/ 0 w 661136"/>
                      <a:gd name="connsiteY7-258" fmla="*/ 1066703 h 2058818"/>
                      <a:gd name="connsiteX8-259" fmla="*/ 263994 w 661136"/>
                      <a:gd name="connsiteY8-260" fmla="*/ 1620 h 2058818"/>
                      <a:gd name="connsiteX0-261" fmla="*/ 263994 w 658957"/>
                      <a:gd name="connsiteY0-262" fmla="*/ 9787 h 2066985"/>
                      <a:gd name="connsiteX1-263" fmla="*/ 656443 w 658957"/>
                      <a:gd name="connsiteY1-264" fmla="*/ 5370 h 2066985"/>
                      <a:gd name="connsiteX2-265" fmla="*/ 516835 w 658957"/>
                      <a:gd name="connsiteY2-266" fmla="*/ 1070453 h 2066985"/>
                      <a:gd name="connsiteX3-267" fmla="*/ 517294 w 658957"/>
                      <a:gd name="connsiteY3-268" fmla="*/ 1808917 h 2066985"/>
                      <a:gd name="connsiteX4-269" fmla="*/ 259226 w 658957"/>
                      <a:gd name="connsiteY4-270" fmla="*/ 2066985 h 2066985"/>
                      <a:gd name="connsiteX5-271" fmla="*/ 259227 w 658957"/>
                      <a:gd name="connsiteY5-272" fmla="*/ 2066984 h 2066985"/>
                      <a:gd name="connsiteX6-273" fmla="*/ 1159 w 658957"/>
                      <a:gd name="connsiteY6-274" fmla="*/ 1808916 h 2066985"/>
                      <a:gd name="connsiteX7-275" fmla="*/ 0 w 658957"/>
                      <a:gd name="connsiteY7-276" fmla="*/ 1074870 h 2066985"/>
                      <a:gd name="connsiteX8-277" fmla="*/ 263994 w 658957"/>
                      <a:gd name="connsiteY8-278" fmla="*/ 9787 h 2066985"/>
                      <a:gd name="connsiteX0-279" fmla="*/ 263994 w 658983"/>
                      <a:gd name="connsiteY0-280" fmla="*/ 6145 h 2063343"/>
                      <a:gd name="connsiteX1-281" fmla="*/ 656443 w 658983"/>
                      <a:gd name="connsiteY1-282" fmla="*/ 1728 h 2063343"/>
                      <a:gd name="connsiteX2-283" fmla="*/ 516835 w 658983"/>
                      <a:gd name="connsiteY2-284" fmla="*/ 1066811 h 2063343"/>
                      <a:gd name="connsiteX3-285" fmla="*/ 517294 w 658983"/>
                      <a:gd name="connsiteY3-286" fmla="*/ 1805275 h 2063343"/>
                      <a:gd name="connsiteX4-287" fmla="*/ 259226 w 658983"/>
                      <a:gd name="connsiteY4-288" fmla="*/ 2063343 h 2063343"/>
                      <a:gd name="connsiteX5-289" fmla="*/ 259227 w 658983"/>
                      <a:gd name="connsiteY5-290" fmla="*/ 2063342 h 2063343"/>
                      <a:gd name="connsiteX6-291" fmla="*/ 1159 w 658983"/>
                      <a:gd name="connsiteY6-292" fmla="*/ 1805274 h 2063343"/>
                      <a:gd name="connsiteX7-293" fmla="*/ 0 w 658983"/>
                      <a:gd name="connsiteY7-294" fmla="*/ 1071228 h 2063343"/>
                      <a:gd name="connsiteX8-295" fmla="*/ 263994 w 658983"/>
                      <a:gd name="connsiteY8-296" fmla="*/ 6145 h 2063343"/>
                      <a:gd name="connsiteX0-297" fmla="*/ 263994 w 678609"/>
                      <a:gd name="connsiteY0-298" fmla="*/ 7785 h 2064983"/>
                      <a:gd name="connsiteX1-299" fmla="*/ 676321 w 678609"/>
                      <a:gd name="connsiteY1-300" fmla="*/ 1560 h 2064983"/>
                      <a:gd name="connsiteX2-301" fmla="*/ 516835 w 678609"/>
                      <a:gd name="connsiteY2-302" fmla="*/ 1068451 h 2064983"/>
                      <a:gd name="connsiteX3-303" fmla="*/ 517294 w 678609"/>
                      <a:gd name="connsiteY3-304" fmla="*/ 1806915 h 2064983"/>
                      <a:gd name="connsiteX4-305" fmla="*/ 259226 w 678609"/>
                      <a:gd name="connsiteY4-306" fmla="*/ 2064983 h 2064983"/>
                      <a:gd name="connsiteX5-307" fmla="*/ 259227 w 678609"/>
                      <a:gd name="connsiteY5-308" fmla="*/ 2064982 h 2064983"/>
                      <a:gd name="connsiteX6-309" fmla="*/ 1159 w 678609"/>
                      <a:gd name="connsiteY6-310" fmla="*/ 1806914 h 2064983"/>
                      <a:gd name="connsiteX7-311" fmla="*/ 0 w 678609"/>
                      <a:gd name="connsiteY7-312" fmla="*/ 1072868 h 2064983"/>
                      <a:gd name="connsiteX8-313" fmla="*/ 263994 w 678609"/>
                      <a:gd name="connsiteY8-314" fmla="*/ 7785 h 2064983"/>
                      <a:gd name="connsiteX0-315" fmla="*/ 263994 w 676632"/>
                      <a:gd name="connsiteY0-316" fmla="*/ 31105 h 2088303"/>
                      <a:gd name="connsiteX1-317" fmla="*/ 676321 w 676632"/>
                      <a:gd name="connsiteY1-318" fmla="*/ 24880 h 2088303"/>
                      <a:gd name="connsiteX2-319" fmla="*/ 516835 w 676632"/>
                      <a:gd name="connsiteY2-320" fmla="*/ 1091771 h 2088303"/>
                      <a:gd name="connsiteX3-321" fmla="*/ 517294 w 676632"/>
                      <a:gd name="connsiteY3-322" fmla="*/ 1830235 h 2088303"/>
                      <a:gd name="connsiteX4-323" fmla="*/ 259226 w 676632"/>
                      <a:gd name="connsiteY4-324" fmla="*/ 2088303 h 2088303"/>
                      <a:gd name="connsiteX5-325" fmla="*/ 259227 w 676632"/>
                      <a:gd name="connsiteY5-326" fmla="*/ 2088302 h 2088303"/>
                      <a:gd name="connsiteX6-327" fmla="*/ 1159 w 676632"/>
                      <a:gd name="connsiteY6-328" fmla="*/ 1830234 h 2088303"/>
                      <a:gd name="connsiteX7-329" fmla="*/ 0 w 676632"/>
                      <a:gd name="connsiteY7-330" fmla="*/ 1096188 h 2088303"/>
                      <a:gd name="connsiteX8-331" fmla="*/ 263994 w 676632"/>
                      <a:gd name="connsiteY8-332" fmla="*/ 31105 h 2088303"/>
                      <a:gd name="connsiteX0-333" fmla="*/ 263994 w 676730"/>
                      <a:gd name="connsiteY0-334" fmla="*/ 6225 h 2063423"/>
                      <a:gd name="connsiteX1-335" fmla="*/ 676321 w 676730"/>
                      <a:gd name="connsiteY1-336" fmla="*/ 0 h 2063423"/>
                      <a:gd name="connsiteX2-337" fmla="*/ 516835 w 676730"/>
                      <a:gd name="connsiteY2-338" fmla="*/ 1066891 h 2063423"/>
                      <a:gd name="connsiteX3-339" fmla="*/ 517294 w 676730"/>
                      <a:gd name="connsiteY3-340" fmla="*/ 1805355 h 2063423"/>
                      <a:gd name="connsiteX4-341" fmla="*/ 259226 w 676730"/>
                      <a:gd name="connsiteY4-342" fmla="*/ 2063423 h 2063423"/>
                      <a:gd name="connsiteX5-343" fmla="*/ 259227 w 676730"/>
                      <a:gd name="connsiteY5-344" fmla="*/ 2063422 h 2063423"/>
                      <a:gd name="connsiteX6-345" fmla="*/ 1159 w 676730"/>
                      <a:gd name="connsiteY6-346" fmla="*/ 1805354 h 2063423"/>
                      <a:gd name="connsiteX7-347" fmla="*/ 0 w 676730"/>
                      <a:gd name="connsiteY7-348" fmla="*/ 1071308 h 2063423"/>
                      <a:gd name="connsiteX8-349" fmla="*/ 263994 w 676730"/>
                      <a:gd name="connsiteY8-350" fmla="*/ 6225 h 2063423"/>
                      <a:gd name="connsiteX0-351" fmla="*/ 267608 w 681973"/>
                      <a:gd name="connsiteY0-352" fmla="*/ 78285 h 2142712"/>
                      <a:gd name="connsiteX1-353" fmla="*/ 676321 w 681973"/>
                      <a:gd name="connsiteY1-354" fmla="*/ 79289 h 2142712"/>
                      <a:gd name="connsiteX2-355" fmla="*/ 516835 w 681973"/>
                      <a:gd name="connsiteY2-356" fmla="*/ 1146180 h 2142712"/>
                      <a:gd name="connsiteX3-357" fmla="*/ 517294 w 681973"/>
                      <a:gd name="connsiteY3-358" fmla="*/ 1884644 h 2142712"/>
                      <a:gd name="connsiteX4-359" fmla="*/ 259226 w 681973"/>
                      <a:gd name="connsiteY4-360" fmla="*/ 2142712 h 2142712"/>
                      <a:gd name="connsiteX5-361" fmla="*/ 259227 w 681973"/>
                      <a:gd name="connsiteY5-362" fmla="*/ 2142711 h 2142712"/>
                      <a:gd name="connsiteX6-363" fmla="*/ 1159 w 681973"/>
                      <a:gd name="connsiteY6-364" fmla="*/ 1884643 h 2142712"/>
                      <a:gd name="connsiteX7-365" fmla="*/ 0 w 681973"/>
                      <a:gd name="connsiteY7-366" fmla="*/ 1150597 h 2142712"/>
                      <a:gd name="connsiteX8-367" fmla="*/ 267608 w 681973"/>
                      <a:gd name="connsiteY8-368" fmla="*/ 78285 h 2142712"/>
                      <a:gd name="connsiteX0-369" fmla="*/ 267608 w 730032"/>
                      <a:gd name="connsiteY0-370" fmla="*/ 0 h 2064427"/>
                      <a:gd name="connsiteX1-371" fmla="*/ 676321 w 730032"/>
                      <a:gd name="connsiteY1-372" fmla="*/ 1004 h 2064427"/>
                      <a:gd name="connsiteX2-373" fmla="*/ 516835 w 730032"/>
                      <a:gd name="connsiteY2-374" fmla="*/ 1067895 h 2064427"/>
                      <a:gd name="connsiteX3-375" fmla="*/ 517294 w 730032"/>
                      <a:gd name="connsiteY3-376" fmla="*/ 1806359 h 2064427"/>
                      <a:gd name="connsiteX4-377" fmla="*/ 259226 w 730032"/>
                      <a:gd name="connsiteY4-378" fmla="*/ 2064427 h 2064427"/>
                      <a:gd name="connsiteX5-379" fmla="*/ 259227 w 730032"/>
                      <a:gd name="connsiteY5-380" fmla="*/ 2064426 h 2064427"/>
                      <a:gd name="connsiteX6-381" fmla="*/ 1159 w 730032"/>
                      <a:gd name="connsiteY6-382" fmla="*/ 1806358 h 2064427"/>
                      <a:gd name="connsiteX7-383" fmla="*/ 0 w 730032"/>
                      <a:gd name="connsiteY7-384" fmla="*/ 1072312 h 2064427"/>
                      <a:gd name="connsiteX8-385" fmla="*/ 267608 w 730032"/>
                      <a:gd name="connsiteY8-386" fmla="*/ 0 h 2064427"/>
                      <a:gd name="connsiteX0-387" fmla="*/ 267608 w 681218"/>
                      <a:gd name="connsiteY0-388" fmla="*/ 0 h 2064427"/>
                      <a:gd name="connsiteX1-389" fmla="*/ 676321 w 681218"/>
                      <a:gd name="connsiteY1-390" fmla="*/ 1004 h 2064427"/>
                      <a:gd name="connsiteX2-391" fmla="*/ 516835 w 681218"/>
                      <a:gd name="connsiteY2-392" fmla="*/ 1067895 h 2064427"/>
                      <a:gd name="connsiteX3-393" fmla="*/ 517294 w 681218"/>
                      <a:gd name="connsiteY3-394" fmla="*/ 1806359 h 2064427"/>
                      <a:gd name="connsiteX4-395" fmla="*/ 259226 w 681218"/>
                      <a:gd name="connsiteY4-396" fmla="*/ 2064427 h 2064427"/>
                      <a:gd name="connsiteX5-397" fmla="*/ 259227 w 681218"/>
                      <a:gd name="connsiteY5-398" fmla="*/ 2064426 h 2064427"/>
                      <a:gd name="connsiteX6-399" fmla="*/ 1159 w 681218"/>
                      <a:gd name="connsiteY6-400" fmla="*/ 1806358 h 2064427"/>
                      <a:gd name="connsiteX7-401" fmla="*/ 0 w 681218"/>
                      <a:gd name="connsiteY7-402" fmla="*/ 1072312 h 2064427"/>
                      <a:gd name="connsiteX8-403" fmla="*/ 267608 w 681218"/>
                      <a:gd name="connsiteY8-404" fmla="*/ 0 h 2064427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" name="Rectangle: Rounded Corners 17"/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-1" fmla="*/ 317 w 516453"/>
                      <a:gd name="connsiteY0-2" fmla="*/ 258068 h 1562101"/>
                      <a:gd name="connsiteX1-3" fmla="*/ 258385 w 516453"/>
                      <a:gd name="connsiteY1-4" fmla="*/ 0 h 1562101"/>
                      <a:gd name="connsiteX2-5" fmla="*/ 258385 w 516453"/>
                      <a:gd name="connsiteY2-6" fmla="*/ 0 h 1562101"/>
                      <a:gd name="connsiteX3-7" fmla="*/ 516453 w 516453"/>
                      <a:gd name="connsiteY3-8" fmla="*/ 258068 h 1562101"/>
                      <a:gd name="connsiteX4-9" fmla="*/ 516452 w 516453"/>
                      <a:gd name="connsiteY4-10" fmla="*/ 1304033 h 1562101"/>
                      <a:gd name="connsiteX5-11" fmla="*/ 258384 w 516453"/>
                      <a:gd name="connsiteY5-12" fmla="*/ 1562101 h 1562101"/>
                      <a:gd name="connsiteX6-13" fmla="*/ 258385 w 516453"/>
                      <a:gd name="connsiteY6-14" fmla="*/ 1562100 h 1562101"/>
                      <a:gd name="connsiteX7-15" fmla="*/ 317 w 516453"/>
                      <a:gd name="connsiteY7-16" fmla="*/ 1304032 h 1562101"/>
                      <a:gd name="connsiteX8-17" fmla="*/ 0 w 516453"/>
                      <a:gd name="connsiteY8-18" fmla="*/ 572790 h 1562101"/>
                      <a:gd name="connsiteX9" fmla="*/ 317 w 516453"/>
                      <a:gd name="connsiteY9" fmla="*/ 258068 h 1562101"/>
                      <a:gd name="connsiteX0-19" fmla="*/ 317 w 535170"/>
                      <a:gd name="connsiteY0-20" fmla="*/ 258068 h 1562101"/>
                      <a:gd name="connsiteX1-21" fmla="*/ 258385 w 535170"/>
                      <a:gd name="connsiteY1-22" fmla="*/ 0 h 1562101"/>
                      <a:gd name="connsiteX2-23" fmla="*/ 258385 w 535170"/>
                      <a:gd name="connsiteY2-24" fmla="*/ 0 h 1562101"/>
                      <a:gd name="connsiteX3-25" fmla="*/ 516453 w 535170"/>
                      <a:gd name="connsiteY3-26" fmla="*/ 258068 h 1562101"/>
                      <a:gd name="connsiteX4-27" fmla="*/ 515241 w 535170"/>
                      <a:gd name="connsiteY4-28" fmla="*/ 564644 h 1562101"/>
                      <a:gd name="connsiteX5-29" fmla="*/ 516452 w 535170"/>
                      <a:gd name="connsiteY5-30" fmla="*/ 1304033 h 1562101"/>
                      <a:gd name="connsiteX6-31" fmla="*/ 258384 w 535170"/>
                      <a:gd name="connsiteY6-32" fmla="*/ 1562101 h 1562101"/>
                      <a:gd name="connsiteX7-33" fmla="*/ 258385 w 535170"/>
                      <a:gd name="connsiteY7-34" fmla="*/ 1562100 h 1562101"/>
                      <a:gd name="connsiteX8-35" fmla="*/ 317 w 535170"/>
                      <a:gd name="connsiteY8-36" fmla="*/ 1304032 h 1562101"/>
                      <a:gd name="connsiteX9-37" fmla="*/ 0 w 535170"/>
                      <a:gd name="connsiteY9-38" fmla="*/ 572790 h 1562101"/>
                      <a:gd name="connsiteX10" fmla="*/ 317 w 535170"/>
                      <a:gd name="connsiteY10" fmla="*/ 258068 h 1562101"/>
                      <a:gd name="connsiteX0-39" fmla="*/ 317 w 535170"/>
                      <a:gd name="connsiteY0-40" fmla="*/ 258068 h 1562101"/>
                      <a:gd name="connsiteX1-41" fmla="*/ 258385 w 535170"/>
                      <a:gd name="connsiteY1-42" fmla="*/ 0 h 1562101"/>
                      <a:gd name="connsiteX2-43" fmla="*/ 516453 w 535170"/>
                      <a:gd name="connsiteY2-44" fmla="*/ 258068 h 1562101"/>
                      <a:gd name="connsiteX3-45" fmla="*/ 515241 w 535170"/>
                      <a:gd name="connsiteY3-46" fmla="*/ 564644 h 1562101"/>
                      <a:gd name="connsiteX4-47" fmla="*/ 516452 w 535170"/>
                      <a:gd name="connsiteY4-48" fmla="*/ 1304033 h 1562101"/>
                      <a:gd name="connsiteX5-49" fmla="*/ 258384 w 535170"/>
                      <a:gd name="connsiteY5-50" fmla="*/ 1562101 h 1562101"/>
                      <a:gd name="connsiteX6-51" fmla="*/ 258385 w 535170"/>
                      <a:gd name="connsiteY6-52" fmla="*/ 1562100 h 1562101"/>
                      <a:gd name="connsiteX7-53" fmla="*/ 317 w 535170"/>
                      <a:gd name="connsiteY7-54" fmla="*/ 1304032 h 1562101"/>
                      <a:gd name="connsiteX8-55" fmla="*/ 0 w 535170"/>
                      <a:gd name="connsiteY8-56" fmla="*/ 572790 h 1562101"/>
                      <a:gd name="connsiteX9-57" fmla="*/ 317 w 535170"/>
                      <a:gd name="connsiteY9-58" fmla="*/ 258068 h 1562101"/>
                      <a:gd name="connsiteX0-59" fmla="*/ 317 w 554283"/>
                      <a:gd name="connsiteY0-60" fmla="*/ 38833 h 1342866"/>
                      <a:gd name="connsiteX1-61" fmla="*/ 516453 w 554283"/>
                      <a:gd name="connsiteY1-62" fmla="*/ 38833 h 1342866"/>
                      <a:gd name="connsiteX2-63" fmla="*/ 515241 w 554283"/>
                      <a:gd name="connsiteY2-64" fmla="*/ 345409 h 1342866"/>
                      <a:gd name="connsiteX3-65" fmla="*/ 516452 w 554283"/>
                      <a:gd name="connsiteY3-66" fmla="*/ 1084798 h 1342866"/>
                      <a:gd name="connsiteX4-67" fmla="*/ 258384 w 554283"/>
                      <a:gd name="connsiteY4-68" fmla="*/ 1342866 h 1342866"/>
                      <a:gd name="connsiteX5-69" fmla="*/ 258385 w 554283"/>
                      <a:gd name="connsiteY5-70" fmla="*/ 1342865 h 1342866"/>
                      <a:gd name="connsiteX6-71" fmla="*/ 317 w 554283"/>
                      <a:gd name="connsiteY6-72" fmla="*/ 1084797 h 1342866"/>
                      <a:gd name="connsiteX7-73" fmla="*/ 0 w 554283"/>
                      <a:gd name="connsiteY7-74" fmla="*/ 353555 h 1342866"/>
                      <a:gd name="connsiteX8-75" fmla="*/ 317 w 554283"/>
                      <a:gd name="connsiteY8-76" fmla="*/ 38833 h 1342866"/>
                      <a:gd name="connsiteX0-77" fmla="*/ 163239 w 542216"/>
                      <a:gd name="connsiteY0-78" fmla="*/ 3110 h 2056585"/>
                      <a:gd name="connsiteX1-79" fmla="*/ 516453 w 542216"/>
                      <a:gd name="connsiteY1-80" fmla="*/ 752552 h 2056585"/>
                      <a:gd name="connsiteX2-81" fmla="*/ 515241 w 542216"/>
                      <a:gd name="connsiteY2-82" fmla="*/ 1059128 h 2056585"/>
                      <a:gd name="connsiteX3-83" fmla="*/ 516452 w 542216"/>
                      <a:gd name="connsiteY3-84" fmla="*/ 1798517 h 2056585"/>
                      <a:gd name="connsiteX4-85" fmla="*/ 258384 w 542216"/>
                      <a:gd name="connsiteY4-86" fmla="*/ 2056585 h 2056585"/>
                      <a:gd name="connsiteX5-87" fmla="*/ 258385 w 542216"/>
                      <a:gd name="connsiteY5-88" fmla="*/ 2056584 h 2056585"/>
                      <a:gd name="connsiteX6-89" fmla="*/ 317 w 542216"/>
                      <a:gd name="connsiteY6-90" fmla="*/ 1798516 h 2056585"/>
                      <a:gd name="connsiteX7-91" fmla="*/ 0 w 542216"/>
                      <a:gd name="connsiteY7-92" fmla="*/ 1067274 h 2056585"/>
                      <a:gd name="connsiteX8-93" fmla="*/ 163239 w 542216"/>
                      <a:gd name="connsiteY8-94" fmla="*/ 3110 h 2056585"/>
                      <a:gd name="connsiteX0-95" fmla="*/ 163239 w 539217"/>
                      <a:gd name="connsiteY0-96" fmla="*/ 98143 h 2151618"/>
                      <a:gd name="connsiteX1-97" fmla="*/ 512380 w 539217"/>
                      <a:gd name="connsiteY1-98" fmla="*/ 87961 h 2151618"/>
                      <a:gd name="connsiteX2-99" fmla="*/ 515241 w 539217"/>
                      <a:gd name="connsiteY2-100" fmla="*/ 1154161 h 2151618"/>
                      <a:gd name="connsiteX3-101" fmla="*/ 516452 w 539217"/>
                      <a:gd name="connsiteY3-102" fmla="*/ 1893550 h 2151618"/>
                      <a:gd name="connsiteX4-103" fmla="*/ 258384 w 539217"/>
                      <a:gd name="connsiteY4-104" fmla="*/ 2151618 h 2151618"/>
                      <a:gd name="connsiteX5-105" fmla="*/ 258385 w 539217"/>
                      <a:gd name="connsiteY5-106" fmla="*/ 2151617 h 2151618"/>
                      <a:gd name="connsiteX6-107" fmla="*/ 317 w 539217"/>
                      <a:gd name="connsiteY6-108" fmla="*/ 1893549 h 2151618"/>
                      <a:gd name="connsiteX7-109" fmla="*/ 0 w 539217"/>
                      <a:gd name="connsiteY7-110" fmla="*/ 1162307 h 2151618"/>
                      <a:gd name="connsiteX8-111" fmla="*/ 163239 w 539217"/>
                      <a:gd name="connsiteY8-112" fmla="*/ 98143 h 2151618"/>
                      <a:gd name="connsiteX0-113" fmla="*/ 163239 w 595457"/>
                      <a:gd name="connsiteY0-114" fmla="*/ 27667 h 2081142"/>
                      <a:gd name="connsiteX1-115" fmla="*/ 512380 w 595457"/>
                      <a:gd name="connsiteY1-116" fmla="*/ 17485 h 2081142"/>
                      <a:gd name="connsiteX2-117" fmla="*/ 515241 w 595457"/>
                      <a:gd name="connsiteY2-118" fmla="*/ 1083685 h 2081142"/>
                      <a:gd name="connsiteX3-119" fmla="*/ 516452 w 595457"/>
                      <a:gd name="connsiteY3-120" fmla="*/ 1823074 h 2081142"/>
                      <a:gd name="connsiteX4-121" fmla="*/ 258384 w 595457"/>
                      <a:gd name="connsiteY4-122" fmla="*/ 2081142 h 2081142"/>
                      <a:gd name="connsiteX5-123" fmla="*/ 258385 w 595457"/>
                      <a:gd name="connsiteY5-124" fmla="*/ 2081141 h 2081142"/>
                      <a:gd name="connsiteX6-125" fmla="*/ 317 w 595457"/>
                      <a:gd name="connsiteY6-126" fmla="*/ 1823073 h 2081142"/>
                      <a:gd name="connsiteX7-127" fmla="*/ 0 w 595457"/>
                      <a:gd name="connsiteY7-128" fmla="*/ 1091831 h 2081142"/>
                      <a:gd name="connsiteX8-129" fmla="*/ 163239 w 595457"/>
                      <a:gd name="connsiteY8-130" fmla="*/ 27667 h 2081142"/>
                      <a:gd name="connsiteX0-131" fmla="*/ 163239 w 595457"/>
                      <a:gd name="connsiteY0-132" fmla="*/ 11391 h 2064866"/>
                      <a:gd name="connsiteX1-133" fmla="*/ 512380 w 595457"/>
                      <a:gd name="connsiteY1-134" fmla="*/ 1209 h 2064866"/>
                      <a:gd name="connsiteX2-135" fmla="*/ 515241 w 595457"/>
                      <a:gd name="connsiteY2-136" fmla="*/ 1067409 h 2064866"/>
                      <a:gd name="connsiteX3-137" fmla="*/ 516452 w 595457"/>
                      <a:gd name="connsiteY3-138" fmla="*/ 1806798 h 2064866"/>
                      <a:gd name="connsiteX4-139" fmla="*/ 258384 w 595457"/>
                      <a:gd name="connsiteY4-140" fmla="*/ 2064866 h 2064866"/>
                      <a:gd name="connsiteX5-141" fmla="*/ 258385 w 595457"/>
                      <a:gd name="connsiteY5-142" fmla="*/ 2064865 h 2064866"/>
                      <a:gd name="connsiteX6-143" fmla="*/ 317 w 595457"/>
                      <a:gd name="connsiteY6-144" fmla="*/ 1806797 h 2064866"/>
                      <a:gd name="connsiteX7-145" fmla="*/ 0 w 595457"/>
                      <a:gd name="connsiteY7-146" fmla="*/ 1075555 h 2064866"/>
                      <a:gd name="connsiteX8-147" fmla="*/ 163239 w 595457"/>
                      <a:gd name="connsiteY8-148" fmla="*/ 11391 h 2064866"/>
                      <a:gd name="connsiteX0-149" fmla="*/ 163239 w 598468"/>
                      <a:gd name="connsiteY0-150" fmla="*/ 4508 h 2057983"/>
                      <a:gd name="connsiteX1-151" fmla="*/ 516453 w 598468"/>
                      <a:gd name="connsiteY1-152" fmla="*/ 2472 h 2057983"/>
                      <a:gd name="connsiteX2-153" fmla="*/ 515241 w 598468"/>
                      <a:gd name="connsiteY2-154" fmla="*/ 1060526 h 2057983"/>
                      <a:gd name="connsiteX3-155" fmla="*/ 516452 w 598468"/>
                      <a:gd name="connsiteY3-156" fmla="*/ 1799915 h 2057983"/>
                      <a:gd name="connsiteX4-157" fmla="*/ 258384 w 598468"/>
                      <a:gd name="connsiteY4-158" fmla="*/ 2057983 h 2057983"/>
                      <a:gd name="connsiteX5-159" fmla="*/ 258385 w 598468"/>
                      <a:gd name="connsiteY5-160" fmla="*/ 2057982 h 2057983"/>
                      <a:gd name="connsiteX6-161" fmla="*/ 317 w 598468"/>
                      <a:gd name="connsiteY6-162" fmla="*/ 1799914 h 2057983"/>
                      <a:gd name="connsiteX7-163" fmla="*/ 0 w 598468"/>
                      <a:gd name="connsiteY7-164" fmla="*/ 1068672 h 2057983"/>
                      <a:gd name="connsiteX8-165" fmla="*/ 163239 w 598468"/>
                      <a:gd name="connsiteY8-166" fmla="*/ 4508 h 2057983"/>
                      <a:gd name="connsiteX0-167" fmla="*/ 163239 w 598587"/>
                      <a:gd name="connsiteY0-168" fmla="*/ 2042 h 2055517"/>
                      <a:gd name="connsiteX1-169" fmla="*/ 516453 w 598587"/>
                      <a:gd name="connsiteY1-170" fmla="*/ 6 h 2055517"/>
                      <a:gd name="connsiteX2-171" fmla="*/ 515241 w 598587"/>
                      <a:gd name="connsiteY2-172" fmla="*/ 1058060 h 2055517"/>
                      <a:gd name="connsiteX3-173" fmla="*/ 516452 w 598587"/>
                      <a:gd name="connsiteY3-174" fmla="*/ 1797449 h 2055517"/>
                      <a:gd name="connsiteX4-175" fmla="*/ 258384 w 598587"/>
                      <a:gd name="connsiteY4-176" fmla="*/ 2055517 h 2055517"/>
                      <a:gd name="connsiteX5-177" fmla="*/ 258385 w 598587"/>
                      <a:gd name="connsiteY5-178" fmla="*/ 2055516 h 2055517"/>
                      <a:gd name="connsiteX6-179" fmla="*/ 317 w 598587"/>
                      <a:gd name="connsiteY6-180" fmla="*/ 1797448 h 2055517"/>
                      <a:gd name="connsiteX7-181" fmla="*/ 0 w 598587"/>
                      <a:gd name="connsiteY7-182" fmla="*/ 1066206 h 2055517"/>
                      <a:gd name="connsiteX8-183" fmla="*/ 163239 w 598587"/>
                      <a:gd name="connsiteY8-184" fmla="*/ 2042 h 2055517"/>
                      <a:gd name="connsiteX0-185" fmla="*/ 163239 w 535169"/>
                      <a:gd name="connsiteY0-186" fmla="*/ 9542 h 2063017"/>
                      <a:gd name="connsiteX1-187" fmla="*/ 516453 w 535169"/>
                      <a:gd name="connsiteY1-188" fmla="*/ 7506 h 2063017"/>
                      <a:gd name="connsiteX2-189" fmla="*/ 515241 w 535169"/>
                      <a:gd name="connsiteY2-190" fmla="*/ 1065560 h 2063017"/>
                      <a:gd name="connsiteX3-191" fmla="*/ 516452 w 535169"/>
                      <a:gd name="connsiteY3-192" fmla="*/ 1804949 h 2063017"/>
                      <a:gd name="connsiteX4-193" fmla="*/ 258384 w 535169"/>
                      <a:gd name="connsiteY4-194" fmla="*/ 2063017 h 2063017"/>
                      <a:gd name="connsiteX5-195" fmla="*/ 258385 w 535169"/>
                      <a:gd name="connsiteY5-196" fmla="*/ 2063016 h 2063017"/>
                      <a:gd name="connsiteX6-197" fmla="*/ 317 w 535169"/>
                      <a:gd name="connsiteY6-198" fmla="*/ 1804948 h 2063017"/>
                      <a:gd name="connsiteX7-199" fmla="*/ 0 w 535169"/>
                      <a:gd name="connsiteY7-200" fmla="*/ 1073706 h 2063017"/>
                      <a:gd name="connsiteX8-201" fmla="*/ 163239 w 535169"/>
                      <a:gd name="connsiteY8-202" fmla="*/ 9542 h 2063017"/>
                      <a:gd name="connsiteX0-203" fmla="*/ 163239 w 535169"/>
                      <a:gd name="connsiteY0-204" fmla="*/ 2037 h 2055512"/>
                      <a:gd name="connsiteX1-205" fmla="*/ 516453 w 535169"/>
                      <a:gd name="connsiteY1-206" fmla="*/ 1 h 2055512"/>
                      <a:gd name="connsiteX2-207" fmla="*/ 515241 w 535169"/>
                      <a:gd name="connsiteY2-208" fmla="*/ 1058055 h 2055512"/>
                      <a:gd name="connsiteX3-209" fmla="*/ 516452 w 535169"/>
                      <a:gd name="connsiteY3-210" fmla="*/ 1797444 h 2055512"/>
                      <a:gd name="connsiteX4-211" fmla="*/ 258384 w 535169"/>
                      <a:gd name="connsiteY4-212" fmla="*/ 2055512 h 2055512"/>
                      <a:gd name="connsiteX5-213" fmla="*/ 258385 w 535169"/>
                      <a:gd name="connsiteY5-214" fmla="*/ 2055511 h 2055512"/>
                      <a:gd name="connsiteX6-215" fmla="*/ 317 w 535169"/>
                      <a:gd name="connsiteY6-216" fmla="*/ 1797443 h 2055512"/>
                      <a:gd name="connsiteX7-217" fmla="*/ 0 w 535169"/>
                      <a:gd name="connsiteY7-218" fmla="*/ 1066201 h 2055512"/>
                      <a:gd name="connsiteX8-219" fmla="*/ 163239 w 535169"/>
                      <a:gd name="connsiteY8-220" fmla="*/ 2037 h 2055512"/>
                      <a:gd name="connsiteX0-221" fmla="*/ 163239 w 529133"/>
                      <a:gd name="connsiteY0-222" fmla="*/ 2037 h 2055512"/>
                      <a:gd name="connsiteX1-223" fmla="*/ 516453 w 529133"/>
                      <a:gd name="connsiteY1-224" fmla="*/ 1 h 2055512"/>
                      <a:gd name="connsiteX2-225" fmla="*/ 515241 w 529133"/>
                      <a:gd name="connsiteY2-226" fmla="*/ 1058055 h 2055512"/>
                      <a:gd name="connsiteX3-227" fmla="*/ 516452 w 529133"/>
                      <a:gd name="connsiteY3-228" fmla="*/ 1797444 h 2055512"/>
                      <a:gd name="connsiteX4-229" fmla="*/ 258384 w 529133"/>
                      <a:gd name="connsiteY4-230" fmla="*/ 2055512 h 2055512"/>
                      <a:gd name="connsiteX5-231" fmla="*/ 258385 w 529133"/>
                      <a:gd name="connsiteY5-232" fmla="*/ 2055511 h 2055512"/>
                      <a:gd name="connsiteX6-233" fmla="*/ 317 w 529133"/>
                      <a:gd name="connsiteY6-234" fmla="*/ 1797443 h 2055512"/>
                      <a:gd name="connsiteX7-235" fmla="*/ 0 w 529133"/>
                      <a:gd name="connsiteY7-236" fmla="*/ 1066201 h 2055512"/>
                      <a:gd name="connsiteX8-237" fmla="*/ 163239 w 529133"/>
                      <a:gd name="connsiteY8-238" fmla="*/ 2037 h 2055512"/>
                      <a:gd name="connsiteX0-239" fmla="*/ 164371 w 530265"/>
                      <a:gd name="connsiteY0-240" fmla="*/ 2037 h 2055512"/>
                      <a:gd name="connsiteX1-241" fmla="*/ 517585 w 530265"/>
                      <a:gd name="connsiteY1-242" fmla="*/ 1 h 2055512"/>
                      <a:gd name="connsiteX2-243" fmla="*/ 516373 w 530265"/>
                      <a:gd name="connsiteY2-244" fmla="*/ 1058055 h 2055512"/>
                      <a:gd name="connsiteX3-245" fmla="*/ 517584 w 530265"/>
                      <a:gd name="connsiteY3-246" fmla="*/ 1797444 h 2055512"/>
                      <a:gd name="connsiteX4-247" fmla="*/ 259516 w 530265"/>
                      <a:gd name="connsiteY4-248" fmla="*/ 2055512 h 2055512"/>
                      <a:gd name="connsiteX5-249" fmla="*/ 259517 w 530265"/>
                      <a:gd name="connsiteY5-250" fmla="*/ 2055511 h 2055512"/>
                      <a:gd name="connsiteX6-251" fmla="*/ 1449 w 530265"/>
                      <a:gd name="connsiteY6-252" fmla="*/ 1797443 h 2055512"/>
                      <a:gd name="connsiteX7-253" fmla="*/ 1132 w 530265"/>
                      <a:gd name="connsiteY7-254" fmla="*/ 1066201 h 2055512"/>
                      <a:gd name="connsiteX8-255" fmla="*/ 164371 w 530265"/>
                      <a:gd name="connsiteY8-256" fmla="*/ 2037 h 2055512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1" name="Freeform: Shape 210"/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Rectangle: Rounded Corners 211"/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0" name="Rectangle: Rounded Corners 199"/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1" name="Rectangle: Rounded Corners 200"/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2" name="Rectangle: Rounded Corners 201"/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3" name="Rectangle: Rounded Corners 202"/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4" name="Rectangle: Rounded Corners 203"/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5" name="Rectangle: Rounded Corners 204"/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6" name="Rectangle: Rounded Corners 205"/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3787532" y="5211940"/>
            <a:ext cx="2190482" cy="1275922"/>
            <a:chOff x="3863731" y="5211934"/>
            <a:chExt cx="1907632" cy="536050"/>
          </a:xfrm>
        </p:grpSpPr>
        <p:grpSp>
          <p:nvGrpSpPr>
            <p:cNvPr id="217" name="Group 216"/>
            <p:cNvGrpSpPr/>
            <p:nvPr/>
          </p:nvGrpSpPr>
          <p:grpSpPr>
            <a:xfrm>
              <a:off x="3863731" y="5211934"/>
              <a:ext cx="1831551" cy="532522"/>
              <a:chOff x="1358050" y="5449369"/>
              <a:chExt cx="1831551" cy="532522"/>
            </a:xfrm>
          </p:grpSpPr>
          <p:sp>
            <p:nvSpPr>
              <p:cNvPr id="218" name="Rectangle: Rounded Corners 217"/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19" name="Rectangle: Rounded Corners 218"/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20" name="TextBox 219"/>
            <p:cNvSpPr txBox="1"/>
            <p:nvPr/>
          </p:nvSpPr>
          <p:spPr>
            <a:xfrm>
              <a:off x="4050270" y="5243693"/>
              <a:ext cx="1721093" cy="504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Năm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tám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6376286" y="1912056"/>
            <a:ext cx="2354306" cy="3093260"/>
            <a:chOff x="1226033" y="2051823"/>
            <a:chExt cx="2019088" cy="2652826"/>
          </a:xfrm>
        </p:grpSpPr>
        <p:sp>
          <p:nvSpPr>
            <p:cNvPr id="222" name="Rectangle: Rounded Corners 221"/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223" name="Group 222"/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224" name="Group 223"/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32" name="Rectangle: Rounded Corners 1"/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-1" fmla="*/ 0 w 535099"/>
                    <a:gd name="connsiteY0-2" fmla="*/ 258068 h 1562101"/>
                    <a:gd name="connsiteX1-3" fmla="*/ 258068 w 535099"/>
                    <a:gd name="connsiteY1-4" fmla="*/ 0 h 1562101"/>
                    <a:gd name="connsiteX2-5" fmla="*/ 258068 w 535099"/>
                    <a:gd name="connsiteY2-6" fmla="*/ 0 h 1562101"/>
                    <a:gd name="connsiteX3-7" fmla="*/ 516136 w 535099"/>
                    <a:gd name="connsiteY3-8" fmla="*/ 258068 h 1562101"/>
                    <a:gd name="connsiteX4-9" fmla="*/ 515676 w 535099"/>
                    <a:gd name="connsiteY4-10" fmla="*/ 565569 h 1562101"/>
                    <a:gd name="connsiteX5-11" fmla="*/ 516135 w 535099"/>
                    <a:gd name="connsiteY5-12" fmla="*/ 1304033 h 1562101"/>
                    <a:gd name="connsiteX6-13" fmla="*/ 258067 w 535099"/>
                    <a:gd name="connsiteY6-14" fmla="*/ 1562101 h 1562101"/>
                    <a:gd name="connsiteX7-15" fmla="*/ 258068 w 535099"/>
                    <a:gd name="connsiteY7-16" fmla="*/ 1562100 h 1562101"/>
                    <a:gd name="connsiteX8-17" fmla="*/ 0 w 535099"/>
                    <a:gd name="connsiteY8-18" fmla="*/ 1304032 h 1562101"/>
                    <a:gd name="connsiteX9" fmla="*/ 0 w 535099"/>
                    <a:gd name="connsiteY9" fmla="*/ 258068 h 1562101"/>
                    <a:gd name="connsiteX0-19" fmla="*/ 1159 w 536258"/>
                    <a:gd name="connsiteY0-20" fmla="*/ 258068 h 1562101"/>
                    <a:gd name="connsiteX1-21" fmla="*/ 259227 w 536258"/>
                    <a:gd name="connsiteY1-22" fmla="*/ 0 h 1562101"/>
                    <a:gd name="connsiteX2-23" fmla="*/ 259227 w 536258"/>
                    <a:gd name="connsiteY2-24" fmla="*/ 0 h 1562101"/>
                    <a:gd name="connsiteX3-25" fmla="*/ 517295 w 536258"/>
                    <a:gd name="connsiteY3-26" fmla="*/ 258068 h 1562101"/>
                    <a:gd name="connsiteX4-27" fmla="*/ 516835 w 536258"/>
                    <a:gd name="connsiteY4-28" fmla="*/ 565569 h 1562101"/>
                    <a:gd name="connsiteX5-29" fmla="*/ 517294 w 536258"/>
                    <a:gd name="connsiteY5-30" fmla="*/ 1304033 h 1562101"/>
                    <a:gd name="connsiteX6-31" fmla="*/ 259226 w 536258"/>
                    <a:gd name="connsiteY6-32" fmla="*/ 1562101 h 1562101"/>
                    <a:gd name="connsiteX7-33" fmla="*/ 259227 w 536258"/>
                    <a:gd name="connsiteY7-34" fmla="*/ 1562100 h 1562101"/>
                    <a:gd name="connsiteX8-35" fmla="*/ 1159 w 536258"/>
                    <a:gd name="connsiteY8-36" fmla="*/ 1304032 h 1562101"/>
                    <a:gd name="connsiteX9-37" fmla="*/ 0 w 536258"/>
                    <a:gd name="connsiteY9-38" fmla="*/ 569986 h 1562101"/>
                    <a:gd name="connsiteX10" fmla="*/ 1159 w 536258"/>
                    <a:gd name="connsiteY10" fmla="*/ 258068 h 1562101"/>
                    <a:gd name="connsiteX0-39" fmla="*/ 1159 w 536258"/>
                    <a:gd name="connsiteY0-40" fmla="*/ 258068 h 1562101"/>
                    <a:gd name="connsiteX1-41" fmla="*/ 259227 w 536258"/>
                    <a:gd name="connsiteY1-42" fmla="*/ 0 h 1562101"/>
                    <a:gd name="connsiteX2-43" fmla="*/ 259227 w 536258"/>
                    <a:gd name="connsiteY2-44" fmla="*/ 0 h 1562101"/>
                    <a:gd name="connsiteX3-45" fmla="*/ 517295 w 536258"/>
                    <a:gd name="connsiteY3-46" fmla="*/ 258068 h 1562101"/>
                    <a:gd name="connsiteX4-47" fmla="*/ 516835 w 536258"/>
                    <a:gd name="connsiteY4-48" fmla="*/ 565569 h 1562101"/>
                    <a:gd name="connsiteX5-49" fmla="*/ 517294 w 536258"/>
                    <a:gd name="connsiteY5-50" fmla="*/ 1304033 h 1562101"/>
                    <a:gd name="connsiteX6-51" fmla="*/ 259226 w 536258"/>
                    <a:gd name="connsiteY6-52" fmla="*/ 1562101 h 1562101"/>
                    <a:gd name="connsiteX7-53" fmla="*/ 259227 w 536258"/>
                    <a:gd name="connsiteY7-54" fmla="*/ 1562100 h 1562101"/>
                    <a:gd name="connsiteX8-55" fmla="*/ 1159 w 536258"/>
                    <a:gd name="connsiteY8-56" fmla="*/ 1304032 h 1562101"/>
                    <a:gd name="connsiteX9-57" fmla="*/ 0 w 536258"/>
                    <a:gd name="connsiteY9-58" fmla="*/ 569986 h 1562101"/>
                    <a:gd name="connsiteX10-59" fmla="*/ 1159 w 536258"/>
                    <a:gd name="connsiteY10-60" fmla="*/ 258068 h 1562101"/>
                    <a:gd name="connsiteX0-61" fmla="*/ 1159 w 536258"/>
                    <a:gd name="connsiteY0-62" fmla="*/ 258068 h 1562101"/>
                    <a:gd name="connsiteX1-63" fmla="*/ 259227 w 536258"/>
                    <a:gd name="connsiteY1-64" fmla="*/ 0 h 1562101"/>
                    <a:gd name="connsiteX2-65" fmla="*/ 517295 w 536258"/>
                    <a:gd name="connsiteY2-66" fmla="*/ 258068 h 1562101"/>
                    <a:gd name="connsiteX3-67" fmla="*/ 516835 w 536258"/>
                    <a:gd name="connsiteY3-68" fmla="*/ 565569 h 1562101"/>
                    <a:gd name="connsiteX4-69" fmla="*/ 517294 w 536258"/>
                    <a:gd name="connsiteY4-70" fmla="*/ 1304033 h 1562101"/>
                    <a:gd name="connsiteX5-71" fmla="*/ 259226 w 536258"/>
                    <a:gd name="connsiteY5-72" fmla="*/ 1562101 h 1562101"/>
                    <a:gd name="connsiteX6-73" fmla="*/ 259227 w 536258"/>
                    <a:gd name="connsiteY6-74" fmla="*/ 1562100 h 1562101"/>
                    <a:gd name="connsiteX7-75" fmla="*/ 1159 w 536258"/>
                    <a:gd name="connsiteY7-76" fmla="*/ 1304032 h 1562101"/>
                    <a:gd name="connsiteX8-77" fmla="*/ 0 w 536258"/>
                    <a:gd name="connsiteY8-78" fmla="*/ 569986 h 1562101"/>
                    <a:gd name="connsiteX9-79" fmla="*/ 1159 w 536258"/>
                    <a:gd name="connsiteY9-80" fmla="*/ 258068 h 1562101"/>
                    <a:gd name="connsiteX0-81" fmla="*/ 1159 w 555374"/>
                    <a:gd name="connsiteY0-82" fmla="*/ 38714 h 1342747"/>
                    <a:gd name="connsiteX1-83" fmla="*/ 517295 w 555374"/>
                    <a:gd name="connsiteY1-84" fmla="*/ 38714 h 1342747"/>
                    <a:gd name="connsiteX2-85" fmla="*/ 516835 w 555374"/>
                    <a:gd name="connsiteY2-86" fmla="*/ 346215 h 1342747"/>
                    <a:gd name="connsiteX3-87" fmla="*/ 517294 w 555374"/>
                    <a:gd name="connsiteY3-88" fmla="*/ 1084679 h 1342747"/>
                    <a:gd name="connsiteX4-89" fmla="*/ 259226 w 555374"/>
                    <a:gd name="connsiteY4-90" fmla="*/ 1342747 h 1342747"/>
                    <a:gd name="connsiteX5-91" fmla="*/ 259227 w 555374"/>
                    <a:gd name="connsiteY5-92" fmla="*/ 1342746 h 1342747"/>
                    <a:gd name="connsiteX6-93" fmla="*/ 1159 w 555374"/>
                    <a:gd name="connsiteY6-94" fmla="*/ 1084678 h 1342747"/>
                    <a:gd name="connsiteX7-95" fmla="*/ 0 w 555374"/>
                    <a:gd name="connsiteY7-96" fmla="*/ 350632 h 1342747"/>
                    <a:gd name="connsiteX8-97" fmla="*/ 1159 w 555374"/>
                    <a:gd name="connsiteY8-98" fmla="*/ 38714 h 1342747"/>
                    <a:gd name="connsiteX0-99" fmla="*/ 263994 w 535905"/>
                    <a:gd name="connsiteY0-100" fmla="*/ 3045 h 2060243"/>
                    <a:gd name="connsiteX1-101" fmla="*/ 517295 w 535905"/>
                    <a:gd name="connsiteY1-102" fmla="*/ 756210 h 2060243"/>
                    <a:gd name="connsiteX2-103" fmla="*/ 516835 w 535905"/>
                    <a:gd name="connsiteY2-104" fmla="*/ 1063711 h 2060243"/>
                    <a:gd name="connsiteX3-105" fmla="*/ 517294 w 535905"/>
                    <a:gd name="connsiteY3-106" fmla="*/ 1802175 h 2060243"/>
                    <a:gd name="connsiteX4-107" fmla="*/ 259226 w 535905"/>
                    <a:gd name="connsiteY4-108" fmla="*/ 2060243 h 2060243"/>
                    <a:gd name="connsiteX5-109" fmla="*/ 259227 w 535905"/>
                    <a:gd name="connsiteY5-110" fmla="*/ 2060242 h 2060243"/>
                    <a:gd name="connsiteX6-111" fmla="*/ 1159 w 535905"/>
                    <a:gd name="connsiteY6-112" fmla="*/ 1802174 h 2060243"/>
                    <a:gd name="connsiteX7-113" fmla="*/ 0 w 535905"/>
                    <a:gd name="connsiteY7-114" fmla="*/ 1068128 h 2060243"/>
                    <a:gd name="connsiteX8-115" fmla="*/ 263994 w 535905"/>
                    <a:gd name="connsiteY8-116" fmla="*/ 3045 h 2060243"/>
                    <a:gd name="connsiteX0-117" fmla="*/ 263994 w 664925"/>
                    <a:gd name="connsiteY0-118" fmla="*/ 87056 h 2144254"/>
                    <a:gd name="connsiteX1-119" fmla="*/ 658652 w 664925"/>
                    <a:gd name="connsiteY1-120" fmla="*/ 93682 h 2144254"/>
                    <a:gd name="connsiteX2-121" fmla="*/ 516835 w 664925"/>
                    <a:gd name="connsiteY2-122" fmla="*/ 1147722 h 2144254"/>
                    <a:gd name="connsiteX3-123" fmla="*/ 517294 w 664925"/>
                    <a:gd name="connsiteY3-124" fmla="*/ 1886186 h 2144254"/>
                    <a:gd name="connsiteX4-125" fmla="*/ 259226 w 664925"/>
                    <a:gd name="connsiteY4-126" fmla="*/ 2144254 h 2144254"/>
                    <a:gd name="connsiteX5-127" fmla="*/ 259227 w 664925"/>
                    <a:gd name="connsiteY5-128" fmla="*/ 2144253 h 2144254"/>
                    <a:gd name="connsiteX6-129" fmla="*/ 1159 w 664925"/>
                    <a:gd name="connsiteY6-130" fmla="*/ 1886185 h 2144254"/>
                    <a:gd name="connsiteX7-131" fmla="*/ 0 w 664925"/>
                    <a:gd name="connsiteY7-132" fmla="*/ 1152139 h 2144254"/>
                    <a:gd name="connsiteX8-133" fmla="*/ 263994 w 664925"/>
                    <a:gd name="connsiteY8-134" fmla="*/ 87056 h 2144254"/>
                    <a:gd name="connsiteX0-135" fmla="*/ 263994 w 710801"/>
                    <a:gd name="connsiteY0-136" fmla="*/ 28420 h 2085618"/>
                    <a:gd name="connsiteX1-137" fmla="*/ 658652 w 710801"/>
                    <a:gd name="connsiteY1-138" fmla="*/ 35046 h 2085618"/>
                    <a:gd name="connsiteX2-139" fmla="*/ 516835 w 710801"/>
                    <a:gd name="connsiteY2-140" fmla="*/ 1089086 h 2085618"/>
                    <a:gd name="connsiteX3-141" fmla="*/ 517294 w 710801"/>
                    <a:gd name="connsiteY3-142" fmla="*/ 1827550 h 2085618"/>
                    <a:gd name="connsiteX4-143" fmla="*/ 259226 w 710801"/>
                    <a:gd name="connsiteY4-144" fmla="*/ 2085618 h 2085618"/>
                    <a:gd name="connsiteX5-145" fmla="*/ 259227 w 710801"/>
                    <a:gd name="connsiteY5-146" fmla="*/ 2085617 h 2085618"/>
                    <a:gd name="connsiteX6-147" fmla="*/ 1159 w 710801"/>
                    <a:gd name="connsiteY6-148" fmla="*/ 1827549 h 2085618"/>
                    <a:gd name="connsiteX7-149" fmla="*/ 0 w 710801"/>
                    <a:gd name="connsiteY7-150" fmla="*/ 1093503 h 2085618"/>
                    <a:gd name="connsiteX8-151" fmla="*/ 263994 w 710801"/>
                    <a:gd name="connsiteY8-152" fmla="*/ 28420 h 2085618"/>
                    <a:gd name="connsiteX0-153" fmla="*/ 263994 w 710801"/>
                    <a:gd name="connsiteY0-154" fmla="*/ 7864 h 2065062"/>
                    <a:gd name="connsiteX1-155" fmla="*/ 658652 w 710801"/>
                    <a:gd name="connsiteY1-156" fmla="*/ 14490 h 2065062"/>
                    <a:gd name="connsiteX2-157" fmla="*/ 516835 w 710801"/>
                    <a:gd name="connsiteY2-158" fmla="*/ 1068530 h 2065062"/>
                    <a:gd name="connsiteX3-159" fmla="*/ 517294 w 710801"/>
                    <a:gd name="connsiteY3-160" fmla="*/ 1806994 h 2065062"/>
                    <a:gd name="connsiteX4-161" fmla="*/ 259226 w 710801"/>
                    <a:gd name="connsiteY4-162" fmla="*/ 2065062 h 2065062"/>
                    <a:gd name="connsiteX5-163" fmla="*/ 259227 w 710801"/>
                    <a:gd name="connsiteY5-164" fmla="*/ 2065061 h 2065062"/>
                    <a:gd name="connsiteX6-165" fmla="*/ 1159 w 710801"/>
                    <a:gd name="connsiteY6-166" fmla="*/ 1806993 h 2065062"/>
                    <a:gd name="connsiteX7-167" fmla="*/ 0 w 710801"/>
                    <a:gd name="connsiteY7-168" fmla="*/ 1072947 h 2065062"/>
                    <a:gd name="connsiteX8-169" fmla="*/ 263994 w 710801"/>
                    <a:gd name="connsiteY8-170" fmla="*/ 7864 h 2065062"/>
                    <a:gd name="connsiteX0-171" fmla="*/ 263994 w 713316"/>
                    <a:gd name="connsiteY0-172" fmla="*/ 0 h 2057198"/>
                    <a:gd name="connsiteX1-173" fmla="*/ 658652 w 713316"/>
                    <a:gd name="connsiteY1-174" fmla="*/ 6626 h 2057198"/>
                    <a:gd name="connsiteX2-175" fmla="*/ 516835 w 713316"/>
                    <a:gd name="connsiteY2-176" fmla="*/ 1060666 h 2057198"/>
                    <a:gd name="connsiteX3-177" fmla="*/ 517294 w 713316"/>
                    <a:gd name="connsiteY3-178" fmla="*/ 1799130 h 2057198"/>
                    <a:gd name="connsiteX4-179" fmla="*/ 259226 w 713316"/>
                    <a:gd name="connsiteY4-180" fmla="*/ 2057198 h 2057198"/>
                    <a:gd name="connsiteX5-181" fmla="*/ 259227 w 713316"/>
                    <a:gd name="connsiteY5-182" fmla="*/ 2057197 h 2057198"/>
                    <a:gd name="connsiteX6-183" fmla="*/ 1159 w 713316"/>
                    <a:gd name="connsiteY6-184" fmla="*/ 1799129 h 2057198"/>
                    <a:gd name="connsiteX7-185" fmla="*/ 0 w 713316"/>
                    <a:gd name="connsiteY7-186" fmla="*/ 1065083 h 2057198"/>
                    <a:gd name="connsiteX8-187" fmla="*/ 263994 w 713316"/>
                    <a:gd name="connsiteY8-188" fmla="*/ 0 h 2057198"/>
                    <a:gd name="connsiteX0-189" fmla="*/ 263994 w 663537"/>
                    <a:gd name="connsiteY0-190" fmla="*/ 33591 h 2090789"/>
                    <a:gd name="connsiteX1-191" fmla="*/ 658652 w 663537"/>
                    <a:gd name="connsiteY1-192" fmla="*/ 40217 h 2090789"/>
                    <a:gd name="connsiteX2-193" fmla="*/ 516835 w 663537"/>
                    <a:gd name="connsiteY2-194" fmla="*/ 1094257 h 2090789"/>
                    <a:gd name="connsiteX3-195" fmla="*/ 517294 w 663537"/>
                    <a:gd name="connsiteY3-196" fmla="*/ 1832721 h 2090789"/>
                    <a:gd name="connsiteX4-197" fmla="*/ 259226 w 663537"/>
                    <a:gd name="connsiteY4-198" fmla="*/ 2090789 h 2090789"/>
                    <a:gd name="connsiteX5-199" fmla="*/ 259227 w 663537"/>
                    <a:gd name="connsiteY5-200" fmla="*/ 2090788 h 2090789"/>
                    <a:gd name="connsiteX6-201" fmla="*/ 1159 w 663537"/>
                    <a:gd name="connsiteY6-202" fmla="*/ 1832720 h 2090789"/>
                    <a:gd name="connsiteX7-203" fmla="*/ 0 w 663537"/>
                    <a:gd name="connsiteY7-204" fmla="*/ 1098674 h 2090789"/>
                    <a:gd name="connsiteX8-205" fmla="*/ 263994 w 663537"/>
                    <a:gd name="connsiteY8-206" fmla="*/ 33591 h 2090789"/>
                    <a:gd name="connsiteX0-207" fmla="*/ 263994 w 666512"/>
                    <a:gd name="connsiteY0-208" fmla="*/ 0 h 2057198"/>
                    <a:gd name="connsiteX1-209" fmla="*/ 658652 w 666512"/>
                    <a:gd name="connsiteY1-210" fmla="*/ 6626 h 2057198"/>
                    <a:gd name="connsiteX2-211" fmla="*/ 516835 w 666512"/>
                    <a:gd name="connsiteY2-212" fmla="*/ 1060666 h 2057198"/>
                    <a:gd name="connsiteX3-213" fmla="*/ 517294 w 666512"/>
                    <a:gd name="connsiteY3-214" fmla="*/ 1799130 h 2057198"/>
                    <a:gd name="connsiteX4-215" fmla="*/ 259226 w 666512"/>
                    <a:gd name="connsiteY4-216" fmla="*/ 2057198 h 2057198"/>
                    <a:gd name="connsiteX5-217" fmla="*/ 259227 w 666512"/>
                    <a:gd name="connsiteY5-218" fmla="*/ 2057197 h 2057198"/>
                    <a:gd name="connsiteX6-219" fmla="*/ 1159 w 666512"/>
                    <a:gd name="connsiteY6-220" fmla="*/ 1799129 h 2057198"/>
                    <a:gd name="connsiteX7-221" fmla="*/ 0 w 666512"/>
                    <a:gd name="connsiteY7-222" fmla="*/ 1065083 h 2057198"/>
                    <a:gd name="connsiteX8-223" fmla="*/ 263994 w 666512"/>
                    <a:gd name="connsiteY8-224" fmla="*/ 0 h 2057198"/>
                    <a:gd name="connsiteX0-225" fmla="*/ 263994 w 661028"/>
                    <a:gd name="connsiteY0-226" fmla="*/ 9281 h 2066479"/>
                    <a:gd name="connsiteX1-227" fmla="*/ 658652 w 661028"/>
                    <a:gd name="connsiteY1-228" fmla="*/ 15907 h 2066479"/>
                    <a:gd name="connsiteX2-229" fmla="*/ 516835 w 661028"/>
                    <a:gd name="connsiteY2-230" fmla="*/ 1069947 h 2066479"/>
                    <a:gd name="connsiteX3-231" fmla="*/ 517294 w 661028"/>
                    <a:gd name="connsiteY3-232" fmla="*/ 1808411 h 2066479"/>
                    <a:gd name="connsiteX4-233" fmla="*/ 259226 w 661028"/>
                    <a:gd name="connsiteY4-234" fmla="*/ 2066479 h 2066479"/>
                    <a:gd name="connsiteX5-235" fmla="*/ 259227 w 661028"/>
                    <a:gd name="connsiteY5-236" fmla="*/ 2066478 h 2066479"/>
                    <a:gd name="connsiteX6-237" fmla="*/ 1159 w 661028"/>
                    <a:gd name="connsiteY6-238" fmla="*/ 1808410 h 2066479"/>
                    <a:gd name="connsiteX7-239" fmla="*/ 0 w 661028"/>
                    <a:gd name="connsiteY7-240" fmla="*/ 1074364 h 2066479"/>
                    <a:gd name="connsiteX8-241" fmla="*/ 263994 w 661028"/>
                    <a:gd name="connsiteY8-242" fmla="*/ 9281 h 2066479"/>
                    <a:gd name="connsiteX0-243" fmla="*/ 263994 w 661136"/>
                    <a:gd name="connsiteY0-244" fmla="*/ 1620 h 2058818"/>
                    <a:gd name="connsiteX1-245" fmla="*/ 658652 w 661136"/>
                    <a:gd name="connsiteY1-246" fmla="*/ 8246 h 2058818"/>
                    <a:gd name="connsiteX2-247" fmla="*/ 516835 w 661136"/>
                    <a:gd name="connsiteY2-248" fmla="*/ 1062286 h 2058818"/>
                    <a:gd name="connsiteX3-249" fmla="*/ 517294 w 661136"/>
                    <a:gd name="connsiteY3-250" fmla="*/ 1800750 h 2058818"/>
                    <a:gd name="connsiteX4-251" fmla="*/ 259226 w 661136"/>
                    <a:gd name="connsiteY4-252" fmla="*/ 2058818 h 2058818"/>
                    <a:gd name="connsiteX5-253" fmla="*/ 259227 w 661136"/>
                    <a:gd name="connsiteY5-254" fmla="*/ 2058817 h 2058818"/>
                    <a:gd name="connsiteX6-255" fmla="*/ 1159 w 661136"/>
                    <a:gd name="connsiteY6-256" fmla="*/ 1800749 h 2058818"/>
                    <a:gd name="connsiteX7-257" fmla="*/ 0 w 661136"/>
                    <a:gd name="connsiteY7-258" fmla="*/ 1066703 h 2058818"/>
                    <a:gd name="connsiteX8-259" fmla="*/ 263994 w 661136"/>
                    <a:gd name="connsiteY8-260" fmla="*/ 1620 h 2058818"/>
                    <a:gd name="connsiteX0-261" fmla="*/ 263994 w 658957"/>
                    <a:gd name="connsiteY0-262" fmla="*/ 9787 h 2066985"/>
                    <a:gd name="connsiteX1-263" fmla="*/ 656443 w 658957"/>
                    <a:gd name="connsiteY1-264" fmla="*/ 5370 h 2066985"/>
                    <a:gd name="connsiteX2-265" fmla="*/ 516835 w 658957"/>
                    <a:gd name="connsiteY2-266" fmla="*/ 1070453 h 2066985"/>
                    <a:gd name="connsiteX3-267" fmla="*/ 517294 w 658957"/>
                    <a:gd name="connsiteY3-268" fmla="*/ 1808917 h 2066985"/>
                    <a:gd name="connsiteX4-269" fmla="*/ 259226 w 658957"/>
                    <a:gd name="connsiteY4-270" fmla="*/ 2066985 h 2066985"/>
                    <a:gd name="connsiteX5-271" fmla="*/ 259227 w 658957"/>
                    <a:gd name="connsiteY5-272" fmla="*/ 2066984 h 2066985"/>
                    <a:gd name="connsiteX6-273" fmla="*/ 1159 w 658957"/>
                    <a:gd name="connsiteY6-274" fmla="*/ 1808916 h 2066985"/>
                    <a:gd name="connsiteX7-275" fmla="*/ 0 w 658957"/>
                    <a:gd name="connsiteY7-276" fmla="*/ 1074870 h 2066985"/>
                    <a:gd name="connsiteX8-277" fmla="*/ 263994 w 658957"/>
                    <a:gd name="connsiteY8-278" fmla="*/ 9787 h 2066985"/>
                    <a:gd name="connsiteX0-279" fmla="*/ 263994 w 658983"/>
                    <a:gd name="connsiteY0-280" fmla="*/ 6145 h 2063343"/>
                    <a:gd name="connsiteX1-281" fmla="*/ 656443 w 658983"/>
                    <a:gd name="connsiteY1-282" fmla="*/ 1728 h 2063343"/>
                    <a:gd name="connsiteX2-283" fmla="*/ 516835 w 658983"/>
                    <a:gd name="connsiteY2-284" fmla="*/ 1066811 h 2063343"/>
                    <a:gd name="connsiteX3-285" fmla="*/ 517294 w 658983"/>
                    <a:gd name="connsiteY3-286" fmla="*/ 1805275 h 2063343"/>
                    <a:gd name="connsiteX4-287" fmla="*/ 259226 w 658983"/>
                    <a:gd name="connsiteY4-288" fmla="*/ 2063343 h 2063343"/>
                    <a:gd name="connsiteX5-289" fmla="*/ 259227 w 658983"/>
                    <a:gd name="connsiteY5-290" fmla="*/ 2063342 h 2063343"/>
                    <a:gd name="connsiteX6-291" fmla="*/ 1159 w 658983"/>
                    <a:gd name="connsiteY6-292" fmla="*/ 1805274 h 2063343"/>
                    <a:gd name="connsiteX7-293" fmla="*/ 0 w 658983"/>
                    <a:gd name="connsiteY7-294" fmla="*/ 1071228 h 2063343"/>
                    <a:gd name="connsiteX8-295" fmla="*/ 263994 w 658983"/>
                    <a:gd name="connsiteY8-296" fmla="*/ 6145 h 2063343"/>
                    <a:gd name="connsiteX0-297" fmla="*/ 263994 w 678609"/>
                    <a:gd name="connsiteY0-298" fmla="*/ 7785 h 2064983"/>
                    <a:gd name="connsiteX1-299" fmla="*/ 676321 w 678609"/>
                    <a:gd name="connsiteY1-300" fmla="*/ 1560 h 2064983"/>
                    <a:gd name="connsiteX2-301" fmla="*/ 516835 w 678609"/>
                    <a:gd name="connsiteY2-302" fmla="*/ 1068451 h 2064983"/>
                    <a:gd name="connsiteX3-303" fmla="*/ 517294 w 678609"/>
                    <a:gd name="connsiteY3-304" fmla="*/ 1806915 h 2064983"/>
                    <a:gd name="connsiteX4-305" fmla="*/ 259226 w 678609"/>
                    <a:gd name="connsiteY4-306" fmla="*/ 2064983 h 2064983"/>
                    <a:gd name="connsiteX5-307" fmla="*/ 259227 w 678609"/>
                    <a:gd name="connsiteY5-308" fmla="*/ 2064982 h 2064983"/>
                    <a:gd name="connsiteX6-309" fmla="*/ 1159 w 678609"/>
                    <a:gd name="connsiteY6-310" fmla="*/ 1806914 h 2064983"/>
                    <a:gd name="connsiteX7-311" fmla="*/ 0 w 678609"/>
                    <a:gd name="connsiteY7-312" fmla="*/ 1072868 h 2064983"/>
                    <a:gd name="connsiteX8-313" fmla="*/ 263994 w 678609"/>
                    <a:gd name="connsiteY8-314" fmla="*/ 7785 h 2064983"/>
                    <a:gd name="connsiteX0-315" fmla="*/ 263994 w 676632"/>
                    <a:gd name="connsiteY0-316" fmla="*/ 31105 h 2088303"/>
                    <a:gd name="connsiteX1-317" fmla="*/ 676321 w 676632"/>
                    <a:gd name="connsiteY1-318" fmla="*/ 24880 h 2088303"/>
                    <a:gd name="connsiteX2-319" fmla="*/ 516835 w 676632"/>
                    <a:gd name="connsiteY2-320" fmla="*/ 1091771 h 2088303"/>
                    <a:gd name="connsiteX3-321" fmla="*/ 517294 w 676632"/>
                    <a:gd name="connsiteY3-322" fmla="*/ 1830235 h 2088303"/>
                    <a:gd name="connsiteX4-323" fmla="*/ 259226 w 676632"/>
                    <a:gd name="connsiteY4-324" fmla="*/ 2088303 h 2088303"/>
                    <a:gd name="connsiteX5-325" fmla="*/ 259227 w 676632"/>
                    <a:gd name="connsiteY5-326" fmla="*/ 2088302 h 2088303"/>
                    <a:gd name="connsiteX6-327" fmla="*/ 1159 w 676632"/>
                    <a:gd name="connsiteY6-328" fmla="*/ 1830234 h 2088303"/>
                    <a:gd name="connsiteX7-329" fmla="*/ 0 w 676632"/>
                    <a:gd name="connsiteY7-330" fmla="*/ 1096188 h 2088303"/>
                    <a:gd name="connsiteX8-331" fmla="*/ 263994 w 676632"/>
                    <a:gd name="connsiteY8-332" fmla="*/ 31105 h 2088303"/>
                    <a:gd name="connsiteX0-333" fmla="*/ 263994 w 676730"/>
                    <a:gd name="connsiteY0-334" fmla="*/ 6225 h 2063423"/>
                    <a:gd name="connsiteX1-335" fmla="*/ 676321 w 676730"/>
                    <a:gd name="connsiteY1-336" fmla="*/ 0 h 2063423"/>
                    <a:gd name="connsiteX2-337" fmla="*/ 516835 w 676730"/>
                    <a:gd name="connsiteY2-338" fmla="*/ 1066891 h 2063423"/>
                    <a:gd name="connsiteX3-339" fmla="*/ 517294 w 676730"/>
                    <a:gd name="connsiteY3-340" fmla="*/ 1805355 h 2063423"/>
                    <a:gd name="connsiteX4-341" fmla="*/ 259226 w 676730"/>
                    <a:gd name="connsiteY4-342" fmla="*/ 2063423 h 2063423"/>
                    <a:gd name="connsiteX5-343" fmla="*/ 259227 w 676730"/>
                    <a:gd name="connsiteY5-344" fmla="*/ 2063422 h 2063423"/>
                    <a:gd name="connsiteX6-345" fmla="*/ 1159 w 676730"/>
                    <a:gd name="connsiteY6-346" fmla="*/ 1805354 h 2063423"/>
                    <a:gd name="connsiteX7-347" fmla="*/ 0 w 676730"/>
                    <a:gd name="connsiteY7-348" fmla="*/ 1071308 h 2063423"/>
                    <a:gd name="connsiteX8-349" fmla="*/ 263994 w 676730"/>
                    <a:gd name="connsiteY8-350" fmla="*/ 6225 h 2063423"/>
                    <a:gd name="connsiteX0-351" fmla="*/ 267608 w 681973"/>
                    <a:gd name="connsiteY0-352" fmla="*/ 78285 h 2142712"/>
                    <a:gd name="connsiteX1-353" fmla="*/ 676321 w 681973"/>
                    <a:gd name="connsiteY1-354" fmla="*/ 79289 h 2142712"/>
                    <a:gd name="connsiteX2-355" fmla="*/ 516835 w 681973"/>
                    <a:gd name="connsiteY2-356" fmla="*/ 1146180 h 2142712"/>
                    <a:gd name="connsiteX3-357" fmla="*/ 517294 w 681973"/>
                    <a:gd name="connsiteY3-358" fmla="*/ 1884644 h 2142712"/>
                    <a:gd name="connsiteX4-359" fmla="*/ 259226 w 681973"/>
                    <a:gd name="connsiteY4-360" fmla="*/ 2142712 h 2142712"/>
                    <a:gd name="connsiteX5-361" fmla="*/ 259227 w 681973"/>
                    <a:gd name="connsiteY5-362" fmla="*/ 2142711 h 2142712"/>
                    <a:gd name="connsiteX6-363" fmla="*/ 1159 w 681973"/>
                    <a:gd name="connsiteY6-364" fmla="*/ 1884643 h 2142712"/>
                    <a:gd name="connsiteX7-365" fmla="*/ 0 w 681973"/>
                    <a:gd name="connsiteY7-366" fmla="*/ 1150597 h 2142712"/>
                    <a:gd name="connsiteX8-367" fmla="*/ 267608 w 681973"/>
                    <a:gd name="connsiteY8-368" fmla="*/ 78285 h 2142712"/>
                    <a:gd name="connsiteX0-369" fmla="*/ 267608 w 730032"/>
                    <a:gd name="connsiteY0-370" fmla="*/ 0 h 2064427"/>
                    <a:gd name="connsiteX1-371" fmla="*/ 676321 w 730032"/>
                    <a:gd name="connsiteY1-372" fmla="*/ 1004 h 2064427"/>
                    <a:gd name="connsiteX2-373" fmla="*/ 516835 w 730032"/>
                    <a:gd name="connsiteY2-374" fmla="*/ 1067895 h 2064427"/>
                    <a:gd name="connsiteX3-375" fmla="*/ 517294 w 730032"/>
                    <a:gd name="connsiteY3-376" fmla="*/ 1806359 h 2064427"/>
                    <a:gd name="connsiteX4-377" fmla="*/ 259226 w 730032"/>
                    <a:gd name="connsiteY4-378" fmla="*/ 2064427 h 2064427"/>
                    <a:gd name="connsiteX5-379" fmla="*/ 259227 w 730032"/>
                    <a:gd name="connsiteY5-380" fmla="*/ 2064426 h 2064427"/>
                    <a:gd name="connsiteX6-381" fmla="*/ 1159 w 730032"/>
                    <a:gd name="connsiteY6-382" fmla="*/ 1806358 h 2064427"/>
                    <a:gd name="connsiteX7-383" fmla="*/ 0 w 730032"/>
                    <a:gd name="connsiteY7-384" fmla="*/ 1072312 h 2064427"/>
                    <a:gd name="connsiteX8-385" fmla="*/ 267608 w 730032"/>
                    <a:gd name="connsiteY8-386" fmla="*/ 0 h 2064427"/>
                    <a:gd name="connsiteX0-387" fmla="*/ 267608 w 681218"/>
                    <a:gd name="connsiteY0-388" fmla="*/ 0 h 2064427"/>
                    <a:gd name="connsiteX1-389" fmla="*/ 676321 w 681218"/>
                    <a:gd name="connsiteY1-390" fmla="*/ 1004 h 2064427"/>
                    <a:gd name="connsiteX2-391" fmla="*/ 516835 w 681218"/>
                    <a:gd name="connsiteY2-392" fmla="*/ 1067895 h 2064427"/>
                    <a:gd name="connsiteX3-393" fmla="*/ 517294 w 681218"/>
                    <a:gd name="connsiteY3-394" fmla="*/ 1806359 h 2064427"/>
                    <a:gd name="connsiteX4-395" fmla="*/ 259226 w 681218"/>
                    <a:gd name="connsiteY4-396" fmla="*/ 2064427 h 2064427"/>
                    <a:gd name="connsiteX5-397" fmla="*/ 259227 w 681218"/>
                    <a:gd name="connsiteY5-398" fmla="*/ 2064426 h 2064427"/>
                    <a:gd name="connsiteX6-399" fmla="*/ 1159 w 681218"/>
                    <a:gd name="connsiteY6-400" fmla="*/ 1806358 h 2064427"/>
                    <a:gd name="connsiteX7-401" fmla="*/ 0 w 681218"/>
                    <a:gd name="connsiteY7-402" fmla="*/ 1072312 h 2064427"/>
                    <a:gd name="connsiteX8-403" fmla="*/ 267608 w 681218"/>
                    <a:gd name="connsiteY8-404" fmla="*/ 0 h 2064427"/>
                    <a:gd name="connsiteX0-405" fmla="*/ 267608 w 788233"/>
                    <a:gd name="connsiteY0-406" fmla="*/ 0 h 2064427"/>
                    <a:gd name="connsiteX1-407" fmla="*/ 784938 w 788233"/>
                    <a:gd name="connsiteY1-408" fmla="*/ 6056 h 2064427"/>
                    <a:gd name="connsiteX2-409" fmla="*/ 516835 w 788233"/>
                    <a:gd name="connsiteY2-410" fmla="*/ 1067895 h 2064427"/>
                    <a:gd name="connsiteX3-411" fmla="*/ 517294 w 788233"/>
                    <a:gd name="connsiteY3-412" fmla="*/ 1806359 h 2064427"/>
                    <a:gd name="connsiteX4-413" fmla="*/ 259226 w 788233"/>
                    <a:gd name="connsiteY4-414" fmla="*/ 2064427 h 2064427"/>
                    <a:gd name="connsiteX5-415" fmla="*/ 259227 w 788233"/>
                    <a:gd name="connsiteY5-416" fmla="*/ 2064426 h 2064427"/>
                    <a:gd name="connsiteX6-417" fmla="*/ 1159 w 788233"/>
                    <a:gd name="connsiteY6-418" fmla="*/ 1806358 h 2064427"/>
                    <a:gd name="connsiteX7-419" fmla="*/ 0 w 788233"/>
                    <a:gd name="connsiteY7-420" fmla="*/ 1072312 h 2064427"/>
                    <a:gd name="connsiteX8-421" fmla="*/ 267608 w 788233"/>
                    <a:gd name="connsiteY8-422" fmla="*/ 0 h 2064427"/>
                    <a:gd name="connsiteX0-423" fmla="*/ 267608 w 788334"/>
                    <a:gd name="connsiteY0-424" fmla="*/ 0 h 2064427"/>
                    <a:gd name="connsiteX1-425" fmla="*/ 784938 w 788334"/>
                    <a:gd name="connsiteY1-426" fmla="*/ 6056 h 2064427"/>
                    <a:gd name="connsiteX2-427" fmla="*/ 516835 w 788334"/>
                    <a:gd name="connsiteY2-428" fmla="*/ 1067895 h 2064427"/>
                    <a:gd name="connsiteX3-429" fmla="*/ 517294 w 788334"/>
                    <a:gd name="connsiteY3-430" fmla="*/ 1806359 h 2064427"/>
                    <a:gd name="connsiteX4-431" fmla="*/ 259226 w 788334"/>
                    <a:gd name="connsiteY4-432" fmla="*/ 2064427 h 2064427"/>
                    <a:gd name="connsiteX5-433" fmla="*/ 259227 w 788334"/>
                    <a:gd name="connsiteY5-434" fmla="*/ 2064426 h 2064427"/>
                    <a:gd name="connsiteX6-435" fmla="*/ 1159 w 788334"/>
                    <a:gd name="connsiteY6-436" fmla="*/ 1806358 h 2064427"/>
                    <a:gd name="connsiteX7-437" fmla="*/ 0 w 788334"/>
                    <a:gd name="connsiteY7-438" fmla="*/ 1072312 h 2064427"/>
                    <a:gd name="connsiteX8-439" fmla="*/ 267608 w 788334"/>
                    <a:gd name="connsiteY8-440" fmla="*/ 0 h 2064427"/>
                    <a:gd name="connsiteX0-441" fmla="*/ 267608 w 788308"/>
                    <a:gd name="connsiteY0-442" fmla="*/ 0 h 2064427"/>
                    <a:gd name="connsiteX1-443" fmla="*/ 784938 w 788308"/>
                    <a:gd name="connsiteY1-444" fmla="*/ 6056 h 2064427"/>
                    <a:gd name="connsiteX2-445" fmla="*/ 516835 w 788308"/>
                    <a:gd name="connsiteY2-446" fmla="*/ 1067895 h 2064427"/>
                    <a:gd name="connsiteX3-447" fmla="*/ 517294 w 788308"/>
                    <a:gd name="connsiteY3-448" fmla="*/ 1806359 h 2064427"/>
                    <a:gd name="connsiteX4-449" fmla="*/ 259226 w 788308"/>
                    <a:gd name="connsiteY4-450" fmla="*/ 2064427 h 2064427"/>
                    <a:gd name="connsiteX5-451" fmla="*/ 259227 w 788308"/>
                    <a:gd name="connsiteY5-452" fmla="*/ 2064426 h 2064427"/>
                    <a:gd name="connsiteX6-453" fmla="*/ 1159 w 788308"/>
                    <a:gd name="connsiteY6-454" fmla="*/ 1806358 h 2064427"/>
                    <a:gd name="connsiteX7-455" fmla="*/ 0 w 788308"/>
                    <a:gd name="connsiteY7-456" fmla="*/ 1072312 h 2064427"/>
                    <a:gd name="connsiteX8-457" fmla="*/ 267608 w 788308"/>
                    <a:gd name="connsiteY8-458" fmla="*/ 0 h 2064427"/>
                    <a:gd name="connsiteX0-459" fmla="*/ 323179 w 787421"/>
                    <a:gd name="connsiteY0-460" fmla="*/ 72332 h 2139285"/>
                    <a:gd name="connsiteX1-461" fmla="*/ 784938 w 787421"/>
                    <a:gd name="connsiteY1-462" fmla="*/ 80914 h 2139285"/>
                    <a:gd name="connsiteX2-463" fmla="*/ 516835 w 787421"/>
                    <a:gd name="connsiteY2-464" fmla="*/ 1142753 h 2139285"/>
                    <a:gd name="connsiteX3-465" fmla="*/ 517294 w 787421"/>
                    <a:gd name="connsiteY3-466" fmla="*/ 1881217 h 2139285"/>
                    <a:gd name="connsiteX4-467" fmla="*/ 259226 w 787421"/>
                    <a:gd name="connsiteY4-468" fmla="*/ 2139285 h 2139285"/>
                    <a:gd name="connsiteX5-469" fmla="*/ 259227 w 787421"/>
                    <a:gd name="connsiteY5-470" fmla="*/ 2139284 h 2139285"/>
                    <a:gd name="connsiteX6-471" fmla="*/ 1159 w 787421"/>
                    <a:gd name="connsiteY6-472" fmla="*/ 1881216 h 2139285"/>
                    <a:gd name="connsiteX7-473" fmla="*/ 0 w 787421"/>
                    <a:gd name="connsiteY7-474" fmla="*/ 1147170 h 2139285"/>
                    <a:gd name="connsiteX8-475" fmla="*/ 323179 w 787421"/>
                    <a:gd name="connsiteY8-476" fmla="*/ 72332 h 2139285"/>
                    <a:gd name="connsiteX0-477" fmla="*/ 323179 w 810872"/>
                    <a:gd name="connsiteY0-478" fmla="*/ 0 h 2066953"/>
                    <a:gd name="connsiteX1-479" fmla="*/ 784938 w 810872"/>
                    <a:gd name="connsiteY1-480" fmla="*/ 8582 h 2066953"/>
                    <a:gd name="connsiteX2-481" fmla="*/ 516835 w 810872"/>
                    <a:gd name="connsiteY2-482" fmla="*/ 1070421 h 2066953"/>
                    <a:gd name="connsiteX3-483" fmla="*/ 517294 w 810872"/>
                    <a:gd name="connsiteY3-484" fmla="*/ 1808885 h 2066953"/>
                    <a:gd name="connsiteX4-485" fmla="*/ 259226 w 810872"/>
                    <a:gd name="connsiteY4-486" fmla="*/ 2066953 h 2066953"/>
                    <a:gd name="connsiteX5-487" fmla="*/ 259227 w 810872"/>
                    <a:gd name="connsiteY5-488" fmla="*/ 2066952 h 2066953"/>
                    <a:gd name="connsiteX6-489" fmla="*/ 1159 w 810872"/>
                    <a:gd name="connsiteY6-490" fmla="*/ 1808884 h 2066953"/>
                    <a:gd name="connsiteX7-491" fmla="*/ 0 w 810872"/>
                    <a:gd name="connsiteY7-492" fmla="*/ 1074838 h 2066953"/>
                    <a:gd name="connsiteX8-493" fmla="*/ 323179 w 810872"/>
                    <a:gd name="connsiteY8-494" fmla="*/ 0 h 2066953"/>
                    <a:gd name="connsiteX0-495" fmla="*/ 323179 w 797169"/>
                    <a:gd name="connsiteY0-496" fmla="*/ 0 h 2066953"/>
                    <a:gd name="connsiteX1-497" fmla="*/ 784938 w 797169"/>
                    <a:gd name="connsiteY1-498" fmla="*/ 8582 h 2066953"/>
                    <a:gd name="connsiteX2-499" fmla="*/ 516835 w 797169"/>
                    <a:gd name="connsiteY2-500" fmla="*/ 1070421 h 2066953"/>
                    <a:gd name="connsiteX3-501" fmla="*/ 517294 w 797169"/>
                    <a:gd name="connsiteY3-502" fmla="*/ 1808885 h 2066953"/>
                    <a:gd name="connsiteX4-503" fmla="*/ 259226 w 797169"/>
                    <a:gd name="connsiteY4-504" fmla="*/ 2066953 h 2066953"/>
                    <a:gd name="connsiteX5-505" fmla="*/ 259227 w 797169"/>
                    <a:gd name="connsiteY5-506" fmla="*/ 2066952 h 2066953"/>
                    <a:gd name="connsiteX6-507" fmla="*/ 1159 w 797169"/>
                    <a:gd name="connsiteY6-508" fmla="*/ 1808884 h 2066953"/>
                    <a:gd name="connsiteX7-509" fmla="*/ 0 w 797169"/>
                    <a:gd name="connsiteY7-510" fmla="*/ 1074838 h 2066953"/>
                    <a:gd name="connsiteX8-511" fmla="*/ 323179 w 797169"/>
                    <a:gd name="connsiteY8-512" fmla="*/ 0 h 20669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Rectangle: Rounded Corners 1"/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-1" fmla="*/ 0 w 535099"/>
                    <a:gd name="connsiteY0-2" fmla="*/ 258068 h 1562101"/>
                    <a:gd name="connsiteX1-3" fmla="*/ 258068 w 535099"/>
                    <a:gd name="connsiteY1-4" fmla="*/ 0 h 1562101"/>
                    <a:gd name="connsiteX2-5" fmla="*/ 258068 w 535099"/>
                    <a:gd name="connsiteY2-6" fmla="*/ 0 h 1562101"/>
                    <a:gd name="connsiteX3-7" fmla="*/ 516136 w 535099"/>
                    <a:gd name="connsiteY3-8" fmla="*/ 258068 h 1562101"/>
                    <a:gd name="connsiteX4-9" fmla="*/ 515676 w 535099"/>
                    <a:gd name="connsiteY4-10" fmla="*/ 565569 h 1562101"/>
                    <a:gd name="connsiteX5-11" fmla="*/ 516135 w 535099"/>
                    <a:gd name="connsiteY5-12" fmla="*/ 1304033 h 1562101"/>
                    <a:gd name="connsiteX6-13" fmla="*/ 258067 w 535099"/>
                    <a:gd name="connsiteY6-14" fmla="*/ 1562101 h 1562101"/>
                    <a:gd name="connsiteX7-15" fmla="*/ 258068 w 535099"/>
                    <a:gd name="connsiteY7-16" fmla="*/ 1562100 h 1562101"/>
                    <a:gd name="connsiteX8-17" fmla="*/ 0 w 535099"/>
                    <a:gd name="connsiteY8-18" fmla="*/ 1304032 h 1562101"/>
                    <a:gd name="connsiteX9" fmla="*/ 0 w 535099"/>
                    <a:gd name="connsiteY9" fmla="*/ 258068 h 1562101"/>
                    <a:gd name="connsiteX0-19" fmla="*/ 1159 w 536258"/>
                    <a:gd name="connsiteY0-20" fmla="*/ 258068 h 1562101"/>
                    <a:gd name="connsiteX1-21" fmla="*/ 259227 w 536258"/>
                    <a:gd name="connsiteY1-22" fmla="*/ 0 h 1562101"/>
                    <a:gd name="connsiteX2-23" fmla="*/ 259227 w 536258"/>
                    <a:gd name="connsiteY2-24" fmla="*/ 0 h 1562101"/>
                    <a:gd name="connsiteX3-25" fmla="*/ 517295 w 536258"/>
                    <a:gd name="connsiteY3-26" fmla="*/ 258068 h 1562101"/>
                    <a:gd name="connsiteX4-27" fmla="*/ 516835 w 536258"/>
                    <a:gd name="connsiteY4-28" fmla="*/ 565569 h 1562101"/>
                    <a:gd name="connsiteX5-29" fmla="*/ 517294 w 536258"/>
                    <a:gd name="connsiteY5-30" fmla="*/ 1304033 h 1562101"/>
                    <a:gd name="connsiteX6-31" fmla="*/ 259226 w 536258"/>
                    <a:gd name="connsiteY6-32" fmla="*/ 1562101 h 1562101"/>
                    <a:gd name="connsiteX7-33" fmla="*/ 259227 w 536258"/>
                    <a:gd name="connsiteY7-34" fmla="*/ 1562100 h 1562101"/>
                    <a:gd name="connsiteX8-35" fmla="*/ 1159 w 536258"/>
                    <a:gd name="connsiteY8-36" fmla="*/ 1304032 h 1562101"/>
                    <a:gd name="connsiteX9-37" fmla="*/ 0 w 536258"/>
                    <a:gd name="connsiteY9-38" fmla="*/ 569986 h 1562101"/>
                    <a:gd name="connsiteX10" fmla="*/ 1159 w 536258"/>
                    <a:gd name="connsiteY10" fmla="*/ 258068 h 1562101"/>
                    <a:gd name="connsiteX0-39" fmla="*/ 1159 w 536258"/>
                    <a:gd name="connsiteY0-40" fmla="*/ 258068 h 1562101"/>
                    <a:gd name="connsiteX1-41" fmla="*/ 259227 w 536258"/>
                    <a:gd name="connsiteY1-42" fmla="*/ 0 h 1562101"/>
                    <a:gd name="connsiteX2-43" fmla="*/ 259227 w 536258"/>
                    <a:gd name="connsiteY2-44" fmla="*/ 0 h 1562101"/>
                    <a:gd name="connsiteX3-45" fmla="*/ 517295 w 536258"/>
                    <a:gd name="connsiteY3-46" fmla="*/ 258068 h 1562101"/>
                    <a:gd name="connsiteX4-47" fmla="*/ 516835 w 536258"/>
                    <a:gd name="connsiteY4-48" fmla="*/ 565569 h 1562101"/>
                    <a:gd name="connsiteX5-49" fmla="*/ 517294 w 536258"/>
                    <a:gd name="connsiteY5-50" fmla="*/ 1304033 h 1562101"/>
                    <a:gd name="connsiteX6-51" fmla="*/ 259226 w 536258"/>
                    <a:gd name="connsiteY6-52" fmla="*/ 1562101 h 1562101"/>
                    <a:gd name="connsiteX7-53" fmla="*/ 259227 w 536258"/>
                    <a:gd name="connsiteY7-54" fmla="*/ 1562100 h 1562101"/>
                    <a:gd name="connsiteX8-55" fmla="*/ 1159 w 536258"/>
                    <a:gd name="connsiteY8-56" fmla="*/ 1304032 h 1562101"/>
                    <a:gd name="connsiteX9-57" fmla="*/ 0 w 536258"/>
                    <a:gd name="connsiteY9-58" fmla="*/ 569986 h 1562101"/>
                    <a:gd name="connsiteX10-59" fmla="*/ 1159 w 536258"/>
                    <a:gd name="connsiteY10-60" fmla="*/ 258068 h 1562101"/>
                    <a:gd name="connsiteX0-61" fmla="*/ 1159 w 536258"/>
                    <a:gd name="connsiteY0-62" fmla="*/ 258068 h 1562101"/>
                    <a:gd name="connsiteX1-63" fmla="*/ 259227 w 536258"/>
                    <a:gd name="connsiteY1-64" fmla="*/ 0 h 1562101"/>
                    <a:gd name="connsiteX2-65" fmla="*/ 517295 w 536258"/>
                    <a:gd name="connsiteY2-66" fmla="*/ 258068 h 1562101"/>
                    <a:gd name="connsiteX3-67" fmla="*/ 516835 w 536258"/>
                    <a:gd name="connsiteY3-68" fmla="*/ 565569 h 1562101"/>
                    <a:gd name="connsiteX4-69" fmla="*/ 517294 w 536258"/>
                    <a:gd name="connsiteY4-70" fmla="*/ 1304033 h 1562101"/>
                    <a:gd name="connsiteX5-71" fmla="*/ 259226 w 536258"/>
                    <a:gd name="connsiteY5-72" fmla="*/ 1562101 h 1562101"/>
                    <a:gd name="connsiteX6-73" fmla="*/ 259227 w 536258"/>
                    <a:gd name="connsiteY6-74" fmla="*/ 1562100 h 1562101"/>
                    <a:gd name="connsiteX7-75" fmla="*/ 1159 w 536258"/>
                    <a:gd name="connsiteY7-76" fmla="*/ 1304032 h 1562101"/>
                    <a:gd name="connsiteX8-77" fmla="*/ 0 w 536258"/>
                    <a:gd name="connsiteY8-78" fmla="*/ 569986 h 1562101"/>
                    <a:gd name="connsiteX9-79" fmla="*/ 1159 w 536258"/>
                    <a:gd name="connsiteY9-80" fmla="*/ 258068 h 1562101"/>
                    <a:gd name="connsiteX0-81" fmla="*/ 1159 w 555374"/>
                    <a:gd name="connsiteY0-82" fmla="*/ 38714 h 1342747"/>
                    <a:gd name="connsiteX1-83" fmla="*/ 517295 w 555374"/>
                    <a:gd name="connsiteY1-84" fmla="*/ 38714 h 1342747"/>
                    <a:gd name="connsiteX2-85" fmla="*/ 516835 w 555374"/>
                    <a:gd name="connsiteY2-86" fmla="*/ 346215 h 1342747"/>
                    <a:gd name="connsiteX3-87" fmla="*/ 517294 w 555374"/>
                    <a:gd name="connsiteY3-88" fmla="*/ 1084679 h 1342747"/>
                    <a:gd name="connsiteX4-89" fmla="*/ 259226 w 555374"/>
                    <a:gd name="connsiteY4-90" fmla="*/ 1342747 h 1342747"/>
                    <a:gd name="connsiteX5-91" fmla="*/ 259227 w 555374"/>
                    <a:gd name="connsiteY5-92" fmla="*/ 1342746 h 1342747"/>
                    <a:gd name="connsiteX6-93" fmla="*/ 1159 w 555374"/>
                    <a:gd name="connsiteY6-94" fmla="*/ 1084678 h 1342747"/>
                    <a:gd name="connsiteX7-95" fmla="*/ 0 w 555374"/>
                    <a:gd name="connsiteY7-96" fmla="*/ 350632 h 1342747"/>
                    <a:gd name="connsiteX8-97" fmla="*/ 1159 w 555374"/>
                    <a:gd name="connsiteY8-98" fmla="*/ 38714 h 1342747"/>
                    <a:gd name="connsiteX0-99" fmla="*/ 263994 w 535905"/>
                    <a:gd name="connsiteY0-100" fmla="*/ 3045 h 2060243"/>
                    <a:gd name="connsiteX1-101" fmla="*/ 517295 w 535905"/>
                    <a:gd name="connsiteY1-102" fmla="*/ 756210 h 2060243"/>
                    <a:gd name="connsiteX2-103" fmla="*/ 516835 w 535905"/>
                    <a:gd name="connsiteY2-104" fmla="*/ 1063711 h 2060243"/>
                    <a:gd name="connsiteX3-105" fmla="*/ 517294 w 535905"/>
                    <a:gd name="connsiteY3-106" fmla="*/ 1802175 h 2060243"/>
                    <a:gd name="connsiteX4-107" fmla="*/ 259226 w 535905"/>
                    <a:gd name="connsiteY4-108" fmla="*/ 2060243 h 2060243"/>
                    <a:gd name="connsiteX5-109" fmla="*/ 259227 w 535905"/>
                    <a:gd name="connsiteY5-110" fmla="*/ 2060242 h 2060243"/>
                    <a:gd name="connsiteX6-111" fmla="*/ 1159 w 535905"/>
                    <a:gd name="connsiteY6-112" fmla="*/ 1802174 h 2060243"/>
                    <a:gd name="connsiteX7-113" fmla="*/ 0 w 535905"/>
                    <a:gd name="connsiteY7-114" fmla="*/ 1068128 h 2060243"/>
                    <a:gd name="connsiteX8-115" fmla="*/ 263994 w 535905"/>
                    <a:gd name="connsiteY8-116" fmla="*/ 3045 h 2060243"/>
                    <a:gd name="connsiteX0-117" fmla="*/ 263994 w 664925"/>
                    <a:gd name="connsiteY0-118" fmla="*/ 87056 h 2144254"/>
                    <a:gd name="connsiteX1-119" fmla="*/ 658652 w 664925"/>
                    <a:gd name="connsiteY1-120" fmla="*/ 93682 h 2144254"/>
                    <a:gd name="connsiteX2-121" fmla="*/ 516835 w 664925"/>
                    <a:gd name="connsiteY2-122" fmla="*/ 1147722 h 2144254"/>
                    <a:gd name="connsiteX3-123" fmla="*/ 517294 w 664925"/>
                    <a:gd name="connsiteY3-124" fmla="*/ 1886186 h 2144254"/>
                    <a:gd name="connsiteX4-125" fmla="*/ 259226 w 664925"/>
                    <a:gd name="connsiteY4-126" fmla="*/ 2144254 h 2144254"/>
                    <a:gd name="connsiteX5-127" fmla="*/ 259227 w 664925"/>
                    <a:gd name="connsiteY5-128" fmla="*/ 2144253 h 2144254"/>
                    <a:gd name="connsiteX6-129" fmla="*/ 1159 w 664925"/>
                    <a:gd name="connsiteY6-130" fmla="*/ 1886185 h 2144254"/>
                    <a:gd name="connsiteX7-131" fmla="*/ 0 w 664925"/>
                    <a:gd name="connsiteY7-132" fmla="*/ 1152139 h 2144254"/>
                    <a:gd name="connsiteX8-133" fmla="*/ 263994 w 664925"/>
                    <a:gd name="connsiteY8-134" fmla="*/ 87056 h 2144254"/>
                    <a:gd name="connsiteX0-135" fmla="*/ 263994 w 710801"/>
                    <a:gd name="connsiteY0-136" fmla="*/ 28420 h 2085618"/>
                    <a:gd name="connsiteX1-137" fmla="*/ 658652 w 710801"/>
                    <a:gd name="connsiteY1-138" fmla="*/ 35046 h 2085618"/>
                    <a:gd name="connsiteX2-139" fmla="*/ 516835 w 710801"/>
                    <a:gd name="connsiteY2-140" fmla="*/ 1089086 h 2085618"/>
                    <a:gd name="connsiteX3-141" fmla="*/ 517294 w 710801"/>
                    <a:gd name="connsiteY3-142" fmla="*/ 1827550 h 2085618"/>
                    <a:gd name="connsiteX4-143" fmla="*/ 259226 w 710801"/>
                    <a:gd name="connsiteY4-144" fmla="*/ 2085618 h 2085618"/>
                    <a:gd name="connsiteX5-145" fmla="*/ 259227 w 710801"/>
                    <a:gd name="connsiteY5-146" fmla="*/ 2085617 h 2085618"/>
                    <a:gd name="connsiteX6-147" fmla="*/ 1159 w 710801"/>
                    <a:gd name="connsiteY6-148" fmla="*/ 1827549 h 2085618"/>
                    <a:gd name="connsiteX7-149" fmla="*/ 0 w 710801"/>
                    <a:gd name="connsiteY7-150" fmla="*/ 1093503 h 2085618"/>
                    <a:gd name="connsiteX8-151" fmla="*/ 263994 w 710801"/>
                    <a:gd name="connsiteY8-152" fmla="*/ 28420 h 2085618"/>
                    <a:gd name="connsiteX0-153" fmla="*/ 263994 w 710801"/>
                    <a:gd name="connsiteY0-154" fmla="*/ 7864 h 2065062"/>
                    <a:gd name="connsiteX1-155" fmla="*/ 658652 w 710801"/>
                    <a:gd name="connsiteY1-156" fmla="*/ 14490 h 2065062"/>
                    <a:gd name="connsiteX2-157" fmla="*/ 516835 w 710801"/>
                    <a:gd name="connsiteY2-158" fmla="*/ 1068530 h 2065062"/>
                    <a:gd name="connsiteX3-159" fmla="*/ 517294 w 710801"/>
                    <a:gd name="connsiteY3-160" fmla="*/ 1806994 h 2065062"/>
                    <a:gd name="connsiteX4-161" fmla="*/ 259226 w 710801"/>
                    <a:gd name="connsiteY4-162" fmla="*/ 2065062 h 2065062"/>
                    <a:gd name="connsiteX5-163" fmla="*/ 259227 w 710801"/>
                    <a:gd name="connsiteY5-164" fmla="*/ 2065061 h 2065062"/>
                    <a:gd name="connsiteX6-165" fmla="*/ 1159 w 710801"/>
                    <a:gd name="connsiteY6-166" fmla="*/ 1806993 h 2065062"/>
                    <a:gd name="connsiteX7-167" fmla="*/ 0 w 710801"/>
                    <a:gd name="connsiteY7-168" fmla="*/ 1072947 h 2065062"/>
                    <a:gd name="connsiteX8-169" fmla="*/ 263994 w 710801"/>
                    <a:gd name="connsiteY8-170" fmla="*/ 7864 h 2065062"/>
                    <a:gd name="connsiteX0-171" fmla="*/ 263994 w 713316"/>
                    <a:gd name="connsiteY0-172" fmla="*/ 0 h 2057198"/>
                    <a:gd name="connsiteX1-173" fmla="*/ 658652 w 713316"/>
                    <a:gd name="connsiteY1-174" fmla="*/ 6626 h 2057198"/>
                    <a:gd name="connsiteX2-175" fmla="*/ 516835 w 713316"/>
                    <a:gd name="connsiteY2-176" fmla="*/ 1060666 h 2057198"/>
                    <a:gd name="connsiteX3-177" fmla="*/ 517294 w 713316"/>
                    <a:gd name="connsiteY3-178" fmla="*/ 1799130 h 2057198"/>
                    <a:gd name="connsiteX4-179" fmla="*/ 259226 w 713316"/>
                    <a:gd name="connsiteY4-180" fmla="*/ 2057198 h 2057198"/>
                    <a:gd name="connsiteX5-181" fmla="*/ 259227 w 713316"/>
                    <a:gd name="connsiteY5-182" fmla="*/ 2057197 h 2057198"/>
                    <a:gd name="connsiteX6-183" fmla="*/ 1159 w 713316"/>
                    <a:gd name="connsiteY6-184" fmla="*/ 1799129 h 2057198"/>
                    <a:gd name="connsiteX7-185" fmla="*/ 0 w 713316"/>
                    <a:gd name="connsiteY7-186" fmla="*/ 1065083 h 2057198"/>
                    <a:gd name="connsiteX8-187" fmla="*/ 263994 w 713316"/>
                    <a:gd name="connsiteY8-188" fmla="*/ 0 h 2057198"/>
                    <a:gd name="connsiteX0-189" fmla="*/ 263994 w 663537"/>
                    <a:gd name="connsiteY0-190" fmla="*/ 33591 h 2090789"/>
                    <a:gd name="connsiteX1-191" fmla="*/ 658652 w 663537"/>
                    <a:gd name="connsiteY1-192" fmla="*/ 40217 h 2090789"/>
                    <a:gd name="connsiteX2-193" fmla="*/ 516835 w 663537"/>
                    <a:gd name="connsiteY2-194" fmla="*/ 1094257 h 2090789"/>
                    <a:gd name="connsiteX3-195" fmla="*/ 517294 w 663537"/>
                    <a:gd name="connsiteY3-196" fmla="*/ 1832721 h 2090789"/>
                    <a:gd name="connsiteX4-197" fmla="*/ 259226 w 663537"/>
                    <a:gd name="connsiteY4-198" fmla="*/ 2090789 h 2090789"/>
                    <a:gd name="connsiteX5-199" fmla="*/ 259227 w 663537"/>
                    <a:gd name="connsiteY5-200" fmla="*/ 2090788 h 2090789"/>
                    <a:gd name="connsiteX6-201" fmla="*/ 1159 w 663537"/>
                    <a:gd name="connsiteY6-202" fmla="*/ 1832720 h 2090789"/>
                    <a:gd name="connsiteX7-203" fmla="*/ 0 w 663537"/>
                    <a:gd name="connsiteY7-204" fmla="*/ 1098674 h 2090789"/>
                    <a:gd name="connsiteX8-205" fmla="*/ 263994 w 663537"/>
                    <a:gd name="connsiteY8-206" fmla="*/ 33591 h 2090789"/>
                    <a:gd name="connsiteX0-207" fmla="*/ 263994 w 666512"/>
                    <a:gd name="connsiteY0-208" fmla="*/ 0 h 2057198"/>
                    <a:gd name="connsiteX1-209" fmla="*/ 658652 w 666512"/>
                    <a:gd name="connsiteY1-210" fmla="*/ 6626 h 2057198"/>
                    <a:gd name="connsiteX2-211" fmla="*/ 516835 w 666512"/>
                    <a:gd name="connsiteY2-212" fmla="*/ 1060666 h 2057198"/>
                    <a:gd name="connsiteX3-213" fmla="*/ 517294 w 666512"/>
                    <a:gd name="connsiteY3-214" fmla="*/ 1799130 h 2057198"/>
                    <a:gd name="connsiteX4-215" fmla="*/ 259226 w 666512"/>
                    <a:gd name="connsiteY4-216" fmla="*/ 2057198 h 2057198"/>
                    <a:gd name="connsiteX5-217" fmla="*/ 259227 w 666512"/>
                    <a:gd name="connsiteY5-218" fmla="*/ 2057197 h 2057198"/>
                    <a:gd name="connsiteX6-219" fmla="*/ 1159 w 666512"/>
                    <a:gd name="connsiteY6-220" fmla="*/ 1799129 h 2057198"/>
                    <a:gd name="connsiteX7-221" fmla="*/ 0 w 666512"/>
                    <a:gd name="connsiteY7-222" fmla="*/ 1065083 h 2057198"/>
                    <a:gd name="connsiteX8-223" fmla="*/ 263994 w 666512"/>
                    <a:gd name="connsiteY8-224" fmla="*/ 0 h 2057198"/>
                    <a:gd name="connsiteX0-225" fmla="*/ 263994 w 661028"/>
                    <a:gd name="connsiteY0-226" fmla="*/ 9281 h 2066479"/>
                    <a:gd name="connsiteX1-227" fmla="*/ 658652 w 661028"/>
                    <a:gd name="connsiteY1-228" fmla="*/ 15907 h 2066479"/>
                    <a:gd name="connsiteX2-229" fmla="*/ 516835 w 661028"/>
                    <a:gd name="connsiteY2-230" fmla="*/ 1069947 h 2066479"/>
                    <a:gd name="connsiteX3-231" fmla="*/ 517294 w 661028"/>
                    <a:gd name="connsiteY3-232" fmla="*/ 1808411 h 2066479"/>
                    <a:gd name="connsiteX4-233" fmla="*/ 259226 w 661028"/>
                    <a:gd name="connsiteY4-234" fmla="*/ 2066479 h 2066479"/>
                    <a:gd name="connsiteX5-235" fmla="*/ 259227 w 661028"/>
                    <a:gd name="connsiteY5-236" fmla="*/ 2066478 h 2066479"/>
                    <a:gd name="connsiteX6-237" fmla="*/ 1159 w 661028"/>
                    <a:gd name="connsiteY6-238" fmla="*/ 1808410 h 2066479"/>
                    <a:gd name="connsiteX7-239" fmla="*/ 0 w 661028"/>
                    <a:gd name="connsiteY7-240" fmla="*/ 1074364 h 2066479"/>
                    <a:gd name="connsiteX8-241" fmla="*/ 263994 w 661028"/>
                    <a:gd name="connsiteY8-242" fmla="*/ 9281 h 2066479"/>
                    <a:gd name="connsiteX0-243" fmla="*/ 263994 w 661136"/>
                    <a:gd name="connsiteY0-244" fmla="*/ 1620 h 2058818"/>
                    <a:gd name="connsiteX1-245" fmla="*/ 658652 w 661136"/>
                    <a:gd name="connsiteY1-246" fmla="*/ 8246 h 2058818"/>
                    <a:gd name="connsiteX2-247" fmla="*/ 516835 w 661136"/>
                    <a:gd name="connsiteY2-248" fmla="*/ 1062286 h 2058818"/>
                    <a:gd name="connsiteX3-249" fmla="*/ 517294 w 661136"/>
                    <a:gd name="connsiteY3-250" fmla="*/ 1800750 h 2058818"/>
                    <a:gd name="connsiteX4-251" fmla="*/ 259226 w 661136"/>
                    <a:gd name="connsiteY4-252" fmla="*/ 2058818 h 2058818"/>
                    <a:gd name="connsiteX5-253" fmla="*/ 259227 w 661136"/>
                    <a:gd name="connsiteY5-254" fmla="*/ 2058817 h 2058818"/>
                    <a:gd name="connsiteX6-255" fmla="*/ 1159 w 661136"/>
                    <a:gd name="connsiteY6-256" fmla="*/ 1800749 h 2058818"/>
                    <a:gd name="connsiteX7-257" fmla="*/ 0 w 661136"/>
                    <a:gd name="connsiteY7-258" fmla="*/ 1066703 h 2058818"/>
                    <a:gd name="connsiteX8-259" fmla="*/ 263994 w 661136"/>
                    <a:gd name="connsiteY8-260" fmla="*/ 1620 h 2058818"/>
                    <a:gd name="connsiteX0-261" fmla="*/ 263994 w 658957"/>
                    <a:gd name="connsiteY0-262" fmla="*/ 9787 h 2066985"/>
                    <a:gd name="connsiteX1-263" fmla="*/ 656443 w 658957"/>
                    <a:gd name="connsiteY1-264" fmla="*/ 5370 h 2066985"/>
                    <a:gd name="connsiteX2-265" fmla="*/ 516835 w 658957"/>
                    <a:gd name="connsiteY2-266" fmla="*/ 1070453 h 2066985"/>
                    <a:gd name="connsiteX3-267" fmla="*/ 517294 w 658957"/>
                    <a:gd name="connsiteY3-268" fmla="*/ 1808917 h 2066985"/>
                    <a:gd name="connsiteX4-269" fmla="*/ 259226 w 658957"/>
                    <a:gd name="connsiteY4-270" fmla="*/ 2066985 h 2066985"/>
                    <a:gd name="connsiteX5-271" fmla="*/ 259227 w 658957"/>
                    <a:gd name="connsiteY5-272" fmla="*/ 2066984 h 2066985"/>
                    <a:gd name="connsiteX6-273" fmla="*/ 1159 w 658957"/>
                    <a:gd name="connsiteY6-274" fmla="*/ 1808916 h 2066985"/>
                    <a:gd name="connsiteX7-275" fmla="*/ 0 w 658957"/>
                    <a:gd name="connsiteY7-276" fmla="*/ 1074870 h 2066985"/>
                    <a:gd name="connsiteX8-277" fmla="*/ 263994 w 658957"/>
                    <a:gd name="connsiteY8-278" fmla="*/ 9787 h 2066985"/>
                    <a:gd name="connsiteX0-279" fmla="*/ 263994 w 658983"/>
                    <a:gd name="connsiteY0-280" fmla="*/ 6145 h 2063343"/>
                    <a:gd name="connsiteX1-281" fmla="*/ 656443 w 658983"/>
                    <a:gd name="connsiteY1-282" fmla="*/ 1728 h 2063343"/>
                    <a:gd name="connsiteX2-283" fmla="*/ 516835 w 658983"/>
                    <a:gd name="connsiteY2-284" fmla="*/ 1066811 h 2063343"/>
                    <a:gd name="connsiteX3-285" fmla="*/ 517294 w 658983"/>
                    <a:gd name="connsiteY3-286" fmla="*/ 1805275 h 2063343"/>
                    <a:gd name="connsiteX4-287" fmla="*/ 259226 w 658983"/>
                    <a:gd name="connsiteY4-288" fmla="*/ 2063343 h 2063343"/>
                    <a:gd name="connsiteX5-289" fmla="*/ 259227 w 658983"/>
                    <a:gd name="connsiteY5-290" fmla="*/ 2063342 h 2063343"/>
                    <a:gd name="connsiteX6-291" fmla="*/ 1159 w 658983"/>
                    <a:gd name="connsiteY6-292" fmla="*/ 1805274 h 2063343"/>
                    <a:gd name="connsiteX7-293" fmla="*/ 0 w 658983"/>
                    <a:gd name="connsiteY7-294" fmla="*/ 1071228 h 2063343"/>
                    <a:gd name="connsiteX8-295" fmla="*/ 263994 w 658983"/>
                    <a:gd name="connsiteY8-296" fmla="*/ 6145 h 2063343"/>
                    <a:gd name="connsiteX0-297" fmla="*/ 263994 w 678609"/>
                    <a:gd name="connsiteY0-298" fmla="*/ 7785 h 2064983"/>
                    <a:gd name="connsiteX1-299" fmla="*/ 676321 w 678609"/>
                    <a:gd name="connsiteY1-300" fmla="*/ 1560 h 2064983"/>
                    <a:gd name="connsiteX2-301" fmla="*/ 516835 w 678609"/>
                    <a:gd name="connsiteY2-302" fmla="*/ 1068451 h 2064983"/>
                    <a:gd name="connsiteX3-303" fmla="*/ 517294 w 678609"/>
                    <a:gd name="connsiteY3-304" fmla="*/ 1806915 h 2064983"/>
                    <a:gd name="connsiteX4-305" fmla="*/ 259226 w 678609"/>
                    <a:gd name="connsiteY4-306" fmla="*/ 2064983 h 2064983"/>
                    <a:gd name="connsiteX5-307" fmla="*/ 259227 w 678609"/>
                    <a:gd name="connsiteY5-308" fmla="*/ 2064982 h 2064983"/>
                    <a:gd name="connsiteX6-309" fmla="*/ 1159 w 678609"/>
                    <a:gd name="connsiteY6-310" fmla="*/ 1806914 h 2064983"/>
                    <a:gd name="connsiteX7-311" fmla="*/ 0 w 678609"/>
                    <a:gd name="connsiteY7-312" fmla="*/ 1072868 h 2064983"/>
                    <a:gd name="connsiteX8-313" fmla="*/ 263994 w 678609"/>
                    <a:gd name="connsiteY8-314" fmla="*/ 7785 h 2064983"/>
                    <a:gd name="connsiteX0-315" fmla="*/ 263994 w 676632"/>
                    <a:gd name="connsiteY0-316" fmla="*/ 31105 h 2088303"/>
                    <a:gd name="connsiteX1-317" fmla="*/ 676321 w 676632"/>
                    <a:gd name="connsiteY1-318" fmla="*/ 24880 h 2088303"/>
                    <a:gd name="connsiteX2-319" fmla="*/ 516835 w 676632"/>
                    <a:gd name="connsiteY2-320" fmla="*/ 1091771 h 2088303"/>
                    <a:gd name="connsiteX3-321" fmla="*/ 517294 w 676632"/>
                    <a:gd name="connsiteY3-322" fmla="*/ 1830235 h 2088303"/>
                    <a:gd name="connsiteX4-323" fmla="*/ 259226 w 676632"/>
                    <a:gd name="connsiteY4-324" fmla="*/ 2088303 h 2088303"/>
                    <a:gd name="connsiteX5-325" fmla="*/ 259227 w 676632"/>
                    <a:gd name="connsiteY5-326" fmla="*/ 2088302 h 2088303"/>
                    <a:gd name="connsiteX6-327" fmla="*/ 1159 w 676632"/>
                    <a:gd name="connsiteY6-328" fmla="*/ 1830234 h 2088303"/>
                    <a:gd name="connsiteX7-329" fmla="*/ 0 w 676632"/>
                    <a:gd name="connsiteY7-330" fmla="*/ 1096188 h 2088303"/>
                    <a:gd name="connsiteX8-331" fmla="*/ 263994 w 676632"/>
                    <a:gd name="connsiteY8-332" fmla="*/ 31105 h 2088303"/>
                    <a:gd name="connsiteX0-333" fmla="*/ 263994 w 676730"/>
                    <a:gd name="connsiteY0-334" fmla="*/ 6225 h 2063423"/>
                    <a:gd name="connsiteX1-335" fmla="*/ 676321 w 676730"/>
                    <a:gd name="connsiteY1-336" fmla="*/ 0 h 2063423"/>
                    <a:gd name="connsiteX2-337" fmla="*/ 516835 w 676730"/>
                    <a:gd name="connsiteY2-338" fmla="*/ 1066891 h 2063423"/>
                    <a:gd name="connsiteX3-339" fmla="*/ 517294 w 676730"/>
                    <a:gd name="connsiteY3-340" fmla="*/ 1805355 h 2063423"/>
                    <a:gd name="connsiteX4-341" fmla="*/ 259226 w 676730"/>
                    <a:gd name="connsiteY4-342" fmla="*/ 2063423 h 2063423"/>
                    <a:gd name="connsiteX5-343" fmla="*/ 259227 w 676730"/>
                    <a:gd name="connsiteY5-344" fmla="*/ 2063422 h 2063423"/>
                    <a:gd name="connsiteX6-345" fmla="*/ 1159 w 676730"/>
                    <a:gd name="connsiteY6-346" fmla="*/ 1805354 h 2063423"/>
                    <a:gd name="connsiteX7-347" fmla="*/ 0 w 676730"/>
                    <a:gd name="connsiteY7-348" fmla="*/ 1071308 h 2063423"/>
                    <a:gd name="connsiteX8-349" fmla="*/ 263994 w 676730"/>
                    <a:gd name="connsiteY8-350" fmla="*/ 6225 h 2063423"/>
                    <a:gd name="connsiteX0-351" fmla="*/ 267608 w 681973"/>
                    <a:gd name="connsiteY0-352" fmla="*/ 78285 h 2142712"/>
                    <a:gd name="connsiteX1-353" fmla="*/ 676321 w 681973"/>
                    <a:gd name="connsiteY1-354" fmla="*/ 79289 h 2142712"/>
                    <a:gd name="connsiteX2-355" fmla="*/ 516835 w 681973"/>
                    <a:gd name="connsiteY2-356" fmla="*/ 1146180 h 2142712"/>
                    <a:gd name="connsiteX3-357" fmla="*/ 517294 w 681973"/>
                    <a:gd name="connsiteY3-358" fmla="*/ 1884644 h 2142712"/>
                    <a:gd name="connsiteX4-359" fmla="*/ 259226 w 681973"/>
                    <a:gd name="connsiteY4-360" fmla="*/ 2142712 h 2142712"/>
                    <a:gd name="connsiteX5-361" fmla="*/ 259227 w 681973"/>
                    <a:gd name="connsiteY5-362" fmla="*/ 2142711 h 2142712"/>
                    <a:gd name="connsiteX6-363" fmla="*/ 1159 w 681973"/>
                    <a:gd name="connsiteY6-364" fmla="*/ 1884643 h 2142712"/>
                    <a:gd name="connsiteX7-365" fmla="*/ 0 w 681973"/>
                    <a:gd name="connsiteY7-366" fmla="*/ 1150597 h 2142712"/>
                    <a:gd name="connsiteX8-367" fmla="*/ 267608 w 681973"/>
                    <a:gd name="connsiteY8-368" fmla="*/ 78285 h 2142712"/>
                    <a:gd name="connsiteX0-369" fmla="*/ 267608 w 730032"/>
                    <a:gd name="connsiteY0-370" fmla="*/ 0 h 2064427"/>
                    <a:gd name="connsiteX1-371" fmla="*/ 676321 w 730032"/>
                    <a:gd name="connsiteY1-372" fmla="*/ 1004 h 2064427"/>
                    <a:gd name="connsiteX2-373" fmla="*/ 516835 w 730032"/>
                    <a:gd name="connsiteY2-374" fmla="*/ 1067895 h 2064427"/>
                    <a:gd name="connsiteX3-375" fmla="*/ 517294 w 730032"/>
                    <a:gd name="connsiteY3-376" fmla="*/ 1806359 h 2064427"/>
                    <a:gd name="connsiteX4-377" fmla="*/ 259226 w 730032"/>
                    <a:gd name="connsiteY4-378" fmla="*/ 2064427 h 2064427"/>
                    <a:gd name="connsiteX5-379" fmla="*/ 259227 w 730032"/>
                    <a:gd name="connsiteY5-380" fmla="*/ 2064426 h 2064427"/>
                    <a:gd name="connsiteX6-381" fmla="*/ 1159 w 730032"/>
                    <a:gd name="connsiteY6-382" fmla="*/ 1806358 h 2064427"/>
                    <a:gd name="connsiteX7-383" fmla="*/ 0 w 730032"/>
                    <a:gd name="connsiteY7-384" fmla="*/ 1072312 h 2064427"/>
                    <a:gd name="connsiteX8-385" fmla="*/ 267608 w 730032"/>
                    <a:gd name="connsiteY8-386" fmla="*/ 0 h 2064427"/>
                    <a:gd name="connsiteX0-387" fmla="*/ 267608 w 681218"/>
                    <a:gd name="connsiteY0-388" fmla="*/ 0 h 2064427"/>
                    <a:gd name="connsiteX1-389" fmla="*/ 676321 w 681218"/>
                    <a:gd name="connsiteY1-390" fmla="*/ 1004 h 2064427"/>
                    <a:gd name="connsiteX2-391" fmla="*/ 516835 w 681218"/>
                    <a:gd name="connsiteY2-392" fmla="*/ 1067895 h 2064427"/>
                    <a:gd name="connsiteX3-393" fmla="*/ 517294 w 681218"/>
                    <a:gd name="connsiteY3-394" fmla="*/ 1806359 h 2064427"/>
                    <a:gd name="connsiteX4-395" fmla="*/ 259226 w 681218"/>
                    <a:gd name="connsiteY4-396" fmla="*/ 2064427 h 2064427"/>
                    <a:gd name="connsiteX5-397" fmla="*/ 259227 w 681218"/>
                    <a:gd name="connsiteY5-398" fmla="*/ 2064426 h 2064427"/>
                    <a:gd name="connsiteX6-399" fmla="*/ 1159 w 681218"/>
                    <a:gd name="connsiteY6-400" fmla="*/ 1806358 h 2064427"/>
                    <a:gd name="connsiteX7-401" fmla="*/ 0 w 681218"/>
                    <a:gd name="connsiteY7-402" fmla="*/ 1072312 h 2064427"/>
                    <a:gd name="connsiteX8-403" fmla="*/ 267608 w 681218"/>
                    <a:gd name="connsiteY8-404" fmla="*/ 0 h 2064427"/>
                    <a:gd name="connsiteX0-405" fmla="*/ 267608 w 788233"/>
                    <a:gd name="connsiteY0-406" fmla="*/ 0 h 2064427"/>
                    <a:gd name="connsiteX1-407" fmla="*/ 784938 w 788233"/>
                    <a:gd name="connsiteY1-408" fmla="*/ 6056 h 2064427"/>
                    <a:gd name="connsiteX2-409" fmla="*/ 516835 w 788233"/>
                    <a:gd name="connsiteY2-410" fmla="*/ 1067895 h 2064427"/>
                    <a:gd name="connsiteX3-411" fmla="*/ 517294 w 788233"/>
                    <a:gd name="connsiteY3-412" fmla="*/ 1806359 h 2064427"/>
                    <a:gd name="connsiteX4-413" fmla="*/ 259226 w 788233"/>
                    <a:gd name="connsiteY4-414" fmla="*/ 2064427 h 2064427"/>
                    <a:gd name="connsiteX5-415" fmla="*/ 259227 w 788233"/>
                    <a:gd name="connsiteY5-416" fmla="*/ 2064426 h 2064427"/>
                    <a:gd name="connsiteX6-417" fmla="*/ 1159 w 788233"/>
                    <a:gd name="connsiteY6-418" fmla="*/ 1806358 h 2064427"/>
                    <a:gd name="connsiteX7-419" fmla="*/ 0 w 788233"/>
                    <a:gd name="connsiteY7-420" fmla="*/ 1072312 h 2064427"/>
                    <a:gd name="connsiteX8-421" fmla="*/ 267608 w 788233"/>
                    <a:gd name="connsiteY8-422" fmla="*/ 0 h 2064427"/>
                    <a:gd name="connsiteX0-423" fmla="*/ 267608 w 788334"/>
                    <a:gd name="connsiteY0-424" fmla="*/ 0 h 2064427"/>
                    <a:gd name="connsiteX1-425" fmla="*/ 784938 w 788334"/>
                    <a:gd name="connsiteY1-426" fmla="*/ 6056 h 2064427"/>
                    <a:gd name="connsiteX2-427" fmla="*/ 516835 w 788334"/>
                    <a:gd name="connsiteY2-428" fmla="*/ 1067895 h 2064427"/>
                    <a:gd name="connsiteX3-429" fmla="*/ 517294 w 788334"/>
                    <a:gd name="connsiteY3-430" fmla="*/ 1806359 h 2064427"/>
                    <a:gd name="connsiteX4-431" fmla="*/ 259226 w 788334"/>
                    <a:gd name="connsiteY4-432" fmla="*/ 2064427 h 2064427"/>
                    <a:gd name="connsiteX5-433" fmla="*/ 259227 w 788334"/>
                    <a:gd name="connsiteY5-434" fmla="*/ 2064426 h 2064427"/>
                    <a:gd name="connsiteX6-435" fmla="*/ 1159 w 788334"/>
                    <a:gd name="connsiteY6-436" fmla="*/ 1806358 h 2064427"/>
                    <a:gd name="connsiteX7-437" fmla="*/ 0 w 788334"/>
                    <a:gd name="connsiteY7-438" fmla="*/ 1072312 h 2064427"/>
                    <a:gd name="connsiteX8-439" fmla="*/ 267608 w 788334"/>
                    <a:gd name="connsiteY8-440" fmla="*/ 0 h 2064427"/>
                    <a:gd name="connsiteX0-441" fmla="*/ 267608 w 788308"/>
                    <a:gd name="connsiteY0-442" fmla="*/ 0 h 2064427"/>
                    <a:gd name="connsiteX1-443" fmla="*/ 784938 w 788308"/>
                    <a:gd name="connsiteY1-444" fmla="*/ 6056 h 2064427"/>
                    <a:gd name="connsiteX2-445" fmla="*/ 516835 w 788308"/>
                    <a:gd name="connsiteY2-446" fmla="*/ 1067895 h 2064427"/>
                    <a:gd name="connsiteX3-447" fmla="*/ 517294 w 788308"/>
                    <a:gd name="connsiteY3-448" fmla="*/ 1806359 h 2064427"/>
                    <a:gd name="connsiteX4-449" fmla="*/ 259226 w 788308"/>
                    <a:gd name="connsiteY4-450" fmla="*/ 2064427 h 2064427"/>
                    <a:gd name="connsiteX5-451" fmla="*/ 259227 w 788308"/>
                    <a:gd name="connsiteY5-452" fmla="*/ 2064426 h 2064427"/>
                    <a:gd name="connsiteX6-453" fmla="*/ 1159 w 788308"/>
                    <a:gd name="connsiteY6-454" fmla="*/ 1806358 h 2064427"/>
                    <a:gd name="connsiteX7-455" fmla="*/ 0 w 788308"/>
                    <a:gd name="connsiteY7-456" fmla="*/ 1072312 h 2064427"/>
                    <a:gd name="connsiteX8-457" fmla="*/ 267608 w 788308"/>
                    <a:gd name="connsiteY8-458" fmla="*/ 0 h 2064427"/>
                    <a:gd name="connsiteX0-459" fmla="*/ 323179 w 787421"/>
                    <a:gd name="connsiteY0-460" fmla="*/ 72332 h 2139285"/>
                    <a:gd name="connsiteX1-461" fmla="*/ 784938 w 787421"/>
                    <a:gd name="connsiteY1-462" fmla="*/ 80914 h 2139285"/>
                    <a:gd name="connsiteX2-463" fmla="*/ 516835 w 787421"/>
                    <a:gd name="connsiteY2-464" fmla="*/ 1142753 h 2139285"/>
                    <a:gd name="connsiteX3-465" fmla="*/ 517294 w 787421"/>
                    <a:gd name="connsiteY3-466" fmla="*/ 1881217 h 2139285"/>
                    <a:gd name="connsiteX4-467" fmla="*/ 259226 w 787421"/>
                    <a:gd name="connsiteY4-468" fmla="*/ 2139285 h 2139285"/>
                    <a:gd name="connsiteX5-469" fmla="*/ 259227 w 787421"/>
                    <a:gd name="connsiteY5-470" fmla="*/ 2139284 h 2139285"/>
                    <a:gd name="connsiteX6-471" fmla="*/ 1159 w 787421"/>
                    <a:gd name="connsiteY6-472" fmla="*/ 1881216 h 2139285"/>
                    <a:gd name="connsiteX7-473" fmla="*/ 0 w 787421"/>
                    <a:gd name="connsiteY7-474" fmla="*/ 1147170 h 2139285"/>
                    <a:gd name="connsiteX8-475" fmla="*/ 323179 w 787421"/>
                    <a:gd name="connsiteY8-476" fmla="*/ 72332 h 2139285"/>
                    <a:gd name="connsiteX0-477" fmla="*/ 323179 w 810872"/>
                    <a:gd name="connsiteY0-478" fmla="*/ 0 h 2066953"/>
                    <a:gd name="connsiteX1-479" fmla="*/ 784938 w 810872"/>
                    <a:gd name="connsiteY1-480" fmla="*/ 8582 h 2066953"/>
                    <a:gd name="connsiteX2-481" fmla="*/ 516835 w 810872"/>
                    <a:gd name="connsiteY2-482" fmla="*/ 1070421 h 2066953"/>
                    <a:gd name="connsiteX3-483" fmla="*/ 517294 w 810872"/>
                    <a:gd name="connsiteY3-484" fmla="*/ 1808885 h 2066953"/>
                    <a:gd name="connsiteX4-485" fmla="*/ 259226 w 810872"/>
                    <a:gd name="connsiteY4-486" fmla="*/ 2066953 h 2066953"/>
                    <a:gd name="connsiteX5-487" fmla="*/ 259227 w 810872"/>
                    <a:gd name="connsiteY5-488" fmla="*/ 2066952 h 2066953"/>
                    <a:gd name="connsiteX6-489" fmla="*/ 1159 w 810872"/>
                    <a:gd name="connsiteY6-490" fmla="*/ 1808884 h 2066953"/>
                    <a:gd name="connsiteX7-491" fmla="*/ 0 w 810872"/>
                    <a:gd name="connsiteY7-492" fmla="*/ 1074838 h 2066953"/>
                    <a:gd name="connsiteX8-493" fmla="*/ 323179 w 810872"/>
                    <a:gd name="connsiteY8-494" fmla="*/ 0 h 2066953"/>
                    <a:gd name="connsiteX0-495" fmla="*/ 323179 w 797169"/>
                    <a:gd name="connsiteY0-496" fmla="*/ 0 h 2066953"/>
                    <a:gd name="connsiteX1-497" fmla="*/ 784938 w 797169"/>
                    <a:gd name="connsiteY1-498" fmla="*/ 8582 h 2066953"/>
                    <a:gd name="connsiteX2-499" fmla="*/ 516835 w 797169"/>
                    <a:gd name="connsiteY2-500" fmla="*/ 1070421 h 2066953"/>
                    <a:gd name="connsiteX3-501" fmla="*/ 517294 w 797169"/>
                    <a:gd name="connsiteY3-502" fmla="*/ 1808885 h 2066953"/>
                    <a:gd name="connsiteX4-503" fmla="*/ 259226 w 797169"/>
                    <a:gd name="connsiteY4-504" fmla="*/ 2066953 h 2066953"/>
                    <a:gd name="connsiteX5-505" fmla="*/ 259227 w 797169"/>
                    <a:gd name="connsiteY5-506" fmla="*/ 2066952 h 2066953"/>
                    <a:gd name="connsiteX6-507" fmla="*/ 1159 w 797169"/>
                    <a:gd name="connsiteY6-508" fmla="*/ 1808884 h 2066953"/>
                    <a:gd name="connsiteX7-509" fmla="*/ 0 w 797169"/>
                    <a:gd name="connsiteY7-510" fmla="*/ 1074838 h 2066953"/>
                    <a:gd name="connsiteX8-511" fmla="*/ 323179 w 797169"/>
                    <a:gd name="connsiteY8-512" fmla="*/ 0 h 20669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234" name="Group 233"/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40" name="Rectangle: Rounded Corners 1"/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-1" fmla="*/ 0 w 535099"/>
                      <a:gd name="connsiteY0-2" fmla="*/ 258068 h 1562101"/>
                      <a:gd name="connsiteX1-3" fmla="*/ 258068 w 535099"/>
                      <a:gd name="connsiteY1-4" fmla="*/ 0 h 1562101"/>
                      <a:gd name="connsiteX2-5" fmla="*/ 258068 w 535099"/>
                      <a:gd name="connsiteY2-6" fmla="*/ 0 h 1562101"/>
                      <a:gd name="connsiteX3-7" fmla="*/ 516136 w 535099"/>
                      <a:gd name="connsiteY3-8" fmla="*/ 258068 h 1562101"/>
                      <a:gd name="connsiteX4-9" fmla="*/ 515676 w 535099"/>
                      <a:gd name="connsiteY4-10" fmla="*/ 565569 h 1562101"/>
                      <a:gd name="connsiteX5-11" fmla="*/ 516135 w 535099"/>
                      <a:gd name="connsiteY5-12" fmla="*/ 1304033 h 1562101"/>
                      <a:gd name="connsiteX6-13" fmla="*/ 258067 w 535099"/>
                      <a:gd name="connsiteY6-14" fmla="*/ 1562101 h 1562101"/>
                      <a:gd name="connsiteX7-15" fmla="*/ 258068 w 535099"/>
                      <a:gd name="connsiteY7-16" fmla="*/ 1562100 h 1562101"/>
                      <a:gd name="connsiteX8-17" fmla="*/ 0 w 535099"/>
                      <a:gd name="connsiteY8-18" fmla="*/ 1304032 h 1562101"/>
                      <a:gd name="connsiteX9" fmla="*/ 0 w 535099"/>
                      <a:gd name="connsiteY9" fmla="*/ 258068 h 1562101"/>
                      <a:gd name="connsiteX0-19" fmla="*/ 1159 w 536258"/>
                      <a:gd name="connsiteY0-20" fmla="*/ 258068 h 1562101"/>
                      <a:gd name="connsiteX1-21" fmla="*/ 259227 w 536258"/>
                      <a:gd name="connsiteY1-22" fmla="*/ 0 h 1562101"/>
                      <a:gd name="connsiteX2-23" fmla="*/ 259227 w 536258"/>
                      <a:gd name="connsiteY2-24" fmla="*/ 0 h 1562101"/>
                      <a:gd name="connsiteX3-25" fmla="*/ 517295 w 536258"/>
                      <a:gd name="connsiteY3-26" fmla="*/ 258068 h 1562101"/>
                      <a:gd name="connsiteX4-27" fmla="*/ 516835 w 536258"/>
                      <a:gd name="connsiteY4-28" fmla="*/ 565569 h 1562101"/>
                      <a:gd name="connsiteX5-29" fmla="*/ 517294 w 536258"/>
                      <a:gd name="connsiteY5-30" fmla="*/ 1304033 h 1562101"/>
                      <a:gd name="connsiteX6-31" fmla="*/ 259226 w 536258"/>
                      <a:gd name="connsiteY6-32" fmla="*/ 1562101 h 1562101"/>
                      <a:gd name="connsiteX7-33" fmla="*/ 259227 w 536258"/>
                      <a:gd name="connsiteY7-34" fmla="*/ 1562100 h 1562101"/>
                      <a:gd name="connsiteX8-35" fmla="*/ 1159 w 536258"/>
                      <a:gd name="connsiteY8-36" fmla="*/ 1304032 h 1562101"/>
                      <a:gd name="connsiteX9-37" fmla="*/ 0 w 536258"/>
                      <a:gd name="connsiteY9-38" fmla="*/ 569986 h 1562101"/>
                      <a:gd name="connsiteX10" fmla="*/ 1159 w 536258"/>
                      <a:gd name="connsiteY10" fmla="*/ 258068 h 1562101"/>
                      <a:gd name="connsiteX0-39" fmla="*/ 1159 w 536258"/>
                      <a:gd name="connsiteY0-40" fmla="*/ 258068 h 1562101"/>
                      <a:gd name="connsiteX1-41" fmla="*/ 259227 w 536258"/>
                      <a:gd name="connsiteY1-42" fmla="*/ 0 h 1562101"/>
                      <a:gd name="connsiteX2-43" fmla="*/ 259227 w 536258"/>
                      <a:gd name="connsiteY2-44" fmla="*/ 0 h 1562101"/>
                      <a:gd name="connsiteX3-45" fmla="*/ 517295 w 536258"/>
                      <a:gd name="connsiteY3-46" fmla="*/ 258068 h 1562101"/>
                      <a:gd name="connsiteX4-47" fmla="*/ 516835 w 536258"/>
                      <a:gd name="connsiteY4-48" fmla="*/ 565569 h 1562101"/>
                      <a:gd name="connsiteX5-49" fmla="*/ 517294 w 536258"/>
                      <a:gd name="connsiteY5-50" fmla="*/ 1304033 h 1562101"/>
                      <a:gd name="connsiteX6-51" fmla="*/ 259226 w 536258"/>
                      <a:gd name="connsiteY6-52" fmla="*/ 1562101 h 1562101"/>
                      <a:gd name="connsiteX7-53" fmla="*/ 259227 w 536258"/>
                      <a:gd name="connsiteY7-54" fmla="*/ 1562100 h 1562101"/>
                      <a:gd name="connsiteX8-55" fmla="*/ 1159 w 536258"/>
                      <a:gd name="connsiteY8-56" fmla="*/ 1304032 h 1562101"/>
                      <a:gd name="connsiteX9-57" fmla="*/ 0 w 536258"/>
                      <a:gd name="connsiteY9-58" fmla="*/ 569986 h 1562101"/>
                      <a:gd name="connsiteX10-59" fmla="*/ 1159 w 536258"/>
                      <a:gd name="connsiteY10-60" fmla="*/ 258068 h 1562101"/>
                      <a:gd name="connsiteX0-61" fmla="*/ 1159 w 536258"/>
                      <a:gd name="connsiteY0-62" fmla="*/ 258068 h 1562101"/>
                      <a:gd name="connsiteX1-63" fmla="*/ 259227 w 536258"/>
                      <a:gd name="connsiteY1-64" fmla="*/ 0 h 1562101"/>
                      <a:gd name="connsiteX2-65" fmla="*/ 517295 w 536258"/>
                      <a:gd name="connsiteY2-66" fmla="*/ 258068 h 1562101"/>
                      <a:gd name="connsiteX3-67" fmla="*/ 516835 w 536258"/>
                      <a:gd name="connsiteY3-68" fmla="*/ 565569 h 1562101"/>
                      <a:gd name="connsiteX4-69" fmla="*/ 517294 w 536258"/>
                      <a:gd name="connsiteY4-70" fmla="*/ 1304033 h 1562101"/>
                      <a:gd name="connsiteX5-71" fmla="*/ 259226 w 536258"/>
                      <a:gd name="connsiteY5-72" fmla="*/ 1562101 h 1562101"/>
                      <a:gd name="connsiteX6-73" fmla="*/ 259227 w 536258"/>
                      <a:gd name="connsiteY6-74" fmla="*/ 1562100 h 1562101"/>
                      <a:gd name="connsiteX7-75" fmla="*/ 1159 w 536258"/>
                      <a:gd name="connsiteY7-76" fmla="*/ 1304032 h 1562101"/>
                      <a:gd name="connsiteX8-77" fmla="*/ 0 w 536258"/>
                      <a:gd name="connsiteY8-78" fmla="*/ 569986 h 1562101"/>
                      <a:gd name="connsiteX9-79" fmla="*/ 1159 w 536258"/>
                      <a:gd name="connsiteY9-80" fmla="*/ 258068 h 1562101"/>
                      <a:gd name="connsiteX0-81" fmla="*/ 1159 w 555374"/>
                      <a:gd name="connsiteY0-82" fmla="*/ 38714 h 1342747"/>
                      <a:gd name="connsiteX1-83" fmla="*/ 517295 w 555374"/>
                      <a:gd name="connsiteY1-84" fmla="*/ 38714 h 1342747"/>
                      <a:gd name="connsiteX2-85" fmla="*/ 516835 w 555374"/>
                      <a:gd name="connsiteY2-86" fmla="*/ 346215 h 1342747"/>
                      <a:gd name="connsiteX3-87" fmla="*/ 517294 w 555374"/>
                      <a:gd name="connsiteY3-88" fmla="*/ 1084679 h 1342747"/>
                      <a:gd name="connsiteX4-89" fmla="*/ 259226 w 555374"/>
                      <a:gd name="connsiteY4-90" fmla="*/ 1342747 h 1342747"/>
                      <a:gd name="connsiteX5-91" fmla="*/ 259227 w 555374"/>
                      <a:gd name="connsiteY5-92" fmla="*/ 1342746 h 1342747"/>
                      <a:gd name="connsiteX6-93" fmla="*/ 1159 w 555374"/>
                      <a:gd name="connsiteY6-94" fmla="*/ 1084678 h 1342747"/>
                      <a:gd name="connsiteX7-95" fmla="*/ 0 w 555374"/>
                      <a:gd name="connsiteY7-96" fmla="*/ 350632 h 1342747"/>
                      <a:gd name="connsiteX8-97" fmla="*/ 1159 w 555374"/>
                      <a:gd name="connsiteY8-98" fmla="*/ 38714 h 1342747"/>
                      <a:gd name="connsiteX0-99" fmla="*/ 263994 w 535905"/>
                      <a:gd name="connsiteY0-100" fmla="*/ 3045 h 2060243"/>
                      <a:gd name="connsiteX1-101" fmla="*/ 517295 w 535905"/>
                      <a:gd name="connsiteY1-102" fmla="*/ 756210 h 2060243"/>
                      <a:gd name="connsiteX2-103" fmla="*/ 516835 w 535905"/>
                      <a:gd name="connsiteY2-104" fmla="*/ 1063711 h 2060243"/>
                      <a:gd name="connsiteX3-105" fmla="*/ 517294 w 535905"/>
                      <a:gd name="connsiteY3-106" fmla="*/ 1802175 h 2060243"/>
                      <a:gd name="connsiteX4-107" fmla="*/ 259226 w 535905"/>
                      <a:gd name="connsiteY4-108" fmla="*/ 2060243 h 2060243"/>
                      <a:gd name="connsiteX5-109" fmla="*/ 259227 w 535905"/>
                      <a:gd name="connsiteY5-110" fmla="*/ 2060242 h 2060243"/>
                      <a:gd name="connsiteX6-111" fmla="*/ 1159 w 535905"/>
                      <a:gd name="connsiteY6-112" fmla="*/ 1802174 h 2060243"/>
                      <a:gd name="connsiteX7-113" fmla="*/ 0 w 535905"/>
                      <a:gd name="connsiteY7-114" fmla="*/ 1068128 h 2060243"/>
                      <a:gd name="connsiteX8-115" fmla="*/ 263994 w 535905"/>
                      <a:gd name="connsiteY8-116" fmla="*/ 3045 h 2060243"/>
                      <a:gd name="connsiteX0-117" fmla="*/ 263994 w 664925"/>
                      <a:gd name="connsiteY0-118" fmla="*/ 87056 h 2144254"/>
                      <a:gd name="connsiteX1-119" fmla="*/ 658652 w 664925"/>
                      <a:gd name="connsiteY1-120" fmla="*/ 93682 h 2144254"/>
                      <a:gd name="connsiteX2-121" fmla="*/ 516835 w 664925"/>
                      <a:gd name="connsiteY2-122" fmla="*/ 1147722 h 2144254"/>
                      <a:gd name="connsiteX3-123" fmla="*/ 517294 w 664925"/>
                      <a:gd name="connsiteY3-124" fmla="*/ 1886186 h 2144254"/>
                      <a:gd name="connsiteX4-125" fmla="*/ 259226 w 664925"/>
                      <a:gd name="connsiteY4-126" fmla="*/ 2144254 h 2144254"/>
                      <a:gd name="connsiteX5-127" fmla="*/ 259227 w 664925"/>
                      <a:gd name="connsiteY5-128" fmla="*/ 2144253 h 2144254"/>
                      <a:gd name="connsiteX6-129" fmla="*/ 1159 w 664925"/>
                      <a:gd name="connsiteY6-130" fmla="*/ 1886185 h 2144254"/>
                      <a:gd name="connsiteX7-131" fmla="*/ 0 w 664925"/>
                      <a:gd name="connsiteY7-132" fmla="*/ 1152139 h 2144254"/>
                      <a:gd name="connsiteX8-133" fmla="*/ 263994 w 664925"/>
                      <a:gd name="connsiteY8-134" fmla="*/ 87056 h 2144254"/>
                      <a:gd name="connsiteX0-135" fmla="*/ 263994 w 710801"/>
                      <a:gd name="connsiteY0-136" fmla="*/ 28420 h 2085618"/>
                      <a:gd name="connsiteX1-137" fmla="*/ 658652 w 710801"/>
                      <a:gd name="connsiteY1-138" fmla="*/ 35046 h 2085618"/>
                      <a:gd name="connsiteX2-139" fmla="*/ 516835 w 710801"/>
                      <a:gd name="connsiteY2-140" fmla="*/ 1089086 h 2085618"/>
                      <a:gd name="connsiteX3-141" fmla="*/ 517294 w 710801"/>
                      <a:gd name="connsiteY3-142" fmla="*/ 1827550 h 2085618"/>
                      <a:gd name="connsiteX4-143" fmla="*/ 259226 w 710801"/>
                      <a:gd name="connsiteY4-144" fmla="*/ 2085618 h 2085618"/>
                      <a:gd name="connsiteX5-145" fmla="*/ 259227 w 710801"/>
                      <a:gd name="connsiteY5-146" fmla="*/ 2085617 h 2085618"/>
                      <a:gd name="connsiteX6-147" fmla="*/ 1159 w 710801"/>
                      <a:gd name="connsiteY6-148" fmla="*/ 1827549 h 2085618"/>
                      <a:gd name="connsiteX7-149" fmla="*/ 0 w 710801"/>
                      <a:gd name="connsiteY7-150" fmla="*/ 1093503 h 2085618"/>
                      <a:gd name="connsiteX8-151" fmla="*/ 263994 w 710801"/>
                      <a:gd name="connsiteY8-152" fmla="*/ 28420 h 2085618"/>
                      <a:gd name="connsiteX0-153" fmla="*/ 263994 w 710801"/>
                      <a:gd name="connsiteY0-154" fmla="*/ 7864 h 2065062"/>
                      <a:gd name="connsiteX1-155" fmla="*/ 658652 w 710801"/>
                      <a:gd name="connsiteY1-156" fmla="*/ 14490 h 2065062"/>
                      <a:gd name="connsiteX2-157" fmla="*/ 516835 w 710801"/>
                      <a:gd name="connsiteY2-158" fmla="*/ 1068530 h 2065062"/>
                      <a:gd name="connsiteX3-159" fmla="*/ 517294 w 710801"/>
                      <a:gd name="connsiteY3-160" fmla="*/ 1806994 h 2065062"/>
                      <a:gd name="connsiteX4-161" fmla="*/ 259226 w 710801"/>
                      <a:gd name="connsiteY4-162" fmla="*/ 2065062 h 2065062"/>
                      <a:gd name="connsiteX5-163" fmla="*/ 259227 w 710801"/>
                      <a:gd name="connsiteY5-164" fmla="*/ 2065061 h 2065062"/>
                      <a:gd name="connsiteX6-165" fmla="*/ 1159 w 710801"/>
                      <a:gd name="connsiteY6-166" fmla="*/ 1806993 h 2065062"/>
                      <a:gd name="connsiteX7-167" fmla="*/ 0 w 710801"/>
                      <a:gd name="connsiteY7-168" fmla="*/ 1072947 h 2065062"/>
                      <a:gd name="connsiteX8-169" fmla="*/ 263994 w 710801"/>
                      <a:gd name="connsiteY8-170" fmla="*/ 7864 h 2065062"/>
                      <a:gd name="connsiteX0-171" fmla="*/ 263994 w 713316"/>
                      <a:gd name="connsiteY0-172" fmla="*/ 0 h 2057198"/>
                      <a:gd name="connsiteX1-173" fmla="*/ 658652 w 713316"/>
                      <a:gd name="connsiteY1-174" fmla="*/ 6626 h 2057198"/>
                      <a:gd name="connsiteX2-175" fmla="*/ 516835 w 713316"/>
                      <a:gd name="connsiteY2-176" fmla="*/ 1060666 h 2057198"/>
                      <a:gd name="connsiteX3-177" fmla="*/ 517294 w 713316"/>
                      <a:gd name="connsiteY3-178" fmla="*/ 1799130 h 2057198"/>
                      <a:gd name="connsiteX4-179" fmla="*/ 259226 w 713316"/>
                      <a:gd name="connsiteY4-180" fmla="*/ 2057198 h 2057198"/>
                      <a:gd name="connsiteX5-181" fmla="*/ 259227 w 713316"/>
                      <a:gd name="connsiteY5-182" fmla="*/ 2057197 h 2057198"/>
                      <a:gd name="connsiteX6-183" fmla="*/ 1159 w 713316"/>
                      <a:gd name="connsiteY6-184" fmla="*/ 1799129 h 2057198"/>
                      <a:gd name="connsiteX7-185" fmla="*/ 0 w 713316"/>
                      <a:gd name="connsiteY7-186" fmla="*/ 1065083 h 2057198"/>
                      <a:gd name="connsiteX8-187" fmla="*/ 263994 w 713316"/>
                      <a:gd name="connsiteY8-188" fmla="*/ 0 h 2057198"/>
                      <a:gd name="connsiteX0-189" fmla="*/ 263994 w 663537"/>
                      <a:gd name="connsiteY0-190" fmla="*/ 33591 h 2090789"/>
                      <a:gd name="connsiteX1-191" fmla="*/ 658652 w 663537"/>
                      <a:gd name="connsiteY1-192" fmla="*/ 40217 h 2090789"/>
                      <a:gd name="connsiteX2-193" fmla="*/ 516835 w 663537"/>
                      <a:gd name="connsiteY2-194" fmla="*/ 1094257 h 2090789"/>
                      <a:gd name="connsiteX3-195" fmla="*/ 517294 w 663537"/>
                      <a:gd name="connsiteY3-196" fmla="*/ 1832721 h 2090789"/>
                      <a:gd name="connsiteX4-197" fmla="*/ 259226 w 663537"/>
                      <a:gd name="connsiteY4-198" fmla="*/ 2090789 h 2090789"/>
                      <a:gd name="connsiteX5-199" fmla="*/ 259227 w 663537"/>
                      <a:gd name="connsiteY5-200" fmla="*/ 2090788 h 2090789"/>
                      <a:gd name="connsiteX6-201" fmla="*/ 1159 w 663537"/>
                      <a:gd name="connsiteY6-202" fmla="*/ 1832720 h 2090789"/>
                      <a:gd name="connsiteX7-203" fmla="*/ 0 w 663537"/>
                      <a:gd name="connsiteY7-204" fmla="*/ 1098674 h 2090789"/>
                      <a:gd name="connsiteX8-205" fmla="*/ 263994 w 663537"/>
                      <a:gd name="connsiteY8-206" fmla="*/ 33591 h 2090789"/>
                      <a:gd name="connsiteX0-207" fmla="*/ 263994 w 666512"/>
                      <a:gd name="connsiteY0-208" fmla="*/ 0 h 2057198"/>
                      <a:gd name="connsiteX1-209" fmla="*/ 658652 w 666512"/>
                      <a:gd name="connsiteY1-210" fmla="*/ 6626 h 2057198"/>
                      <a:gd name="connsiteX2-211" fmla="*/ 516835 w 666512"/>
                      <a:gd name="connsiteY2-212" fmla="*/ 1060666 h 2057198"/>
                      <a:gd name="connsiteX3-213" fmla="*/ 517294 w 666512"/>
                      <a:gd name="connsiteY3-214" fmla="*/ 1799130 h 2057198"/>
                      <a:gd name="connsiteX4-215" fmla="*/ 259226 w 666512"/>
                      <a:gd name="connsiteY4-216" fmla="*/ 2057198 h 2057198"/>
                      <a:gd name="connsiteX5-217" fmla="*/ 259227 w 666512"/>
                      <a:gd name="connsiteY5-218" fmla="*/ 2057197 h 2057198"/>
                      <a:gd name="connsiteX6-219" fmla="*/ 1159 w 666512"/>
                      <a:gd name="connsiteY6-220" fmla="*/ 1799129 h 2057198"/>
                      <a:gd name="connsiteX7-221" fmla="*/ 0 w 666512"/>
                      <a:gd name="connsiteY7-222" fmla="*/ 1065083 h 2057198"/>
                      <a:gd name="connsiteX8-223" fmla="*/ 263994 w 666512"/>
                      <a:gd name="connsiteY8-224" fmla="*/ 0 h 2057198"/>
                      <a:gd name="connsiteX0-225" fmla="*/ 263994 w 661028"/>
                      <a:gd name="connsiteY0-226" fmla="*/ 9281 h 2066479"/>
                      <a:gd name="connsiteX1-227" fmla="*/ 658652 w 661028"/>
                      <a:gd name="connsiteY1-228" fmla="*/ 15907 h 2066479"/>
                      <a:gd name="connsiteX2-229" fmla="*/ 516835 w 661028"/>
                      <a:gd name="connsiteY2-230" fmla="*/ 1069947 h 2066479"/>
                      <a:gd name="connsiteX3-231" fmla="*/ 517294 w 661028"/>
                      <a:gd name="connsiteY3-232" fmla="*/ 1808411 h 2066479"/>
                      <a:gd name="connsiteX4-233" fmla="*/ 259226 w 661028"/>
                      <a:gd name="connsiteY4-234" fmla="*/ 2066479 h 2066479"/>
                      <a:gd name="connsiteX5-235" fmla="*/ 259227 w 661028"/>
                      <a:gd name="connsiteY5-236" fmla="*/ 2066478 h 2066479"/>
                      <a:gd name="connsiteX6-237" fmla="*/ 1159 w 661028"/>
                      <a:gd name="connsiteY6-238" fmla="*/ 1808410 h 2066479"/>
                      <a:gd name="connsiteX7-239" fmla="*/ 0 w 661028"/>
                      <a:gd name="connsiteY7-240" fmla="*/ 1074364 h 2066479"/>
                      <a:gd name="connsiteX8-241" fmla="*/ 263994 w 661028"/>
                      <a:gd name="connsiteY8-242" fmla="*/ 9281 h 2066479"/>
                      <a:gd name="connsiteX0-243" fmla="*/ 263994 w 661136"/>
                      <a:gd name="connsiteY0-244" fmla="*/ 1620 h 2058818"/>
                      <a:gd name="connsiteX1-245" fmla="*/ 658652 w 661136"/>
                      <a:gd name="connsiteY1-246" fmla="*/ 8246 h 2058818"/>
                      <a:gd name="connsiteX2-247" fmla="*/ 516835 w 661136"/>
                      <a:gd name="connsiteY2-248" fmla="*/ 1062286 h 2058818"/>
                      <a:gd name="connsiteX3-249" fmla="*/ 517294 w 661136"/>
                      <a:gd name="connsiteY3-250" fmla="*/ 1800750 h 2058818"/>
                      <a:gd name="connsiteX4-251" fmla="*/ 259226 w 661136"/>
                      <a:gd name="connsiteY4-252" fmla="*/ 2058818 h 2058818"/>
                      <a:gd name="connsiteX5-253" fmla="*/ 259227 w 661136"/>
                      <a:gd name="connsiteY5-254" fmla="*/ 2058817 h 2058818"/>
                      <a:gd name="connsiteX6-255" fmla="*/ 1159 w 661136"/>
                      <a:gd name="connsiteY6-256" fmla="*/ 1800749 h 2058818"/>
                      <a:gd name="connsiteX7-257" fmla="*/ 0 w 661136"/>
                      <a:gd name="connsiteY7-258" fmla="*/ 1066703 h 2058818"/>
                      <a:gd name="connsiteX8-259" fmla="*/ 263994 w 661136"/>
                      <a:gd name="connsiteY8-260" fmla="*/ 1620 h 2058818"/>
                      <a:gd name="connsiteX0-261" fmla="*/ 263994 w 658957"/>
                      <a:gd name="connsiteY0-262" fmla="*/ 9787 h 2066985"/>
                      <a:gd name="connsiteX1-263" fmla="*/ 656443 w 658957"/>
                      <a:gd name="connsiteY1-264" fmla="*/ 5370 h 2066985"/>
                      <a:gd name="connsiteX2-265" fmla="*/ 516835 w 658957"/>
                      <a:gd name="connsiteY2-266" fmla="*/ 1070453 h 2066985"/>
                      <a:gd name="connsiteX3-267" fmla="*/ 517294 w 658957"/>
                      <a:gd name="connsiteY3-268" fmla="*/ 1808917 h 2066985"/>
                      <a:gd name="connsiteX4-269" fmla="*/ 259226 w 658957"/>
                      <a:gd name="connsiteY4-270" fmla="*/ 2066985 h 2066985"/>
                      <a:gd name="connsiteX5-271" fmla="*/ 259227 w 658957"/>
                      <a:gd name="connsiteY5-272" fmla="*/ 2066984 h 2066985"/>
                      <a:gd name="connsiteX6-273" fmla="*/ 1159 w 658957"/>
                      <a:gd name="connsiteY6-274" fmla="*/ 1808916 h 2066985"/>
                      <a:gd name="connsiteX7-275" fmla="*/ 0 w 658957"/>
                      <a:gd name="connsiteY7-276" fmla="*/ 1074870 h 2066985"/>
                      <a:gd name="connsiteX8-277" fmla="*/ 263994 w 658957"/>
                      <a:gd name="connsiteY8-278" fmla="*/ 9787 h 2066985"/>
                      <a:gd name="connsiteX0-279" fmla="*/ 263994 w 658983"/>
                      <a:gd name="connsiteY0-280" fmla="*/ 6145 h 2063343"/>
                      <a:gd name="connsiteX1-281" fmla="*/ 656443 w 658983"/>
                      <a:gd name="connsiteY1-282" fmla="*/ 1728 h 2063343"/>
                      <a:gd name="connsiteX2-283" fmla="*/ 516835 w 658983"/>
                      <a:gd name="connsiteY2-284" fmla="*/ 1066811 h 2063343"/>
                      <a:gd name="connsiteX3-285" fmla="*/ 517294 w 658983"/>
                      <a:gd name="connsiteY3-286" fmla="*/ 1805275 h 2063343"/>
                      <a:gd name="connsiteX4-287" fmla="*/ 259226 w 658983"/>
                      <a:gd name="connsiteY4-288" fmla="*/ 2063343 h 2063343"/>
                      <a:gd name="connsiteX5-289" fmla="*/ 259227 w 658983"/>
                      <a:gd name="connsiteY5-290" fmla="*/ 2063342 h 2063343"/>
                      <a:gd name="connsiteX6-291" fmla="*/ 1159 w 658983"/>
                      <a:gd name="connsiteY6-292" fmla="*/ 1805274 h 2063343"/>
                      <a:gd name="connsiteX7-293" fmla="*/ 0 w 658983"/>
                      <a:gd name="connsiteY7-294" fmla="*/ 1071228 h 2063343"/>
                      <a:gd name="connsiteX8-295" fmla="*/ 263994 w 658983"/>
                      <a:gd name="connsiteY8-296" fmla="*/ 6145 h 2063343"/>
                      <a:gd name="connsiteX0-297" fmla="*/ 263994 w 678609"/>
                      <a:gd name="connsiteY0-298" fmla="*/ 7785 h 2064983"/>
                      <a:gd name="connsiteX1-299" fmla="*/ 676321 w 678609"/>
                      <a:gd name="connsiteY1-300" fmla="*/ 1560 h 2064983"/>
                      <a:gd name="connsiteX2-301" fmla="*/ 516835 w 678609"/>
                      <a:gd name="connsiteY2-302" fmla="*/ 1068451 h 2064983"/>
                      <a:gd name="connsiteX3-303" fmla="*/ 517294 w 678609"/>
                      <a:gd name="connsiteY3-304" fmla="*/ 1806915 h 2064983"/>
                      <a:gd name="connsiteX4-305" fmla="*/ 259226 w 678609"/>
                      <a:gd name="connsiteY4-306" fmla="*/ 2064983 h 2064983"/>
                      <a:gd name="connsiteX5-307" fmla="*/ 259227 w 678609"/>
                      <a:gd name="connsiteY5-308" fmla="*/ 2064982 h 2064983"/>
                      <a:gd name="connsiteX6-309" fmla="*/ 1159 w 678609"/>
                      <a:gd name="connsiteY6-310" fmla="*/ 1806914 h 2064983"/>
                      <a:gd name="connsiteX7-311" fmla="*/ 0 w 678609"/>
                      <a:gd name="connsiteY7-312" fmla="*/ 1072868 h 2064983"/>
                      <a:gd name="connsiteX8-313" fmla="*/ 263994 w 678609"/>
                      <a:gd name="connsiteY8-314" fmla="*/ 7785 h 2064983"/>
                      <a:gd name="connsiteX0-315" fmla="*/ 263994 w 676632"/>
                      <a:gd name="connsiteY0-316" fmla="*/ 31105 h 2088303"/>
                      <a:gd name="connsiteX1-317" fmla="*/ 676321 w 676632"/>
                      <a:gd name="connsiteY1-318" fmla="*/ 24880 h 2088303"/>
                      <a:gd name="connsiteX2-319" fmla="*/ 516835 w 676632"/>
                      <a:gd name="connsiteY2-320" fmla="*/ 1091771 h 2088303"/>
                      <a:gd name="connsiteX3-321" fmla="*/ 517294 w 676632"/>
                      <a:gd name="connsiteY3-322" fmla="*/ 1830235 h 2088303"/>
                      <a:gd name="connsiteX4-323" fmla="*/ 259226 w 676632"/>
                      <a:gd name="connsiteY4-324" fmla="*/ 2088303 h 2088303"/>
                      <a:gd name="connsiteX5-325" fmla="*/ 259227 w 676632"/>
                      <a:gd name="connsiteY5-326" fmla="*/ 2088302 h 2088303"/>
                      <a:gd name="connsiteX6-327" fmla="*/ 1159 w 676632"/>
                      <a:gd name="connsiteY6-328" fmla="*/ 1830234 h 2088303"/>
                      <a:gd name="connsiteX7-329" fmla="*/ 0 w 676632"/>
                      <a:gd name="connsiteY7-330" fmla="*/ 1096188 h 2088303"/>
                      <a:gd name="connsiteX8-331" fmla="*/ 263994 w 676632"/>
                      <a:gd name="connsiteY8-332" fmla="*/ 31105 h 2088303"/>
                      <a:gd name="connsiteX0-333" fmla="*/ 263994 w 676730"/>
                      <a:gd name="connsiteY0-334" fmla="*/ 6225 h 2063423"/>
                      <a:gd name="connsiteX1-335" fmla="*/ 676321 w 676730"/>
                      <a:gd name="connsiteY1-336" fmla="*/ 0 h 2063423"/>
                      <a:gd name="connsiteX2-337" fmla="*/ 516835 w 676730"/>
                      <a:gd name="connsiteY2-338" fmla="*/ 1066891 h 2063423"/>
                      <a:gd name="connsiteX3-339" fmla="*/ 517294 w 676730"/>
                      <a:gd name="connsiteY3-340" fmla="*/ 1805355 h 2063423"/>
                      <a:gd name="connsiteX4-341" fmla="*/ 259226 w 676730"/>
                      <a:gd name="connsiteY4-342" fmla="*/ 2063423 h 2063423"/>
                      <a:gd name="connsiteX5-343" fmla="*/ 259227 w 676730"/>
                      <a:gd name="connsiteY5-344" fmla="*/ 2063422 h 2063423"/>
                      <a:gd name="connsiteX6-345" fmla="*/ 1159 w 676730"/>
                      <a:gd name="connsiteY6-346" fmla="*/ 1805354 h 2063423"/>
                      <a:gd name="connsiteX7-347" fmla="*/ 0 w 676730"/>
                      <a:gd name="connsiteY7-348" fmla="*/ 1071308 h 2063423"/>
                      <a:gd name="connsiteX8-349" fmla="*/ 263994 w 676730"/>
                      <a:gd name="connsiteY8-350" fmla="*/ 6225 h 2063423"/>
                      <a:gd name="connsiteX0-351" fmla="*/ 267608 w 681973"/>
                      <a:gd name="connsiteY0-352" fmla="*/ 78285 h 2142712"/>
                      <a:gd name="connsiteX1-353" fmla="*/ 676321 w 681973"/>
                      <a:gd name="connsiteY1-354" fmla="*/ 79289 h 2142712"/>
                      <a:gd name="connsiteX2-355" fmla="*/ 516835 w 681973"/>
                      <a:gd name="connsiteY2-356" fmla="*/ 1146180 h 2142712"/>
                      <a:gd name="connsiteX3-357" fmla="*/ 517294 w 681973"/>
                      <a:gd name="connsiteY3-358" fmla="*/ 1884644 h 2142712"/>
                      <a:gd name="connsiteX4-359" fmla="*/ 259226 w 681973"/>
                      <a:gd name="connsiteY4-360" fmla="*/ 2142712 h 2142712"/>
                      <a:gd name="connsiteX5-361" fmla="*/ 259227 w 681973"/>
                      <a:gd name="connsiteY5-362" fmla="*/ 2142711 h 2142712"/>
                      <a:gd name="connsiteX6-363" fmla="*/ 1159 w 681973"/>
                      <a:gd name="connsiteY6-364" fmla="*/ 1884643 h 2142712"/>
                      <a:gd name="connsiteX7-365" fmla="*/ 0 w 681973"/>
                      <a:gd name="connsiteY7-366" fmla="*/ 1150597 h 2142712"/>
                      <a:gd name="connsiteX8-367" fmla="*/ 267608 w 681973"/>
                      <a:gd name="connsiteY8-368" fmla="*/ 78285 h 2142712"/>
                      <a:gd name="connsiteX0-369" fmla="*/ 267608 w 730032"/>
                      <a:gd name="connsiteY0-370" fmla="*/ 0 h 2064427"/>
                      <a:gd name="connsiteX1-371" fmla="*/ 676321 w 730032"/>
                      <a:gd name="connsiteY1-372" fmla="*/ 1004 h 2064427"/>
                      <a:gd name="connsiteX2-373" fmla="*/ 516835 w 730032"/>
                      <a:gd name="connsiteY2-374" fmla="*/ 1067895 h 2064427"/>
                      <a:gd name="connsiteX3-375" fmla="*/ 517294 w 730032"/>
                      <a:gd name="connsiteY3-376" fmla="*/ 1806359 h 2064427"/>
                      <a:gd name="connsiteX4-377" fmla="*/ 259226 w 730032"/>
                      <a:gd name="connsiteY4-378" fmla="*/ 2064427 h 2064427"/>
                      <a:gd name="connsiteX5-379" fmla="*/ 259227 w 730032"/>
                      <a:gd name="connsiteY5-380" fmla="*/ 2064426 h 2064427"/>
                      <a:gd name="connsiteX6-381" fmla="*/ 1159 w 730032"/>
                      <a:gd name="connsiteY6-382" fmla="*/ 1806358 h 2064427"/>
                      <a:gd name="connsiteX7-383" fmla="*/ 0 w 730032"/>
                      <a:gd name="connsiteY7-384" fmla="*/ 1072312 h 2064427"/>
                      <a:gd name="connsiteX8-385" fmla="*/ 267608 w 730032"/>
                      <a:gd name="connsiteY8-386" fmla="*/ 0 h 2064427"/>
                      <a:gd name="connsiteX0-387" fmla="*/ 267608 w 681218"/>
                      <a:gd name="connsiteY0-388" fmla="*/ 0 h 2064427"/>
                      <a:gd name="connsiteX1-389" fmla="*/ 676321 w 681218"/>
                      <a:gd name="connsiteY1-390" fmla="*/ 1004 h 2064427"/>
                      <a:gd name="connsiteX2-391" fmla="*/ 516835 w 681218"/>
                      <a:gd name="connsiteY2-392" fmla="*/ 1067895 h 2064427"/>
                      <a:gd name="connsiteX3-393" fmla="*/ 517294 w 681218"/>
                      <a:gd name="connsiteY3-394" fmla="*/ 1806359 h 2064427"/>
                      <a:gd name="connsiteX4-395" fmla="*/ 259226 w 681218"/>
                      <a:gd name="connsiteY4-396" fmla="*/ 2064427 h 2064427"/>
                      <a:gd name="connsiteX5-397" fmla="*/ 259227 w 681218"/>
                      <a:gd name="connsiteY5-398" fmla="*/ 2064426 h 2064427"/>
                      <a:gd name="connsiteX6-399" fmla="*/ 1159 w 681218"/>
                      <a:gd name="connsiteY6-400" fmla="*/ 1806358 h 2064427"/>
                      <a:gd name="connsiteX7-401" fmla="*/ 0 w 681218"/>
                      <a:gd name="connsiteY7-402" fmla="*/ 1072312 h 2064427"/>
                      <a:gd name="connsiteX8-403" fmla="*/ 267608 w 681218"/>
                      <a:gd name="connsiteY8-404" fmla="*/ 0 h 2064427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1" name="Rectangle: Rounded Corners 17"/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-1" fmla="*/ 317 w 516453"/>
                      <a:gd name="connsiteY0-2" fmla="*/ 258068 h 1562101"/>
                      <a:gd name="connsiteX1-3" fmla="*/ 258385 w 516453"/>
                      <a:gd name="connsiteY1-4" fmla="*/ 0 h 1562101"/>
                      <a:gd name="connsiteX2-5" fmla="*/ 258385 w 516453"/>
                      <a:gd name="connsiteY2-6" fmla="*/ 0 h 1562101"/>
                      <a:gd name="connsiteX3-7" fmla="*/ 516453 w 516453"/>
                      <a:gd name="connsiteY3-8" fmla="*/ 258068 h 1562101"/>
                      <a:gd name="connsiteX4-9" fmla="*/ 516452 w 516453"/>
                      <a:gd name="connsiteY4-10" fmla="*/ 1304033 h 1562101"/>
                      <a:gd name="connsiteX5-11" fmla="*/ 258384 w 516453"/>
                      <a:gd name="connsiteY5-12" fmla="*/ 1562101 h 1562101"/>
                      <a:gd name="connsiteX6-13" fmla="*/ 258385 w 516453"/>
                      <a:gd name="connsiteY6-14" fmla="*/ 1562100 h 1562101"/>
                      <a:gd name="connsiteX7-15" fmla="*/ 317 w 516453"/>
                      <a:gd name="connsiteY7-16" fmla="*/ 1304032 h 1562101"/>
                      <a:gd name="connsiteX8-17" fmla="*/ 0 w 516453"/>
                      <a:gd name="connsiteY8-18" fmla="*/ 572790 h 1562101"/>
                      <a:gd name="connsiteX9" fmla="*/ 317 w 516453"/>
                      <a:gd name="connsiteY9" fmla="*/ 258068 h 1562101"/>
                      <a:gd name="connsiteX0-19" fmla="*/ 317 w 535170"/>
                      <a:gd name="connsiteY0-20" fmla="*/ 258068 h 1562101"/>
                      <a:gd name="connsiteX1-21" fmla="*/ 258385 w 535170"/>
                      <a:gd name="connsiteY1-22" fmla="*/ 0 h 1562101"/>
                      <a:gd name="connsiteX2-23" fmla="*/ 258385 w 535170"/>
                      <a:gd name="connsiteY2-24" fmla="*/ 0 h 1562101"/>
                      <a:gd name="connsiteX3-25" fmla="*/ 516453 w 535170"/>
                      <a:gd name="connsiteY3-26" fmla="*/ 258068 h 1562101"/>
                      <a:gd name="connsiteX4-27" fmla="*/ 515241 w 535170"/>
                      <a:gd name="connsiteY4-28" fmla="*/ 564644 h 1562101"/>
                      <a:gd name="connsiteX5-29" fmla="*/ 516452 w 535170"/>
                      <a:gd name="connsiteY5-30" fmla="*/ 1304033 h 1562101"/>
                      <a:gd name="connsiteX6-31" fmla="*/ 258384 w 535170"/>
                      <a:gd name="connsiteY6-32" fmla="*/ 1562101 h 1562101"/>
                      <a:gd name="connsiteX7-33" fmla="*/ 258385 w 535170"/>
                      <a:gd name="connsiteY7-34" fmla="*/ 1562100 h 1562101"/>
                      <a:gd name="connsiteX8-35" fmla="*/ 317 w 535170"/>
                      <a:gd name="connsiteY8-36" fmla="*/ 1304032 h 1562101"/>
                      <a:gd name="connsiteX9-37" fmla="*/ 0 w 535170"/>
                      <a:gd name="connsiteY9-38" fmla="*/ 572790 h 1562101"/>
                      <a:gd name="connsiteX10" fmla="*/ 317 w 535170"/>
                      <a:gd name="connsiteY10" fmla="*/ 258068 h 1562101"/>
                      <a:gd name="connsiteX0-39" fmla="*/ 317 w 535170"/>
                      <a:gd name="connsiteY0-40" fmla="*/ 258068 h 1562101"/>
                      <a:gd name="connsiteX1-41" fmla="*/ 258385 w 535170"/>
                      <a:gd name="connsiteY1-42" fmla="*/ 0 h 1562101"/>
                      <a:gd name="connsiteX2-43" fmla="*/ 516453 w 535170"/>
                      <a:gd name="connsiteY2-44" fmla="*/ 258068 h 1562101"/>
                      <a:gd name="connsiteX3-45" fmla="*/ 515241 w 535170"/>
                      <a:gd name="connsiteY3-46" fmla="*/ 564644 h 1562101"/>
                      <a:gd name="connsiteX4-47" fmla="*/ 516452 w 535170"/>
                      <a:gd name="connsiteY4-48" fmla="*/ 1304033 h 1562101"/>
                      <a:gd name="connsiteX5-49" fmla="*/ 258384 w 535170"/>
                      <a:gd name="connsiteY5-50" fmla="*/ 1562101 h 1562101"/>
                      <a:gd name="connsiteX6-51" fmla="*/ 258385 w 535170"/>
                      <a:gd name="connsiteY6-52" fmla="*/ 1562100 h 1562101"/>
                      <a:gd name="connsiteX7-53" fmla="*/ 317 w 535170"/>
                      <a:gd name="connsiteY7-54" fmla="*/ 1304032 h 1562101"/>
                      <a:gd name="connsiteX8-55" fmla="*/ 0 w 535170"/>
                      <a:gd name="connsiteY8-56" fmla="*/ 572790 h 1562101"/>
                      <a:gd name="connsiteX9-57" fmla="*/ 317 w 535170"/>
                      <a:gd name="connsiteY9-58" fmla="*/ 258068 h 1562101"/>
                      <a:gd name="connsiteX0-59" fmla="*/ 317 w 554283"/>
                      <a:gd name="connsiteY0-60" fmla="*/ 38833 h 1342866"/>
                      <a:gd name="connsiteX1-61" fmla="*/ 516453 w 554283"/>
                      <a:gd name="connsiteY1-62" fmla="*/ 38833 h 1342866"/>
                      <a:gd name="connsiteX2-63" fmla="*/ 515241 w 554283"/>
                      <a:gd name="connsiteY2-64" fmla="*/ 345409 h 1342866"/>
                      <a:gd name="connsiteX3-65" fmla="*/ 516452 w 554283"/>
                      <a:gd name="connsiteY3-66" fmla="*/ 1084798 h 1342866"/>
                      <a:gd name="connsiteX4-67" fmla="*/ 258384 w 554283"/>
                      <a:gd name="connsiteY4-68" fmla="*/ 1342866 h 1342866"/>
                      <a:gd name="connsiteX5-69" fmla="*/ 258385 w 554283"/>
                      <a:gd name="connsiteY5-70" fmla="*/ 1342865 h 1342866"/>
                      <a:gd name="connsiteX6-71" fmla="*/ 317 w 554283"/>
                      <a:gd name="connsiteY6-72" fmla="*/ 1084797 h 1342866"/>
                      <a:gd name="connsiteX7-73" fmla="*/ 0 w 554283"/>
                      <a:gd name="connsiteY7-74" fmla="*/ 353555 h 1342866"/>
                      <a:gd name="connsiteX8-75" fmla="*/ 317 w 554283"/>
                      <a:gd name="connsiteY8-76" fmla="*/ 38833 h 1342866"/>
                      <a:gd name="connsiteX0-77" fmla="*/ 163239 w 542216"/>
                      <a:gd name="connsiteY0-78" fmla="*/ 3110 h 2056585"/>
                      <a:gd name="connsiteX1-79" fmla="*/ 516453 w 542216"/>
                      <a:gd name="connsiteY1-80" fmla="*/ 752552 h 2056585"/>
                      <a:gd name="connsiteX2-81" fmla="*/ 515241 w 542216"/>
                      <a:gd name="connsiteY2-82" fmla="*/ 1059128 h 2056585"/>
                      <a:gd name="connsiteX3-83" fmla="*/ 516452 w 542216"/>
                      <a:gd name="connsiteY3-84" fmla="*/ 1798517 h 2056585"/>
                      <a:gd name="connsiteX4-85" fmla="*/ 258384 w 542216"/>
                      <a:gd name="connsiteY4-86" fmla="*/ 2056585 h 2056585"/>
                      <a:gd name="connsiteX5-87" fmla="*/ 258385 w 542216"/>
                      <a:gd name="connsiteY5-88" fmla="*/ 2056584 h 2056585"/>
                      <a:gd name="connsiteX6-89" fmla="*/ 317 w 542216"/>
                      <a:gd name="connsiteY6-90" fmla="*/ 1798516 h 2056585"/>
                      <a:gd name="connsiteX7-91" fmla="*/ 0 w 542216"/>
                      <a:gd name="connsiteY7-92" fmla="*/ 1067274 h 2056585"/>
                      <a:gd name="connsiteX8-93" fmla="*/ 163239 w 542216"/>
                      <a:gd name="connsiteY8-94" fmla="*/ 3110 h 2056585"/>
                      <a:gd name="connsiteX0-95" fmla="*/ 163239 w 539217"/>
                      <a:gd name="connsiteY0-96" fmla="*/ 98143 h 2151618"/>
                      <a:gd name="connsiteX1-97" fmla="*/ 512380 w 539217"/>
                      <a:gd name="connsiteY1-98" fmla="*/ 87961 h 2151618"/>
                      <a:gd name="connsiteX2-99" fmla="*/ 515241 w 539217"/>
                      <a:gd name="connsiteY2-100" fmla="*/ 1154161 h 2151618"/>
                      <a:gd name="connsiteX3-101" fmla="*/ 516452 w 539217"/>
                      <a:gd name="connsiteY3-102" fmla="*/ 1893550 h 2151618"/>
                      <a:gd name="connsiteX4-103" fmla="*/ 258384 w 539217"/>
                      <a:gd name="connsiteY4-104" fmla="*/ 2151618 h 2151618"/>
                      <a:gd name="connsiteX5-105" fmla="*/ 258385 w 539217"/>
                      <a:gd name="connsiteY5-106" fmla="*/ 2151617 h 2151618"/>
                      <a:gd name="connsiteX6-107" fmla="*/ 317 w 539217"/>
                      <a:gd name="connsiteY6-108" fmla="*/ 1893549 h 2151618"/>
                      <a:gd name="connsiteX7-109" fmla="*/ 0 w 539217"/>
                      <a:gd name="connsiteY7-110" fmla="*/ 1162307 h 2151618"/>
                      <a:gd name="connsiteX8-111" fmla="*/ 163239 w 539217"/>
                      <a:gd name="connsiteY8-112" fmla="*/ 98143 h 2151618"/>
                      <a:gd name="connsiteX0-113" fmla="*/ 163239 w 595457"/>
                      <a:gd name="connsiteY0-114" fmla="*/ 27667 h 2081142"/>
                      <a:gd name="connsiteX1-115" fmla="*/ 512380 w 595457"/>
                      <a:gd name="connsiteY1-116" fmla="*/ 17485 h 2081142"/>
                      <a:gd name="connsiteX2-117" fmla="*/ 515241 w 595457"/>
                      <a:gd name="connsiteY2-118" fmla="*/ 1083685 h 2081142"/>
                      <a:gd name="connsiteX3-119" fmla="*/ 516452 w 595457"/>
                      <a:gd name="connsiteY3-120" fmla="*/ 1823074 h 2081142"/>
                      <a:gd name="connsiteX4-121" fmla="*/ 258384 w 595457"/>
                      <a:gd name="connsiteY4-122" fmla="*/ 2081142 h 2081142"/>
                      <a:gd name="connsiteX5-123" fmla="*/ 258385 w 595457"/>
                      <a:gd name="connsiteY5-124" fmla="*/ 2081141 h 2081142"/>
                      <a:gd name="connsiteX6-125" fmla="*/ 317 w 595457"/>
                      <a:gd name="connsiteY6-126" fmla="*/ 1823073 h 2081142"/>
                      <a:gd name="connsiteX7-127" fmla="*/ 0 w 595457"/>
                      <a:gd name="connsiteY7-128" fmla="*/ 1091831 h 2081142"/>
                      <a:gd name="connsiteX8-129" fmla="*/ 163239 w 595457"/>
                      <a:gd name="connsiteY8-130" fmla="*/ 27667 h 2081142"/>
                      <a:gd name="connsiteX0-131" fmla="*/ 163239 w 595457"/>
                      <a:gd name="connsiteY0-132" fmla="*/ 11391 h 2064866"/>
                      <a:gd name="connsiteX1-133" fmla="*/ 512380 w 595457"/>
                      <a:gd name="connsiteY1-134" fmla="*/ 1209 h 2064866"/>
                      <a:gd name="connsiteX2-135" fmla="*/ 515241 w 595457"/>
                      <a:gd name="connsiteY2-136" fmla="*/ 1067409 h 2064866"/>
                      <a:gd name="connsiteX3-137" fmla="*/ 516452 w 595457"/>
                      <a:gd name="connsiteY3-138" fmla="*/ 1806798 h 2064866"/>
                      <a:gd name="connsiteX4-139" fmla="*/ 258384 w 595457"/>
                      <a:gd name="connsiteY4-140" fmla="*/ 2064866 h 2064866"/>
                      <a:gd name="connsiteX5-141" fmla="*/ 258385 w 595457"/>
                      <a:gd name="connsiteY5-142" fmla="*/ 2064865 h 2064866"/>
                      <a:gd name="connsiteX6-143" fmla="*/ 317 w 595457"/>
                      <a:gd name="connsiteY6-144" fmla="*/ 1806797 h 2064866"/>
                      <a:gd name="connsiteX7-145" fmla="*/ 0 w 595457"/>
                      <a:gd name="connsiteY7-146" fmla="*/ 1075555 h 2064866"/>
                      <a:gd name="connsiteX8-147" fmla="*/ 163239 w 595457"/>
                      <a:gd name="connsiteY8-148" fmla="*/ 11391 h 2064866"/>
                      <a:gd name="connsiteX0-149" fmla="*/ 163239 w 598468"/>
                      <a:gd name="connsiteY0-150" fmla="*/ 4508 h 2057983"/>
                      <a:gd name="connsiteX1-151" fmla="*/ 516453 w 598468"/>
                      <a:gd name="connsiteY1-152" fmla="*/ 2472 h 2057983"/>
                      <a:gd name="connsiteX2-153" fmla="*/ 515241 w 598468"/>
                      <a:gd name="connsiteY2-154" fmla="*/ 1060526 h 2057983"/>
                      <a:gd name="connsiteX3-155" fmla="*/ 516452 w 598468"/>
                      <a:gd name="connsiteY3-156" fmla="*/ 1799915 h 2057983"/>
                      <a:gd name="connsiteX4-157" fmla="*/ 258384 w 598468"/>
                      <a:gd name="connsiteY4-158" fmla="*/ 2057983 h 2057983"/>
                      <a:gd name="connsiteX5-159" fmla="*/ 258385 w 598468"/>
                      <a:gd name="connsiteY5-160" fmla="*/ 2057982 h 2057983"/>
                      <a:gd name="connsiteX6-161" fmla="*/ 317 w 598468"/>
                      <a:gd name="connsiteY6-162" fmla="*/ 1799914 h 2057983"/>
                      <a:gd name="connsiteX7-163" fmla="*/ 0 w 598468"/>
                      <a:gd name="connsiteY7-164" fmla="*/ 1068672 h 2057983"/>
                      <a:gd name="connsiteX8-165" fmla="*/ 163239 w 598468"/>
                      <a:gd name="connsiteY8-166" fmla="*/ 4508 h 2057983"/>
                      <a:gd name="connsiteX0-167" fmla="*/ 163239 w 598587"/>
                      <a:gd name="connsiteY0-168" fmla="*/ 2042 h 2055517"/>
                      <a:gd name="connsiteX1-169" fmla="*/ 516453 w 598587"/>
                      <a:gd name="connsiteY1-170" fmla="*/ 6 h 2055517"/>
                      <a:gd name="connsiteX2-171" fmla="*/ 515241 w 598587"/>
                      <a:gd name="connsiteY2-172" fmla="*/ 1058060 h 2055517"/>
                      <a:gd name="connsiteX3-173" fmla="*/ 516452 w 598587"/>
                      <a:gd name="connsiteY3-174" fmla="*/ 1797449 h 2055517"/>
                      <a:gd name="connsiteX4-175" fmla="*/ 258384 w 598587"/>
                      <a:gd name="connsiteY4-176" fmla="*/ 2055517 h 2055517"/>
                      <a:gd name="connsiteX5-177" fmla="*/ 258385 w 598587"/>
                      <a:gd name="connsiteY5-178" fmla="*/ 2055516 h 2055517"/>
                      <a:gd name="connsiteX6-179" fmla="*/ 317 w 598587"/>
                      <a:gd name="connsiteY6-180" fmla="*/ 1797448 h 2055517"/>
                      <a:gd name="connsiteX7-181" fmla="*/ 0 w 598587"/>
                      <a:gd name="connsiteY7-182" fmla="*/ 1066206 h 2055517"/>
                      <a:gd name="connsiteX8-183" fmla="*/ 163239 w 598587"/>
                      <a:gd name="connsiteY8-184" fmla="*/ 2042 h 2055517"/>
                      <a:gd name="connsiteX0-185" fmla="*/ 163239 w 535169"/>
                      <a:gd name="connsiteY0-186" fmla="*/ 9542 h 2063017"/>
                      <a:gd name="connsiteX1-187" fmla="*/ 516453 w 535169"/>
                      <a:gd name="connsiteY1-188" fmla="*/ 7506 h 2063017"/>
                      <a:gd name="connsiteX2-189" fmla="*/ 515241 w 535169"/>
                      <a:gd name="connsiteY2-190" fmla="*/ 1065560 h 2063017"/>
                      <a:gd name="connsiteX3-191" fmla="*/ 516452 w 535169"/>
                      <a:gd name="connsiteY3-192" fmla="*/ 1804949 h 2063017"/>
                      <a:gd name="connsiteX4-193" fmla="*/ 258384 w 535169"/>
                      <a:gd name="connsiteY4-194" fmla="*/ 2063017 h 2063017"/>
                      <a:gd name="connsiteX5-195" fmla="*/ 258385 w 535169"/>
                      <a:gd name="connsiteY5-196" fmla="*/ 2063016 h 2063017"/>
                      <a:gd name="connsiteX6-197" fmla="*/ 317 w 535169"/>
                      <a:gd name="connsiteY6-198" fmla="*/ 1804948 h 2063017"/>
                      <a:gd name="connsiteX7-199" fmla="*/ 0 w 535169"/>
                      <a:gd name="connsiteY7-200" fmla="*/ 1073706 h 2063017"/>
                      <a:gd name="connsiteX8-201" fmla="*/ 163239 w 535169"/>
                      <a:gd name="connsiteY8-202" fmla="*/ 9542 h 2063017"/>
                      <a:gd name="connsiteX0-203" fmla="*/ 163239 w 535169"/>
                      <a:gd name="connsiteY0-204" fmla="*/ 2037 h 2055512"/>
                      <a:gd name="connsiteX1-205" fmla="*/ 516453 w 535169"/>
                      <a:gd name="connsiteY1-206" fmla="*/ 1 h 2055512"/>
                      <a:gd name="connsiteX2-207" fmla="*/ 515241 w 535169"/>
                      <a:gd name="connsiteY2-208" fmla="*/ 1058055 h 2055512"/>
                      <a:gd name="connsiteX3-209" fmla="*/ 516452 w 535169"/>
                      <a:gd name="connsiteY3-210" fmla="*/ 1797444 h 2055512"/>
                      <a:gd name="connsiteX4-211" fmla="*/ 258384 w 535169"/>
                      <a:gd name="connsiteY4-212" fmla="*/ 2055512 h 2055512"/>
                      <a:gd name="connsiteX5-213" fmla="*/ 258385 w 535169"/>
                      <a:gd name="connsiteY5-214" fmla="*/ 2055511 h 2055512"/>
                      <a:gd name="connsiteX6-215" fmla="*/ 317 w 535169"/>
                      <a:gd name="connsiteY6-216" fmla="*/ 1797443 h 2055512"/>
                      <a:gd name="connsiteX7-217" fmla="*/ 0 w 535169"/>
                      <a:gd name="connsiteY7-218" fmla="*/ 1066201 h 2055512"/>
                      <a:gd name="connsiteX8-219" fmla="*/ 163239 w 535169"/>
                      <a:gd name="connsiteY8-220" fmla="*/ 2037 h 2055512"/>
                      <a:gd name="connsiteX0-221" fmla="*/ 163239 w 529133"/>
                      <a:gd name="connsiteY0-222" fmla="*/ 2037 h 2055512"/>
                      <a:gd name="connsiteX1-223" fmla="*/ 516453 w 529133"/>
                      <a:gd name="connsiteY1-224" fmla="*/ 1 h 2055512"/>
                      <a:gd name="connsiteX2-225" fmla="*/ 515241 w 529133"/>
                      <a:gd name="connsiteY2-226" fmla="*/ 1058055 h 2055512"/>
                      <a:gd name="connsiteX3-227" fmla="*/ 516452 w 529133"/>
                      <a:gd name="connsiteY3-228" fmla="*/ 1797444 h 2055512"/>
                      <a:gd name="connsiteX4-229" fmla="*/ 258384 w 529133"/>
                      <a:gd name="connsiteY4-230" fmla="*/ 2055512 h 2055512"/>
                      <a:gd name="connsiteX5-231" fmla="*/ 258385 w 529133"/>
                      <a:gd name="connsiteY5-232" fmla="*/ 2055511 h 2055512"/>
                      <a:gd name="connsiteX6-233" fmla="*/ 317 w 529133"/>
                      <a:gd name="connsiteY6-234" fmla="*/ 1797443 h 2055512"/>
                      <a:gd name="connsiteX7-235" fmla="*/ 0 w 529133"/>
                      <a:gd name="connsiteY7-236" fmla="*/ 1066201 h 2055512"/>
                      <a:gd name="connsiteX8-237" fmla="*/ 163239 w 529133"/>
                      <a:gd name="connsiteY8-238" fmla="*/ 2037 h 2055512"/>
                      <a:gd name="connsiteX0-239" fmla="*/ 164371 w 530265"/>
                      <a:gd name="connsiteY0-240" fmla="*/ 2037 h 2055512"/>
                      <a:gd name="connsiteX1-241" fmla="*/ 517585 w 530265"/>
                      <a:gd name="connsiteY1-242" fmla="*/ 1 h 2055512"/>
                      <a:gd name="connsiteX2-243" fmla="*/ 516373 w 530265"/>
                      <a:gd name="connsiteY2-244" fmla="*/ 1058055 h 2055512"/>
                      <a:gd name="connsiteX3-245" fmla="*/ 517584 w 530265"/>
                      <a:gd name="connsiteY3-246" fmla="*/ 1797444 h 2055512"/>
                      <a:gd name="connsiteX4-247" fmla="*/ 259516 w 530265"/>
                      <a:gd name="connsiteY4-248" fmla="*/ 2055512 h 2055512"/>
                      <a:gd name="connsiteX5-249" fmla="*/ 259517 w 530265"/>
                      <a:gd name="connsiteY5-250" fmla="*/ 2055511 h 2055512"/>
                      <a:gd name="connsiteX6-251" fmla="*/ 1449 w 530265"/>
                      <a:gd name="connsiteY6-252" fmla="*/ 1797443 h 2055512"/>
                      <a:gd name="connsiteX7-253" fmla="*/ 1132 w 530265"/>
                      <a:gd name="connsiteY7-254" fmla="*/ 1066201 h 2055512"/>
                      <a:gd name="connsiteX8-255" fmla="*/ 164371 w 530265"/>
                      <a:gd name="connsiteY8-256" fmla="*/ 2037 h 2055512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35" name="Group 234"/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38" name="Rectangle: Rounded Corners 1"/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-1" fmla="*/ 0 w 535099"/>
                      <a:gd name="connsiteY0-2" fmla="*/ 258068 h 1562101"/>
                      <a:gd name="connsiteX1-3" fmla="*/ 258068 w 535099"/>
                      <a:gd name="connsiteY1-4" fmla="*/ 0 h 1562101"/>
                      <a:gd name="connsiteX2-5" fmla="*/ 258068 w 535099"/>
                      <a:gd name="connsiteY2-6" fmla="*/ 0 h 1562101"/>
                      <a:gd name="connsiteX3-7" fmla="*/ 516136 w 535099"/>
                      <a:gd name="connsiteY3-8" fmla="*/ 258068 h 1562101"/>
                      <a:gd name="connsiteX4-9" fmla="*/ 515676 w 535099"/>
                      <a:gd name="connsiteY4-10" fmla="*/ 565569 h 1562101"/>
                      <a:gd name="connsiteX5-11" fmla="*/ 516135 w 535099"/>
                      <a:gd name="connsiteY5-12" fmla="*/ 1304033 h 1562101"/>
                      <a:gd name="connsiteX6-13" fmla="*/ 258067 w 535099"/>
                      <a:gd name="connsiteY6-14" fmla="*/ 1562101 h 1562101"/>
                      <a:gd name="connsiteX7-15" fmla="*/ 258068 w 535099"/>
                      <a:gd name="connsiteY7-16" fmla="*/ 1562100 h 1562101"/>
                      <a:gd name="connsiteX8-17" fmla="*/ 0 w 535099"/>
                      <a:gd name="connsiteY8-18" fmla="*/ 1304032 h 1562101"/>
                      <a:gd name="connsiteX9" fmla="*/ 0 w 535099"/>
                      <a:gd name="connsiteY9" fmla="*/ 258068 h 1562101"/>
                      <a:gd name="connsiteX0-19" fmla="*/ 1159 w 536258"/>
                      <a:gd name="connsiteY0-20" fmla="*/ 258068 h 1562101"/>
                      <a:gd name="connsiteX1-21" fmla="*/ 259227 w 536258"/>
                      <a:gd name="connsiteY1-22" fmla="*/ 0 h 1562101"/>
                      <a:gd name="connsiteX2-23" fmla="*/ 259227 w 536258"/>
                      <a:gd name="connsiteY2-24" fmla="*/ 0 h 1562101"/>
                      <a:gd name="connsiteX3-25" fmla="*/ 517295 w 536258"/>
                      <a:gd name="connsiteY3-26" fmla="*/ 258068 h 1562101"/>
                      <a:gd name="connsiteX4-27" fmla="*/ 516835 w 536258"/>
                      <a:gd name="connsiteY4-28" fmla="*/ 565569 h 1562101"/>
                      <a:gd name="connsiteX5-29" fmla="*/ 517294 w 536258"/>
                      <a:gd name="connsiteY5-30" fmla="*/ 1304033 h 1562101"/>
                      <a:gd name="connsiteX6-31" fmla="*/ 259226 w 536258"/>
                      <a:gd name="connsiteY6-32" fmla="*/ 1562101 h 1562101"/>
                      <a:gd name="connsiteX7-33" fmla="*/ 259227 w 536258"/>
                      <a:gd name="connsiteY7-34" fmla="*/ 1562100 h 1562101"/>
                      <a:gd name="connsiteX8-35" fmla="*/ 1159 w 536258"/>
                      <a:gd name="connsiteY8-36" fmla="*/ 1304032 h 1562101"/>
                      <a:gd name="connsiteX9-37" fmla="*/ 0 w 536258"/>
                      <a:gd name="connsiteY9-38" fmla="*/ 569986 h 1562101"/>
                      <a:gd name="connsiteX10" fmla="*/ 1159 w 536258"/>
                      <a:gd name="connsiteY10" fmla="*/ 258068 h 1562101"/>
                      <a:gd name="connsiteX0-39" fmla="*/ 1159 w 536258"/>
                      <a:gd name="connsiteY0-40" fmla="*/ 258068 h 1562101"/>
                      <a:gd name="connsiteX1-41" fmla="*/ 259227 w 536258"/>
                      <a:gd name="connsiteY1-42" fmla="*/ 0 h 1562101"/>
                      <a:gd name="connsiteX2-43" fmla="*/ 259227 w 536258"/>
                      <a:gd name="connsiteY2-44" fmla="*/ 0 h 1562101"/>
                      <a:gd name="connsiteX3-45" fmla="*/ 517295 w 536258"/>
                      <a:gd name="connsiteY3-46" fmla="*/ 258068 h 1562101"/>
                      <a:gd name="connsiteX4-47" fmla="*/ 516835 w 536258"/>
                      <a:gd name="connsiteY4-48" fmla="*/ 565569 h 1562101"/>
                      <a:gd name="connsiteX5-49" fmla="*/ 517294 w 536258"/>
                      <a:gd name="connsiteY5-50" fmla="*/ 1304033 h 1562101"/>
                      <a:gd name="connsiteX6-51" fmla="*/ 259226 w 536258"/>
                      <a:gd name="connsiteY6-52" fmla="*/ 1562101 h 1562101"/>
                      <a:gd name="connsiteX7-53" fmla="*/ 259227 w 536258"/>
                      <a:gd name="connsiteY7-54" fmla="*/ 1562100 h 1562101"/>
                      <a:gd name="connsiteX8-55" fmla="*/ 1159 w 536258"/>
                      <a:gd name="connsiteY8-56" fmla="*/ 1304032 h 1562101"/>
                      <a:gd name="connsiteX9-57" fmla="*/ 0 w 536258"/>
                      <a:gd name="connsiteY9-58" fmla="*/ 569986 h 1562101"/>
                      <a:gd name="connsiteX10-59" fmla="*/ 1159 w 536258"/>
                      <a:gd name="connsiteY10-60" fmla="*/ 258068 h 1562101"/>
                      <a:gd name="connsiteX0-61" fmla="*/ 1159 w 536258"/>
                      <a:gd name="connsiteY0-62" fmla="*/ 258068 h 1562101"/>
                      <a:gd name="connsiteX1-63" fmla="*/ 259227 w 536258"/>
                      <a:gd name="connsiteY1-64" fmla="*/ 0 h 1562101"/>
                      <a:gd name="connsiteX2-65" fmla="*/ 517295 w 536258"/>
                      <a:gd name="connsiteY2-66" fmla="*/ 258068 h 1562101"/>
                      <a:gd name="connsiteX3-67" fmla="*/ 516835 w 536258"/>
                      <a:gd name="connsiteY3-68" fmla="*/ 565569 h 1562101"/>
                      <a:gd name="connsiteX4-69" fmla="*/ 517294 w 536258"/>
                      <a:gd name="connsiteY4-70" fmla="*/ 1304033 h 1562101"/>
                      <a:gd name="connsiteX5-71" fmla="*/ 259226 w 536258"/>
                      <a:gd name="connsiteY5-72" fmla="*/ 1562101 h 1562101"/>
                      <a:gd name="connsiteX6-73" fmla="*/ 259227 w 536258"/>
                      <a:gd name="connsiteY6-74" fmla="*/ 1562100 h 1562101"/>
                      <a:gd name="connsiteX7-75" fmla="*/ 1159 w 536258"/>
                      <a:gd name="connsiteY7-76" fmla="*/ 1304032 h 1562101"/>
                      <a:gd name="connsiteX8-77" fmla="*/ 0 w 536258"/>
                      <a:gd name="connsiteY8-78" fmla="*/ 569986 h 1562101"/>
                      <a:gd name="connsiteX9-79" fmla="*/ 1159 w 536258"/>
                      <a:gd name="connsiteY9-80" fmla="*/ 258068 h 1562101"/>
                      <a:gd name="connsiteX0-81" fmla="*/ 1159 w 555374"/>
                      <a:gd name="connsiteY0-82" fmla="*/ 38714 h 1342747"/>
                      <a:gd name="connsiteX1-83" fmla="*/ 517295 w 555374"/>
                      <a:gd name="connsiteY1-84" fmla="*/ 38714 h 1342747"/>
                      <a:gd name="connsiteX2-85" fmla="*/ 516835 w 555374"/>
                      <a:gd name="connsiteY2-86" fmla="*/ 346215 h 1342747"/>
                      <a:gd name="connsiteX3-87" fmla="*/ 517294 w 555374"/>
                      <a:gd name="connsiteY3-88" fmla="*/ 1084679 h 1342747"/>
                      <a:gd name="connsiteX4-89" fmla="*/ 259226 w 555374"/>
                      <a:gd name="connsiteY4-90" fmla="*/ 1342747 h 1342747"/>
                      <a:gd name="connsiteX5-91" fmla="*/ 259227 w 555374"/>
                      <a:gd name="connsiteY5-92" fmla="*/ 1342746 h 1342747"/>
                      <a:gd name="connsiteX6-93" fmla="*/ 1159 w 555374"/>
                      <a:gd name="connsiteY6-94" fmla="*/ 1084678 h 1342747"/>
                      <a:gd name="connsiteX7-95" fmla="*/ 0 w 555374"/>
                      <a:gd name="connsiteY7-96" fmla="*/ 350632 h 1342747"/>
                      <a:gd name="connsiteX8-97" fmla="*/ 1159 w 555374"/>
                      <a:gd name="connsiteY8-98" fmla="*/ 38714 h 1342747"/>
                      <a:gd name="connsiteX0-99" fmla="*/ 263994 w 535905"/>
                      <a:gd name="connsiteY0-100" fmla="*/ 3045 h 2060243"/>
                      <a:gd name="connsiteX1-101" fmla="*/ 517295 w 535905"/>
                      <a:gd name="connsiteY1-102" fmla="*/ 756210 h 2060243"/>
                      <a:gd name="connsiteX2-103" fmla="*/ 516835 w 535905"/>
                      <a:gd name="connsiteY2-104" fmla="*/ 1063711 h 2060243"/>
                      <a:gd name="connsiteX3-105" fmla="*/ 517294 w 535905"/>
                      <a:gd name="connsiteY3-106" fmla="*/ 1802175 h 2060243"/>
                      <a:gd name="connsiteX4-107" fmla="*/ 259226 w 535905"/>
                      <a:gd name="connsiteY4-108" fmla="*/ 2060243 h 2060243"/>
                      <a:gd name="connsiteX5-109" fmla="*/ 259227 w 535905"/>
                      <a:gd name="connsiteY5-110" fmla="*/ 2060242 h 2060243"/>
                      <a:gd name="connsiteX6-111" fmla="*/ 1159 w 535905"/>
                      <a:gd name="connsiteY6-112" fmla="*/ 1802174 h 2060243"/>
                      <a:gd name="connsiteX7-113" fmla="*/ 0 w 535905"/>
                      <a:gd name="connsiteY7-114" fmla="*/ 1068128 h 2060243"/>
                      <a:gd name="connsiteX8-115" fmla="*/ 263994 w 535905"/>
                      <a:gd name="connsiteY8-116" fmla="*/ 3045 h 2060243"/>
                      <a:gd name="connsiteX0-117" fmla="*/ 263994 w 664925"/>
                      <a:gd name="connsiteY0-118" fmla="*/ 87056 h 2144254"/>
                      <a:gd name="connsiteX1-119" fmla="*/ 658652 w 664925"/>
                      <a:gd name="connsiteY1-120" fmla="*/ 93682 h 2144254"/>
                      <a:gd name="connsiteX2-121" fmla="*/ 516835 w 664925"/>
                      <a:gd name="connsiteY2-122" fmla="*/ 1147722 h 2144254"/>
                      <a:gd name="connsiteX3-123" fmla="*/ 517294 w 664925"/>
                      <a:gd name="connsiteY3-124" fmla="*/ 1886186 h 2144254"/>
                      <a:gd name="connsiteX4-125" fmla="*/ 259226 w 664925"/>
                      <a:gd name="connsiteY4-126" fmla="*/ 2144254 h 2144254"/>
                      <a:gd name="connsiteX5-127" fmla="*/ 259227 w 664925"/>
                      <a:gd name="connsiteY5-128" fmla="*/ 2144253 h 2144254"/>
                      <a:gd name="connsiteX6-129" fmla="*/ 1159 w 664925"/>
                      <a:gd name="connsiteY6-130" fmla="*/ 1886185 h 2144254"/>
                      <a:gd name="connsiteX7-131" fmla="*/ 0 w 664925"/>
                      <a:gd name="connsiteY7-132" fmla="*/ 1152139 h 2144254"/>
                      <a:gd name="connsiteX8-133" fmla="*/ 263994 w 664925"/>
                      <a:gd name="connsiteY8-134" fmla="*/ 87056 h 2144254"/>
                      <a:gd name="connsiteX0-135" fmla="*/ 263994 w 710801"/>
                      <a:gd name="connsiteY0-136" fmla="*/ 28420 h 2085618"/>
                      <a:gd name="connsiteX1-137" fmla="*/ 658652 w 710801"/>
                      <a:gd name="connsiteY1-138" fmla="*/ 35046 h 2085618"/>
                      <a:gd name="connsiteX2-139" fmla="*/ 516835 w 710801"/>
                      <a:gd name="connsiteY2-140" fmla="*/ 1089086 h 2085618"/>
                      <a:gd name="connsiteX3-141" fmla="*/ 517294 w 710801"/>
                      <a:gd name="connsiteY3-142" fmla="*/ 1827550 h 2085618"/>
                      <a:gd name="connsiteX4-143" fmla="*/ 259226 w 710801"/>
                      <a:gd name="connsiteY4-144" fmla="*/ 2085618 h 2085618"/>
                      <a:gd name="connsiteX5-145" fmla="*/ 259227 w 710801"/>
                      <a:gd name="connsiteY5-146" fmla="*/ 2085617 h 2085618"/>
                      <a:gd name="connsiteX6-147" fmla="*/ 1159 w 710801"/>
                      <a:gd name="connsiteY6-148" fmla="*/ 1827549 h 2085618"/>
                      <a:gd name="connsiteX7-149" fmla="*/ 0 w 710801"/>
                      <a:gd name="connsiteY7-150" fmla="*/ 1093503 h 2085618"/>
                      <a:gd name="connsiteX8-151" fmla="*/ 263994 w 710801"/>
                      <a:gd name="connsiteY8-152" fmla="*/ 28420 h 2085618"/>
                      <a:gd name="connsiteX0-153" fmla="*/ 263994 w 710801"/>
                      <a:gd name="connsiteY0-154" fmla="*/ 7864 h 2065062"/>
                      <a:gd name="connsiteX1-155" fmla="*/ 658652 w 710801"/>
                      <a:gd name="connsiteY1-156" fmla="*/ 14490 h 2065062"/>
                      <a:gd name="connsiteX2-157" fmla="*/ 516835 w 710801"/>
                      <a:gd name="connsiteY2-158" fmla="*/ 1068530 h 2065062"/>
                      <a:gd name="connsiteX3-159" fmla="*/ 517294 w 710801"/>
                      <a:gd name="connsiteY3-160" fmla="*/ 1806994 h 2065062"/>
                      <a:gd name="connsiteX4-161" fmla="*/ 259226 w 710801"/>
                      <a:gd name="connsiteY4-162" fmla="*/ 2065062 h 2065062"/>
                      <a:gd name="connsiteX5-163" fmla="*/ 259227 w 710801"/>
                      <a:gd name="connsiteY5-164" fmla="*/ 2065061 h 2065062"/>
                      <a:gd name="connsiteX6-165" fmla="*/ 1159 w 710801"/>
                      <a:gd name="connsiteY6-166" fmla="*/ 1806993 h 2065062"/>
                      <a:gd name="connsiteX7-167" fmla="*/ 0 w 710801"/>
                      <a:gd name="connsiteY7-168" fmla="*/ 1072947 h 2065062"/>
                      <a:gd name="connsiteX8-169" fmla="*/ 263994 w 710801"/>
                      <a:gd name="connsiteY8-170" fmla="*/ 7864 h 2065062"/>
                      <a:gd name="connsiteX0-171" fmla="*/ 263994 w 713316"/>
                      <a:gd name="connsiteY0-172" fmla="*/ 0 h 2057198"/>
                      <a:gd name="connsiteX1-173" fmla="*/ 658652 w 713316"/>
                      <a:gd name="connsiteY1-174" fmla="*/ 6626 h 2057198"/>
                      <a:gd name="connsiteX2-175" fmla="*/ 516835 w 713316"/>
                      <a:gd name="connsiteY2-176" fmla="*/ 1060666 h 2057198"/>
                      <a:gd name="connsiteX3-177" fmla="*/ 517294 w 713316"/>
                      <a:gd name="connsiteY3-178" fmla="*/ 1799130 h 2057198"/>
                      <a:gd name="connsiteX4-179" fmla="*/ 259226 w 713316"/>
                      <a:gd name="connsiteY4-180" fmla="*/ 2057198 h 2057198"/>
                      <a:gd name="connsiteX5-181" fmla="*/ 259227 w 713316"/>
                      <a:gd name="connsiteY5-182" fmla="*/ 2057197 h 2057198"/>
                      <a:gd name="connsiteX6-183" fmla="*/ 1159 w 713316"/>
                      <a:gd name="connsiteY6-184" fmla="*/ 1799129 h 2057198"/>
                      <a:gd name="connsiteX7-185" fmla="*/ 0 w 713316"/>
                      <a:gd name="connsiteY7-186" fmla="*/ 1065083 h 2057198"/>
                      <a:gd name="connsiteX8-187" fmla="*/ 263994 w 713316"/>
                      <a:gd name="connsiteY8-188" fmla="*/ 0 h 2057198"/>
                      <a:gd name="connsiteX0-189" fmla="*/ 263994 w 663537"/>
                      <a:gd name="connsiteY0-190" fmla="*/ 33591 h 2090789"/>
                      <a:gd name="connsiteX1-191" fmla="*/ 658652 w 663537"/>
                      <a:gd name="connsiteY1-192" fmla="*/ 40217 h 2090789"/>
                      <a:gd name="connsiteX2-193" fmla="*/ 516835 w 663537"/>
                      <a:gd name="connsiteY2-194" fmla="*/ 1094257 h 2090789"/>
                      <a:gd name="connsiteX3-195" fmla="*/ 517294 w 663537"/>
                      <a:gd name="connsiteY3-196" fmla="*/ 1832721 h 2090789"/>
                      <a:gd name="connsiteX4-197" fmla="*/ 259226 w 663537"/>
                      <a:gd name="connsiteY4-198" fmla="*/ 2090789 h 2090789"/>
                      <a:gd name="connsiteX5-199" fmla="*/ 259227 w 663537"/>
                      <a:gd name="connsiteY5-200" fmla="*/ 2090788 h 2090789"/>
                      <a:gd name="connsiteX6-201" fmla="*/ 1159 w 663537"/>
                      <a:gd name="connsiteY6-202" fmla="*/ 1832720 h 2090789"/>
                      <a:gd name="connsiteX7-203" fmla="*/ 0 w 663537"/>
                      <a:gd name="connsiteY7-204" fmla="*/ 1098674 h 2090789"/>
                      <a:gd name="connsiteX8-205" fmla="*/ 263994 w 663537"/>
                      <a:gd name="connsiteY8-206" fmla="*/ 33591 h 2090789"/>
                      <a:gd name="connsiteX0-207" fmla="*/ 263994 w 666512"/>
                      <a:gd name="connsiteY0-208" fmla="*/ 0 h 2057198"/>
                      <a:gd name="connsiteX1-209" fmla="*/ 658652 w 666512"/>
                      <a:gd name="connsiteY1-210" fmla="*/ 6626 h 2057198"/>
                      <a:gd name="connsiteX2-211" fmla="*/ 516835 w 666512"/>
                      <a:gd name="connsiteY2-212" fmla="*/ 1060666 h 2057198"/>
                      <a:gd name="connsiteX3-213" fmla="*/ 517294 w 666512"/>
                      <a:gd name="connsiteY3-214" fmla="*/ 1799130 h 2057198"/>
                      <a:gd name="connsiteX4-215" fmla="*/ 259226 w 666512"/>
                      <a:gd name="connsiteY4-216" fmla="*/ 2057198 h 2057198"/>
                      <a:gd name="connsiteX5-217" fmla="*/ 259227 w 666512"/>
                      <a:gd name="connsiteY5-218" fmla="*/ 2057197 h 2057198"/>
                      <a:gd name="connsiteX6-219" fmla="*/ 1159 w 666512"/>
                      <a:gd name="connsiteY6-220" fmla="*/ 1799129 h 2057198"/>
                      <a:gd name="connsiteX7-221" fmla="*/ 0 w 666512"/>
                      <a:gd name="connsiteY7-222" fmla="*/ 1065083 h 2057198"/>
                      <a:gd name="connsiteX8-223" fmla="*/ 263994 w 666512"/>
                      <a:gd name="connsiteY8-224" fmla="*/ 0 h 2057198"/>
                      <a:gd name="connsiteX0-225" fmla="*/ 263994 w 661028"/>
                      <a:gd name="connsiteY0-226" fmla="*/ 9281 h 2066479"/>
                      <a:gd name="connsiteX1-227" fmla="*/ 658652 w 661028"/>
                      <a:gd name="connsiteY1-228" fmla="*/ 15907 h 2066479"/>
                      <a:gd name="connsiteX2-229" fmla="*/ 516835 w 661028"/>
                      <a:gd name="connsiteY2-230" fmla="*/ 1069947 h 2066479"/>
                      <a:gd name="connsiteX3-231" fmla="*/ 517294 w 661028"/>
                      <a:gd name="connsiteY3-232" fmla="*/ 1808411 h 2066479"/>
                      <a:gd name="connsiteX4-233" fmla="*/ 259226 w 661028"/>
                      <a:gd name="connsiteY4-234" fmla="*/ 2066479 h 2066479"/>
                      <a:gd name="connsiteX5-235" fmla="*/ 259227 w 661028"/>
                      <a:gd name="connsiteY5-236" fmla="*/ 2066478 h 2066479"/>
                      <a:gd name="connsiteX6-237" fmla="*/ 1159 w 661028"/>
                      <a:gd name="connsiteY6-238" fmla="*/ 1808410 h 2066479"/>
                      <a:gd name="connsiteX7-239" fmla="*/ 0 w 661028"/>
                      <a:gd name="connsiteY7-240" fmla="*/ 1074364 h 2066479"/>
                      <a:gd name="connsiteX8-241" fmla="*/ 263994 w 661028"/>
                      <a:gd name="connsiteY8-242" fmla="*/ 9281 h 2066479"/>
                      <a:gd name="connsiteX0-243" fmla="*/ 263994 w 661136"/>
                      <a:gd name="connsiteY0-244" fmla="*/ 1620 h 2058818"/>
                      <a:gd name="connsiteX1-245" fmla="*/ 658652 w 661136"/>
                      <a:gd name="connsiteY1-246" fmla="*/ 8246 h 2058818"/>
                      <a:gd name="connsiteX2-247" fmla="*/ 516835 w 661136"/>
                      <a:gd name="connsiteY2-248" fmla="*/ 1062286 h 2058818"/>
                      <a:gd name="connsiteX3-249" fmla="*/ 517294 w 661136"/>
                      <a:gd name="connsiteY3-250" fmla="*/ 1800750 h 2058818"/>
                      <a:gd name="connsiteX4-251" fmla="*/ 259226 w 661136"/>
                      <a:gd name="connsiteY4-252" fmla="*/ 2058818 h 2058818"/>
                      <a:gd name="connsiteX5-253" fmla="*/ 259227 w 661136"/>
                      <a:gd name="connsiteY5-254" fmla="*/ 2058817 h 2058818"/>
                      <a:gd name="connsiteX6-255" fmla="*/ 1159 w 661136"/>
                      <a:gd name="connsiteY6-256" fmla="*/ 1800749 h 2058818"/>
                      <a:gd name="connsiteX7-257" fmla="*/ 0 w 661136"/>
                      <a:gd name="connsiteY7-258" fmla="*/ 1066703 h 2058818"/>
                      <a:gd name="connsiteX8-259" fmla="*/ 263994 w 661136"/>
                      <a:gd name="connsiteY8-260" fmla="*/ 1620 h 2058818"/>
                      <a:gd name="connsiteX0-261" fmla="*/ 263994 w 658957"/>
                      <a:gd name="connsiteY0-262" fmla="*/ 9787 h 2066985"/>
                      <a:gd name="connsiteX1-263" fmla="*/ 656443 w 658957"/>
                      <a:gd name="connsiteY1-264" fmla="*/ 5370 h 2066985"/>
                      <a:gd name="connsiteX2-265" fmla="*/ 516835 w 658957"/>
                      <a:gd name="connsiteY2-266" fmla="*/ 1070453 h 2066985"/>
                      <a:gd name="connsiteX3-267" fmla="*/ 517294 w 658957"/>
                      <a:gd name="connsiteY3-268" fmla="*/ 1808917 h 2066985"/>
                      <a:gd name="connsiteX4-269" fmla="*/ 259226 w 658957"/>
                      <a:gd name="connsiteY4-270" fmla="*/ 2066985 h 2066985"/>
                      <a:gd name="connsiteX5-271" fmla="*/ 259227 w 658957"/>
                      <a:gd name="connsiteY5-272" fmla="*/ 2066984 h 2066985"/>
                      <a:gd name="connsiteX6-273" fmla="*/ 1159 w 658957"/>
                      <a:gd name="connsiteY6-274" fmla="*/ 1808916 h 2066985"/>
                      <a:gd name="connsiteX7-275" fmla="*/ 0 w 658957"/>
                      <a:gd name="connsiteY7-276" fmla="*/ 1074870 h 2066985"/>
                      <a:gd name="connsiteX8-277" fmla="*/ 263994 w 658957"/>
                      <a:gd name="connsiteY8-278" fmla="*/ 9787 h 2066985"/>
                      <a:gd name="connsiteX0-279" fmla="*/ 263994 w 658983"/>
                      <a:gd name="connsiteY0-280" fmla="*/ 6145 h 2063343"/>
                      <a:gd name="connsiteX1-281" fmla="*/ 656443 w 658983"/>
                      <a:gd name="connsiteY1-282" fmla="*/ 1728 h 2063343"/>
                      <a:gd name="connsiteX2-283" fmla="*/ 516835 w 658983"/>
                      <a:gd name="connsiteY2-284" fmla="*/ 1066811 h 2063343"/>
                      <a:gd name="connsiteX3-285" fmla="*/ 517294 w 658983"/>
                      <a:gd name="connsiteY3-286" fmla="*/ 1805275 h 2063343"/>
                      <a:gd name="connsiteX4-287" fmla="*/ 259226 w 658983"/>
                      <a:gd name="connsiteY4-288" fmla="*/ 2063343 h 2063343"/>
                      <a:gd name="connsiteX5-289" fmla="*/ 259227 w 658983"/>
                      <a:gd name="connsiteY5-290" fmla="*/ 2063342 h 2063343"/>
                      <a:gd name="connsiteX6-291" fmla="*/ 1159 w 658983"/>
                      <a:gd name="connsiteY6-292" fmla="*/ 1805274 h 2063343"/>
                      <a:gd name="connsiteX7-293" fmla="*/ 0 w 658983"/>
                      <a:gd name="connsiteY7-294" fmla="*/ 1071228 h 2063343"/>
                      <a:gd name="connsiteX8-295" fmla="*/ 263994 w 658983"/>
                      <a:gd name="connsiteY8-296" fmla="*/ 6145 h 2063343"/>
                      <a:gd name="connsiteX0-297" fmla="*/ 263994 w 678609"/>
                      <a:gd name="connsiteY0-298" fmla="*/ 7785 h 2064983"/>
                      <a:gd name="connsiteX1-299" fmla="*/ 676321 w 678609"/>
                      <a:gd name="connsiteY1-300" fmla="*/ 1560 h 2064983"/>
                      <a:gd name="connsiteX2-301" fmla="*/ 516835 w 678609"/>
                      <a:gd name="connsiteY2-302" fmla="*/ 1068451 h 2064983"/>
                      <a:gd name="connsiteX3-303" fmla="*/ 517294 w 678609"/>
                      <a:gd name="connsiteY3-304" fmla="*/ 1806915 h 2064983"/>
                      <a:gd name="connsiteX4-305" fmla="*/ 259226 w 678609"/>
                      <a:gd name="connsiteY4-306" fmla="*/ 2064983 h 2064983"/>
                      <a:gd name="connsiteX5-307" fmla="*/ 259227 w 678609"/>
                      <a:gd name="connsiteY5-308" fmla="*/ 2064982 h 2064983"/>
                      <a:gd name="connsiteX6-309" fmla="*/ 1159 w 678609"/>
                      <a:gd name="connsiteY6-310" fmla="*/ 1806914 h 2064983"/>
                      <a:gd name="connsiteX7-311" fmla="*/ 0 w 678609"/>
                      <a:gd name="connsiteY7-312" fmla="*/ 1072868 h 2064983"/>
                      <a:gd name="connsiteX8-313" fmla="*/ 263994 w 678609"/>
                      <a:gd name="connsiteY8-314" fmla="*/ 7785 h 2064983"/>
                      <a:gd name="connsiteX0-315" fmla="*/ 263994 w 676632"/>
                      <a:gd name="connsiteY0-316" fmla="*/ 31105 h 2088303"/>
                      <a:gd name="connsiteX1-317" fmla="*/ 676321 w 676632"/>
                      <a:gd name="connsiteY1-318" fmla="*/ 24880 h 2088303"/>
                      <a:gd name="connsiteX2-319" fmla="*/ 516835 w 676632"/>
                      <a:gd name="connsiteY2-320" fmla="*/ 1091771 h 2088303"/>
                      <a:gd name="connsiteX3-321" fmla="*/ 517294 w 676632"/>
                      <a:gd name="connsiteY3-322" fmla="*/ 1830235 h 2088303"/>
                      <a:gd name="connsiteX4-323" fmla="*/ 259226 w 676632"/>
                      <a:gd name="connsiteY4-324" fmla="*/ 2088303 h 2088303"/>
                      <a:gd name="connsiteX5-325" fmla="*/ 259227 w 676632"/>
                      <a:gd name="connsiteY5-326" fmla="*/ 2088302 h 2088303"/>
                      <a:gd name="connsiteX6-327" fmla="*/ 1159 w 676632"/>
                      <a:gd name="connsiteY6-328" fmla="*/ 1830234 h 2088303"/>
                      <a:gd name="connsiteX7-329" fmla="*/ 0 w 676632"/>
                      <a:gd name="connsiteY7-330" fmla="*/ 1096188 h 2088303"/>
                      <a:gd name="connsiteX8-331" fmla="*/ 263994 w 676632"/>
                      <a:gd name="connsiteY8-332" fmla="*/ 31105 h 2088303"/>
                      <a:gd name="connsiteX0-333" fmla="*/ 263994 w 676730"/>
                      <a:gd name="connsiteY0-334" fmla="*/ 6225 h 2063423"/>
                      <a:gd name="connsiteX1-335" fmla="*/ 676321 w 676730"/>
                      <a:gd name="connsiteY1-336" fmla="*/ 0 h 2063423"/>
                      <a:gd name="connsiteX2-337" fmla="*/ 516835 w 676730"/>
                      <a:gd name="connsiteY2-338" fmla="*/ 1066891 h 2063423"/>
                      <a:gd name="connsiteX3-339" fmla="*/ 517294 w 676730"/>
                      <a:gd name="connsiteY3-340" fmla="*/ 1805355 h 2063423"/>
                      <a:gd name="connsiteX4-341" fmla="*/ 259226 w 676730"/>
                      <a:gd name="connsiteY4-342" fmla="*/ 2063423 h 2063423"/>
                      <a:gd name="connsiteX5-343" fmla="*/ 259227 w 676730"/>
                      <a:gd name="connsiteY5-344" fmla="*/ 2063422 h 2063423"/>
                      <a:gd name="connsiteX6-345" fmla="*/ 1159 w 676730"/>
                      <a:gd name="connsiteY6-346" fmla="*/ 1805354 h 2063423"/>
                      <a:gd name="connsiteX7-347" fmla="*/ 0 w 676730"/>
                      <a:gd name="connsiteY7-348" fmla="*/ 1071308 h 2063423"/>
                      <a:gd name="connsiteX8-349" fmla="*/ 263994 w 676730"/>
                      <a:gd name="connsiteY8-350" fmla="*/ 6225 h 2063423"/>
                      <a:gd name="connsiteX0-351" fmla="*/ 267608 w 681973"/>
                      <a:gd name="connsiteY0-352" fmla="*/ 78285 h 2142712"/>
                      <a:gd name="connsiteX1-353" fmla="*/ 676321 w 681973"/>
                      <a:gd name="connsiteY1-354" fmla="*/ 79289 h 2142712"/>
                      <a:gd name="connsiteX2-355" fmla="*/ 516835 w 681973"/>
                      <a:gd name="connsiteY2-356" fmla="*/ 1146180 h 2142712"/>
                      <a:gd name="connsiteX3-357" fmla="*/ 517294 w 681973"/>
                      <a:gd name="connsiteY3-358" fmla="*/ 1884644 h 2142712"/>
                      <a:gd name="connsiteX4-359" fmla="*/ 259226 w 681973"/>
                      <a:gd name="connsiteY4-360" fmla="*/ 2142712 h 2142712"/>
                      <a:gd name="connsiteX5-361" fmla="*/ 259227 w 681973"/>
                      <a:gd name="connsiteY5-362" fmla="*/ 2142711 h 2142712"/>
                      <a:gd name="connsiteX6-363" fmla="*/ 1159 w 681973"/>
                      <a:gd name="connsiteY6-364" fmla="*/ 1884643 h 2142712"/>
                      <a:gd name="connsiteX7-365" fmla="*/ 0 w 681973"/>
                      <a:gd name="connsiteY7-366" fmla="*/ 1150597 h 2142712"/>
                      <a:gd name="connsiteX8-367" fmla="*/ 267608 w 681973"/>
                      <a:gd name="connsiteY8-368" fmla="*/ 78285 h 2142712"/>
                      <a:gd name="connsiteX0-369" fmla="*/ 267608 w 730032"/>
                      <a:gd name="connsiteY0-370" fmla="*/ 0 h 2064427"/>
                      <a:gd name="connsiteX1-371" fmla="*/ 676321 w 730032"/>
                      <a:gd name="connsiteY1-372" fmla="*/ 1004 h 2064427"/>
                      <a:gd name="connsiteX2-373" fmla="*/ 516835 w 730032"/>
                      <a:gd name="connsiteY2-374" fmla="*/ 1067895 h 2064427"/>
                      <a:gd name="connsiteX3-375" fmla="*/ 517294 w 730032"/>
                      <a:gd name="connsiteY3-376" fmla="*/ 1806359 h 2064427"/>
                      <a:gd name="connsiteX4-377" fmla="*/ 259226 w 730032"/>
                      <a:gd name="connsiteY4-378" fmla="*/ 2064427 h 2064427"/>
                      <a:gd name="connsiteX5-379" fmla="*/ 259227 w 730032"/>
                      <a:gd name="connsiteY5-380" fmla="*/ 2064426 h 2064427"/>
                      <a:gd name="connsiteX6-381" fmla="*/ 1159 w 730032"/>
                      <a:gd name="connsiteY6-382" fmla="*/ 1806358 h 2064427"/>
                      <a:gd name="connsiteX7-383" fmla="*/ 0 w 730032"/>
                      <a:gd name="connsiteY7-384" fmla="*/ 1072312 h 2064427"/>
                      <a:gd name="connsiteX8-385" fmla="*/ 267608 w 730032"/>
                      <a:gd name="connsiteY8-386" fmla="*/ 0 h 2064427"/>
                      <a:gd name="connsiteX0-387" fmla="*/ 267608 w 681218"/>
                      <a:gd name="connsiteY0-388" fmla="*/ 0 h 2064427"/>
                      <a:gd name="connsiteX1-389" fmla="*/ 676321 w 681218"/>
                      <a:gd name="connsiteY1-390" fmla="*/ 1004 h 2064427"/>
                      <a:gd name="connsiteX2-391" fmla="*/ 516835 w 681218"/>
                      <a:gd name="connsiteY2-392" fmla="*/ 1067895 h 2064427"/>
                      <a:gd name="connsiteX3-393" fmla="*/ 517294 w 681218"/>
                      <a:gd name="connsiteY3-394" fmla="*/ 1806359 h 2064427"/>
                      <a:gd name="connsiteX4-395" fmla="*/ 259226 w 681218"/>
                      <a:gd name="connsiteY4-396" fmla="*/ 2064427 h 2064427"/>
                      <a:gd name="connsiteX5-397" fmla="*/ 259227 w 681218"/>
                      <a:gd name="connsiteY5-398" fmla="*/ 2064426 h 2064427"/>
                      <a:gd name="connsiteX6-399" fmla="*/ 1159 w 681218"/>
                      <a:gd name="connsiteY6-400" fmla="*/ 1806358 h 2064427"/>
                      <a:gd name="connsiteX7-401" fmla="*/ 0 w 681218"/>
                      <a:gd name="connsiteY7-402" fmla="*/ 1072312 h 2064427"/>
                      <a:gd name="connsiteX8-403" fmla="*/ 267608 w 681218"/>
                      <a:gd name="connsiteY8-404" fmla="*/ 0 h 2064427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9" name="Rectangle: Rounded Corners 17"/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-1" fmla="*/ 317 w 516453"/>
                      <a:gd name="connsiteY0-2" fmla="*/ 258068 h 1562101"/>
                      <a:gd name="connsiteX1-3" fmla="*/ 258385 w 516453"/>
                      <a:gd name="connsiteY1-4" fmla="*/ 0 h 1562101"/>
                      <a:gd name="connsiteX2-5" fmla="*/ 258385 w 516453"/>
                      <a:gd name="connsiteY2-6" fmla="*/ 0 h 1562101"/>
                      <a:gd name="connsiteX3-7" fmla="*/ 516453 w 516453"/>
                      <a:gd name="connsiteY3-8" fmla="*/ 258068 h 1562101"/>
                      <a:gd name="connsiteX4-9" fmla="*/ 516452 w 516453"/>
                      <a:gd name="connsiteY4-10" fmla="*/ 1304033 h 1562101"/>
                      <a:gd name="connsiteX5-11" fmla="*/ 258384 w 516453"/>
                      <a:gd name="connsiteY5-12" fmla="*/ 1562101 h 1562101"/>
                      <a:gd name="connsiteX6-13" fmla="*/ 258385 w 516453"/>
                      <a:gd name="connsiteY6-14" fmla="*/ 1562100 h 1562101"/>
                      <a:gd name="connsiteX7-15" fmla="*/ 317 w 516453"/>
                      <a:gd name="connsiteY7-16" fmla="*/ 1304032 h 1562101"/>
                      <a:gd name="connsiteX8-17" fmla="*/ 0 w 516453"/>
                      <a:gd name="connsiteY8-18" fmla="*/ 572790 h 1562101"/>
                      <a:gd name="connsiteX9" fmla="*/ 317 w 516453"/>
                      <a:gd name="connsiteY9" fmla="*/ 258068 h 1562101"/>
                      <a:gd name="connsiteX0-19" fmla="*/ 317 w 535170"/>
                      <a:gd name="connsiteY0-20" fmla="*/ 258068 h 1562101"/>
                      <a:gd name="connsiteX1-21" fmla="*/ 258385 w 535170"/>
                      <a:gd name="connsiteY1-22" fmla="*/ 0 h 1562101"/>
                      <a:gd name="connsiteX2-23" fmla="*/ 258385 w 535170"/>
                      <a:gd name="connsiteY2-24" fmla="*/ 0 h 1562101"/>
                      <a:gd name="connsiteX3-25" fmla="*/ 516453 w 535170"/>
                      <a:gd name="connsiteY3-26" fmla="*/ 258068 h 1562101"/>
                      <a:gd name="connsiteX4-27" fmla="*/ 515241 w 535170"/>
                      <a:gd name="connsiteY4-28" fmla="*/ 564644 h 1562101"/>
                      <a:gd name="connsiteX5-29" fmla="*/ 516452 w 535170"/>
                      <a:gd name="connsiteY5-30" fmla="*/ 1304033 h 1562101"/>
                      <a:gd name="connsiteX6-31" fmla="*/ 258384 w 535170"/>
                      <a:gd name="connsiteY6-32" fmla="*/ 1562101 h 1562101"/>
                      <a:gd name="connsiteX7-33" fmla="*/ 258385 w 535170"/>
                      <a:gd name="connsiteY7-34" fmla="*/ 1562100 h 1562101"/>
                      <a:gd name="connsiteX8-35" fmla="*/ 317 w 535170"/>
                      <a:gd name="connsiteY8-36" fmla="*/ 1304032 h 1562101"/>
                      <a:gd name="connsiteX9-37" fmla="*/ 0 w 535170"/>
                      <a:gd name="connsiteY9-38" fmla="*/ 572790 h 1562101"/>
                      <a:gd name="connsiteX10" fmla="*/ 317 w 535170"/>
                      <a:gd name="connsiteY10" fmla="*/ 258068 h 1562101"/>
                      <a:gd name="connsiteX0-39" fmla="*/ 317 w 535170"/>
                      <a:gd name="connsiteY0-40" fmla="*/ 258068 h 1562101"/>
                      <a:gd name="connsiteX1-41" fmla="*/ 258385 w 535170"/>
                      <a:gd name="connsiteY1-42" fmla="*/ 0 h 1562101"/>
                      <a:gd name="connsiteX2-43" fmla="*/ 516453 w 535170"/>
                      <a:gd name="connsiteY2-44" fmla="*/ 258068 h 1562101"/>
                      <a:gd name="connsiteX3-45" fmla="*/ 515241 w 535170"/>
                      <a:gd name="connsiteY3-46" fmla="*/ 564644 h 1562101"/>
                      <a:gd name="connsiteX4-47" fmla="*/ 516452 w 535170"/>
                      <a:gd name="connsiteY4-48" fmla="*/ 1304033 h 1562101"/>
                      <a:gd name="connsiteX5-49" fmla="*/ 258384 w 535170"/>
                      <a:gd name="connsiteY5-50" fmla="*/ 1562101 h 1562101"/>
                      <a:gd name="connsiteX6-51" fmla="*/ 258385 w 535170"/>
                      <a:gd name="connsiteY6-52" fmla="*/ 1562100 h 1562101"/>
                      <a:gd name="connsiteX7-53" fmla="*/ 317 w 535170"/>
                      <a:gd name="connsiteY7-54" fmla="*/ 1304032 h 1562101"/>
                      <a:gd name="connsiteX8-55" fmla="*/ 0 w 535170"/>
                      <a:gd name="connsiteY8-56" fmla="*/ 572790 h 1562101"/>
                      <a:gd name="connsiteX9-57" fmla="*/ 317 w 535170"/>
                      <a:gd name="connsiteY9-58" fmla="*/ 258068 h 1562101"/>
                      <a:gd name="connsiteX0-59" fmla="*/ 317 w 554283"/>
                      <a:gd name="connsiteY0-60" fmla="*/ 38833 h 1342866"/>
                      <a:gd name="connsiteX1-61" fmla="*/ 516453 w 554283"/>
                      <a:gd name="connsiteY1-62" fmla="*/ 38833 h 1342866"/>
                      <a:gd name="connsiteX2-63" fmla="*/ 515241 w 554283"/>
                      <a:gd name="connsiteY2-64" fmla="*/ 345409 h 1342866"/>
                      <a:gd name="connsiteX3-65" fmla="*/ 516452 w 554283"/>
                      <a:gd name="connsiteY3-66" fmla="*/ 1084798 h 1342866"/>
                      <a:gd name="connsiteX4-67" fmla="*/ 258384 w 554283"/>
                      <a:gd name="connsiteY4-68" fmla="*/ 1342866 h 1342866"/>
                      <a:gd name="connsiteX5-69" fmla="*/ 258385 w 554283"/>
                      <a:gd name="connsiteY5-70" fmla="*/ 1342865 h 1342866"/>
                      <a:gd name="connsiteX6-71" fmla="*/ 317 w 554283"/>
                      <a:gd name="connsiteY6-72" fmla="*/ 1084797 h 1342866"/>
                      <a:gd name="connsiteX7-73" fmla="*/ 0 w 554283"/>
                      <a:gd name="connsiteY7-74" fmla="*/ 353555 h 1342866"/>
                      <a:gd name="connsiteX8-75" fmla="*/ 317 w 554283"/>
                      <a:gd name="connsiteY8-76" fmla="*/ 38833 h 1342866"/>
                      <a:gd name="connsiteX0-77" fmla="*/ 163239 w 542216"/>
                      <a:gd name="connsiteY0-78" fmla="*/ 3110 h 2056585"/>
                      <a:gd name="connsiteX1-79" fmla="*/ 516453 w 542216"/>
                      <a:gd name="connsiteY1-80" fmla="*/ 752552 h 2056585"/>
                      <a:gd name="connsiteX2-81" fmla="*/ 515241 w 542216"/>
                      <a:gd name="connsiteY2-82" fmla="*/ 1059128 h 2056585"/>
                      <a:gd name="connsiteX3-83" fmla="*/ 516452 w 542216"/>
                      <a:gd name="connsiteY3-84" fmla="*/ 1798517 h 2056585"/>
                      <a:gd name="connsiteX4-85" fmla="*/ 258384 w 542216"/>
                      <a:gd name="connsiteY4-86" fmla="*/ 2056585 h 2056585"/>
                      <a:gd name="connsiteX5-87" fmla="*/ 258385 w 542216"/>
                      <a:gd name="connsiteY5-88" fmla="*/ 2056584 h 2056585"/>
                      <a:gd name="connsiteX6-89" fmla="*/ 317 w 542216"/>
                      <a:gd name="connsiteY6-90" fmla="*/ 1798516 h 2056585"/>
                      <a:gd name="connsiteX7-91" fmla="*/ 0 w 542216"/>
                      <a:gd name="connsiteY7-92" fmla="*/ 1067274 h 2056585"/>
                      <a:gd name="connsiteX8-93" fmla="*/ 163239 w 542216"/>
                      <a:gd name="connsiteY8-94" fmla="*/ 3110 h 2056585"/>
                      <a:gd name="connsiteX0-95" fmla="*/ 163239 w 539217"/>
                      <a:gd name="connsiteY0-96" fmla="*/ 98143 h 2151618"/>
                      <a:gd name="connsiteX1-97" fmla="*/ 512380 w 539217"/>
                      <a:gd name="connsiteY1-98" fmla="*/ 87961 h 2151618"/>
                      <a:gd name="connsiteX2-99" fmla="*/ 515241 w 539217"/>
                      <a:gd name="connsiteY2-100" fmla="*/ 1154161 h 2151618"/>
                      <a:gd name="connsiteX3-101" fmla="*/ 516452 w 539217"/>
                      <a:gd name="connsiteY3-102" fmla="*/ 1893550 h 2151618"/>
                      <a:gd name="connsiteX4-103" fmla="*/ 258384 w 539217"/>
                      <a:gd name="connsiteY4-104" fmla="*/ 2151618 h 2151618"/>
                      <a:gd name="connsiteX5-105" fmla="*/ 258385 w 539217"/>
                      <a:gd name="connsiteY5-106" fmla="*/ 2151617 h 2151618"/>
                      <a:gd name="connsiteX6-107" fmla="*/ 317 w 539217"/>
                      <a:gd name="connsiteY6-108" fmla="*/ 1893549 h 2151618"/>
                      <a:gd name="connsiteX7-109" fmla="*/ 0 w 539217"/>
                      <a:gd name="connsiteY7-110" fmla="*/ 1162307 h 2151618"/>
                      <a:gd name="connsiteX8-111" fmla="*/ 163239 w 539217"/>
                      <a:gd name="connsiteY8-112" fmla="*/ 98143 h 2151618"/>
                      <a:gd name="connsiteX0-113" fmla="*/ 163239 w 595457"/>
                      <a:gd name="connsiteY0-114" fmla="*/ 27667 h 2081142"/>
                      <a:gd name="connsiteX1-115" fmla="*/ 512380 w 595457"/>
                      <a:gd name="connsiteY1-116" fmla="*/ 17485 h 2081142"/>
                      <a:gd name="connsiteX2-117" fmla="*/ 515241 w 595457"/>
                      <a:gd name="connsiteY2-118" fmla="*/ 1083685 h 2081142"/>
                      <a:gd name="connsiteX3-119" fmla="*/ 516452 w 595457"/>
                      <a:gd name="connsiteY3-120" fmla="*/ 1823074 h 2081142"/>
                      <a:gd name="connsiteX4-121" fmla="*/ 258384 w 595457"/>
                      <a:gd name="connsiteY4-122" fmla="*/ 2081142 h 2081142"/>
                      <a:gd name="connsiteX5-123" fmla="*/ 258385 w 595457"/>
                      <a:gd name="connsiteY5-124" fmla="*/ 2081141 h 2081142"/>
                      <a:gd name="connsiteX6-125" fmla="*/ 317 w 595457"/>
                      <a:gd name="connsiteY6-126" fmla="*/ 1823073 h 2081142"/>
                      <a:gd name="connsiteX7-127" fmla="*/ 0 w 595457"/>
                      <a:gd name="connsiteY7-128" fmla="*/ 1091831 h 2081142"/>
                      <a:gd name="connsiteX8-129" fmla="*/ 163239 w 595457"/>
                      <a:gd name="connsiteY8-130" fmla="*/ 27667 h 2081142"/>
                      <a:gd name="connsiteX0-131" fmla="*/ 163239 w 595457"/>
                      <a:gd name="connsiteY0-132" fmla="*/ 11391 h 2064866"/>
                      <a:gd name="connsiteX1-133" fmla="*/ 512380 w 595457"/>
                      <a:gd name="connsiteY1-134" fmla="*/ 1209 h 2064866"/>
                      <a:gd name="connsiteX2-135" fmla="*/ 515241 w 595457"/>
                      <a:gd name="connsiteY2-136" fmla="*/ 1067409 h 2064866"/>
                      <a:gd name="connsiteX3-137" fmla="*/ 516452 w 595457"/>
                      <a:gd name="connsiteY3-138" fmla="*/ 1806798 h 2064866"/>
                      <a:gd name="connsiteX4-139" fmla="*/ 258384 w 595457"/>
                      <a:gd name="connsiteY4-140" fmla="*/ 2064866 h 2064866"/>
                      <a:gd name="connsiteX5-141" fmla="*/ 258385 w 595457"/>
                      <a:gd name="connsiteY5-142" fmla="*/ 2064865 h 2064866"/>
                      <a:gd name="connsiteX6-143" fmla="*/ 317 w 595457"/>
                      <a:gd name="connsiteY6-144" fmla="*/ 1806797 h 2064866"/>
                      <a:gd name="connsiteX7-145" fmla="*/ 0 w 595457"/>
                      <a:gd name="connsiteY7-146" fmla="*/ 1075555 h 2064866"/>
                      <a:gd name="connsiteX8-147" fmla="*/ 163239 w 595457"/>
                      <a:gd name="connsiteY8-148" fmla="*/ 11391 h 2064866"/>
                      <a:gd name="connsiteX0-149" fmla="*/ 163239 w 598468"/>
                      <a:gd name="connsiteY0-150" fmla="*/ 4508 h 2057983"/>
                      <a:gd name="connsiteX1-151" fmla="*/ 516453 w 598468"/>
                      <a:gd name="connsiteY1-152" fmla="*/ 2472 h 2057983"/>
                      <a:gd name="connsiteX2-153" fmla="*/ 515241 w 598468"/>
                      <a:gd name="connsiteY2-154" fmla="*/ 1060526 h 2057983"/>
                      <a:gd name="connsiteX3-155" fmla="*/ 516452 w 598468"/>
                      <a:gd name="connsiteY3-156" fmla="*/ 1799915 h 2057983"/>
                      <a:gd name="connsiteX4-157" fmla="*/ 258384 w 598468"/>
                      <a:gd name="connsiteY4-158" fmla="*/ 2057983 h 2057983"/>
                      <a:gd name="connsiteX5-159" fmla="*/ 258385 w 598468"/>
                      <a:gd name="connsiteY5-160" fmla="*/ 2057982 h 2057983"/>
                      <a:gd name="connsiteX6-161" fmla="*/ 317 w 598468"/>
                      <a:gd name="connsiteY6-162" fmla="*/ 1799914 h 2057983"/>
                      <a:gd name="connsiteX7-163" fmla="*/ 0 w 598468"/>
                      <a:gd name="connsiteY7-164" fmla="*/ 1068672 h 2057983"/>
                      <a:gd name="connsiteX8-165" fmla="*/ 163239 w 598468"/>
                      <a:gd name="connsiteY8-166" fmla="*/ 4508 h 2057983"/>
                      <a:gd name="connsiteX0-167" fmla="*/ 163239 w 598587"/>
                      <a:gd name="connsiteY0-168" fmla="*/ 2042 h 2055517"/>
                      <a:gd name="connsiteX1-169" fmla="*/ 516453 w 598587"/>
                      <a:gd name="connsiteY1-170" fmla="*/ 6 h 2055517"/>
                      <a:gd name="connsiteX2-171" fmla="*/ 515241 w 598587"/>
                      <a:gd name="connsiteY2-172" fmla="*/ 1058060 h 2055517"/>
                      <a:gd name="connsiteX3-173" fmla="*/ 516452 w 598587"/>
                      <a:gd name="connsiteY3-174" fmla="*/ 1797449 h 2055517"/>
                      <a:gd name="connsiteX4-175" fmla="*/ 258384 w 598587"/>
                      <a:gd name="connsiteY4-176" fmla="*/ 2055517 h 2055517"/>
                      <a:gd name="connsiteX5-177" fmla="*/ 258385 w 598587"/>
                      <a:gd name="connsiteY5-178" fmla="*/ 2055516 h 2055517"/>
                      <a:gd name="connsiteX6-179" fmla="*/ 317 w 598587"/>
                      <a:gd name="connsiteY6-180" fmla="*/ 1797448 h 2055517"/>
                      <a:gd name="connsiteX7-181" fmla="*/ 0 w 598587"/>
                      <a:gd name="connsiteY7-182" fmla="*/ 1066206 h 2055517"/>
                      <a:gd name="connsiteX8-183" fmla="*/ 163239 w 598587"/>
                      <a:gd name="connsiteY8-184" fmla="*/ 2042 h 2055517"/>
                      <a:gd name="connsiteX0-185" fmla="*/ 163239 w 535169"/>
                      <a:gd name="connsiteY0-186" fmla="*/ 9542 h 2063017"/>
                      <a:gd name="connsiteX1-187" fmla="*/ 516453 w 535169"/>
                      <a:gd name="connsiteY1-188" fmla="*/ 7506 h 2063017"/>
                      <a:gd name="connsiteX2-189" fmla="*/ 515241 w 535169"/>
                      <a:gd name="connsiteY2-190" fmla="*/ 1065560 h 2063017"/>
                      <a:gd name="connsiteX3-191" fmla="*/ 516452 w 535169"/>
                      <a:gd name="connsiteY3-192" fmla="*/ 1804949 h 2063017"/>
                      <a:gd name="connsiteX4-193" fmla="*/ 258384 w 535169"/>
                      <a:gd name="connsiteY4-194" fmla="*/ 2063017 h 2063017"/>
                      <a:gd name="connsiteX5-195" fmla="*/ 258385 w 535169"/>
                      <a:gd name="connsiteY5-196" fmla="*/ 2063016 h 2063017"/>
                      <a:gd name="connsiteX6-197" fmla="*/ 317 w 535169"/>
                      <a:gd name="connsiteY6-198" fmla="*/ 1804948 h 2063017"/>
                      <a:gd name="connsiteX7-199" fmla="*/ 0 w 535169"/>
                      <a:gd name="connsiteY7-200" fmla="*/ 1073706 h 2063017"/>
                      <a:gd name="connsiteX8-201" fmla="*/ 163239 w 535169"/>
                      <a:gd name="connsiteY8-202" fmla="*/ 9542 h 2063017"/>
                      <a:gd name="connsiteX0-203" fmla="*/ 163239 w 535169"/>
                      <a:gd name="connsiteY0-204" fmla="*/ 2037 h 2055512"/>
                      <a:gd name="connsiteX1-205" fmla="*/ 516453 w 535169"/>
                      <a:gd name="connsiteY1-206" fmla="*/ 1 h 2055512"/>
                      <a:gd name="connsiteX2-207" fmla="*/ 515241 w 535169"/>
                      <a:gd name="connsiteY2-208" fmla="*/ 1058055 h 2055512"/>
                      <a:gd name="connsiteX3-209" fmla="*/ 516452 w 535169"/>
                      <a:gd name="connsiteY3-210" fmla="*/ 1797444 h 2055512"/>
                      <a:gd name="connsiteX4-211" fmla="*/ 258384 w 535169"/>
                      <a:gd name="connsiteY4-212" fmla="*/ 2055512 h 2055512"/>
                      <a:gd name="connsiteX5-213" fmla="*/ 258385 w 535169"/>
                      <a:gd name="connsiteY5-214" fmla="*/ 2055511 h 2055512"/>
                      <a:gd name="connsiteX6-215" fmla="*/ 317 w 535169"/>
                      <a:gd name="connsiteY6-216" fmla="*/ 1797443 h 2055512"/>
                      <a:gd name="connsiteX7-217" fmla="*/ 0 w 535169"/>
                      <a:gd name="connsiteY7-218" fmla="*/ 1066201 h 2055512"/>
                      <a:gd name="connsiteX8-219" fmla="*/ 163239 w 535169"/>
                      <a:gd name="connsiteY8-220" fmla="*/ 2037 h 2055512"/>
                      <a:gd name="connsiteX0-221" fmla="*/ 163239 w 529133"/>
                      <a:gd name="connsiteY0-222" fmla="*/ 2037 h 2055512"/>
                      <a:gd name="connsiteX1-223" fmla="*/ 516453 w 529133"/>
                      <a:gd name="connsiteY1-224" fmla="*/ 1 h 2055512"/>
                      <a:gd name="connsiteX2-225" fmla="*/ 515241 w 529133"/>
                      <a:gd name="connsiteY2-226" fmla="*/ 1058055 h 2055512"/>
                      <a:gd name="connsiteX3-227" fmla="*/ 516452 w 529133"/>
                      <a:gd name="connsiteY3-228" fmla="*/ 1797444 h 2055512"/>
                      <a:gd name="connsiteX4-229" fmla="*/ 258384 w 529133"/>
                      <a:gd name="connsiteY4-230" fmla="*/ 2055512 h 2055512"/>
                      <a:gd name="connsiteX5-231" fmla="*/ 258385 w 529133"/>
                      <a:gd name="connsiteY5-232" fmla="*/ 2055511 h 2055512"/>
                      <a:gd name="connsiteX6-233" fmla="*/ 317 w 529133"/>
                      <a:gd name="connsiteY6-234" fmla="*/ 1797443 h 2055512"/>
                      <a:gd name="connsiteX7-235" fmla="*/ 0 w 529133"/>
                      <a:gd name="connsiteY7-236" fmla="*/ 1066201 h 2055512"/>
                      <a:gd name="connsiteX8-237" fmla="*/ 163239 w 529133"/>
                      <a:gd name="connsiteY8-238" fmla="*/ 2037 h 2055512"/>
                      <a:gd name="connsiteX0-239" fmla="*/ 164371 w 530265"/>
                      <a:gd name="connsiteY0-240" fmla="*/ 2037 h 2055512"/>
                      <a:gd name="connsiteX1-241" fmla="*/ 517585 w 530265"/>
                      <a:gd name="connsiteY1-242" fmla="*/ 1 h 2055512"/>
                      <a:gd name="connsiteX2-243" fmla="*/ 516373 w 530265"/>
                      <a:gd name="connsiteY2-244" fmla="*/ 1058055 h 2055512"/>
                      <a:gd name="connsiteX3-245" fmla="*/ 517584 w 530265"/>
                      <a:gd name="connsiteY3-246" fmla="*/ 1797444 h 2055512"/>
                      <a:gd name="connsiteX4-247" fmla="*/ 259516 w 530265"/>
                      <a:gd name="connsiteY4-248" fmla="*/ 2055512 h 2055512"/>
                      <a:gd name="connsiteX5-249" fmla="*/ 259517 w 530265"/>
                      <a:gd name="connsiteY5-250" fmla="*/ 2055511 h 2055512"/>
                      <a:gd name="connsiteX6-251" fmla="*/ 1449 w 530265"/>
                      <a:gd name="connsiteY6-252" fmla="*/ 1797443 h 2055512"/>
                      <a:gd name="connsiteX7-253" fmla="*/ 1132 w 530265"/>
                      <a:gd name="connsiteY7-254" fmla="*/ 1066201 h 2055512"/>
                      <a:gd name="connsiteX8-255" fmla="*/ 164371 w 530265"/>
                      <a:gd name="connsiteY8-256" fmla="*/ 2037 h 2055512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36" name="Freeform: Shape 235"/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Rectangle: Rounded Corners 236"/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5" name="Rectangle: Rounded Corners 224"/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6" name="Rectangle: Rounded Corners 225"/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7" name="Rectangle: Rounded Corners 226"/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8" name="Rectangle: Rounded Corners 227"/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9" name="Rectangle: Rounded Corners 228"/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30" name="Rectangle: Rounded Corners 229"/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31" name="Rectangle: Rounded Corners 230"/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6534840" y="5210349"/>
            <a:ext cx="2186376" cy="1298944"/>
            <a:chOff x="6611043" y="5210349"/>
            <a:chExt cx="1904057" cy="539373"/>
          </a:xfrm>
        </p:grpSpPr>
        <p:grpSp>
          <p:nvGrpSpPr>
            <p:cNvPr id="242" name="Group 241"/>
            <p:cNvGrpSpPr/>
            <p:nvPr/>
          </p:nvGrpSpPr>
          <p:grpSpPr>
            <a:xfrm>
              <a:off x="6611043" y="5210349"/>
              <a:ext cx="1831551" cy="532522"/>
              <a:chOff x="1358050" y="5449369"/>
              <a:chExt cx="1831551" cy="532522"/>
            </a:xfrm>
          </p:grpSpPr>
          <p:sp>
            <p:nvSpPr>
              <p:cNvPr id="243" name="Rectangle: Rounded Corners 242"/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44" name="Rectangle: Rounded Corners 243"/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45" name="TextBox 244"/>
            <p:cNvSpPr txBox="1"/>
            <p:nvPr/>
          </p:nvSpPr>
          <p:spPr>
            <a:xfrm>
              <a:off x="6644160" y="5251298"/>
              <a:ext cx="1870940" cy="498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Chín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mười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9110351" y="1912056"/>
            <a:ext cx="2354306" cy="3093260"/>
            <a:chOff x="1226033" y="2051823"/>
            <a:chExt cx="2019088" cy="2652826"/>
          </a:xfrm>
        </p:grpSpPr>
        <p:sp>
          <p:nvSpPr>
            <p:cNvPr id="247" name="Rectangle: Rounded Corners 246"/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248" name="Group 247"/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249" name="Group 248"/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57" name="Rectangle: Rounded Corners 1"/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-1" fmla="*/ 0 w 535099"/>
                    <a:gd name="connsiteY0-2" fmla="*/ 258068 h 1562101"/>
                    <a:gd name="connsiteX1-3" fmla="*/ 258068 w 535099"/>
                    <a:gd name="connsiteY1-4" fmla="*/ 0 h 1562101"/>
                    <a:gd name="connsiteX2-5" fmla="*/ 258068 w 535099"/>
                    <a:gd name="connsiteY2-6" fmla="*/ 0 h 1562101"/>
                    <a:gd name="connsiteX3-7" fmla="*/ 516136 w 535099"/>
                    <a:gd name="connsiteY3-8" fmla="*/ 258068 h 1562101"/>
                    <a:gd name="connsiteX4-9" fmla="*/ 515676 w 535099"/>
                    <a:gd name="connsiteY4-10" fmla="*/ 565569 h 1562101"/>
                    <a:gd name="connsiteX5-11" fmla="*/ 516135 w 535099"/>
                    <a:gd name="connsiteY5-12" fmla="*/ 1304033 h 1562101"/>
                    <a:gd name="connsiteX6-13" fmla="*/ 258067 w 535099"/>
                    <a:gd name="connsiteY6-14" fmla="*/ 1562101 h 1562101"/>
                    <a:gd name="connsiteX7-15" fmla="*/ 258068 w 535099"/>
                    <a:gd name="connsiteY7-16" fmla="*/ 1562100 h 1562101"/>
                    <a:gd name="connsiteX8-17" fmla="*/ 0 w 535099"/>
                    <a:gd name="connsiteY8-18" fmla="*/ 1304032 h 1562101"/>
                    <a:gd name="connsiteX9" fmla="*/ 0 w 535099"/>
                    <a:gd name="connsiteY9" fmla="*/ 258068 h 1562101"/>
                    <a:gd name="connsiteX0-19" fmla="*/ 1159 w 536258"/>
                    <a:gd name="connsiteY0-20" fmla="*/ 258068 h 1562101"/>
                    <a:gd name="connsiteX1-21" fmla="*/ 259227 w 536258"/>
                    <a:gd name="connsiteY1-22" fmla="*/ 0 h 1562101"/>
                    <a:gd name="connsiteX2-23" fmla="*/ 259227 w 536258"/>
                    <a:gd name="connsiteY2-24" fmla="*/ 0 h 1562101"/>
                    <a:gd name="connsiteX3-25" fmla="*/ 517295 w 536258"/>
                    <a:gd name="connsiteY3-26" fmla="*/ 258068 h 1562101"/>
                    <a:gd name="connsiteX4-27" fmla="*/ 516835 w 536258"/>
                    <a:gd name="connsiteY4-28" fmla="*/ 565569 h 1562101"/>
                    <a:gd name="connsiteX5-29" fmla="*/ 517294 w 536258"/>
                    <a:gd name="connsiteY5-30" fmla="*/ 1304033 h 1562101"/>
                    <a:gd name="connsiteX6-31" fmla="*/ 259226 w 536258"/>
                    <a:gd name="connsiteY6-32" fmla="*/ 1562101 h 1562101"/>
                    <a:gd name="connsiteX7-33" fmla="*/ 259227 w 536258"/>
                    <a:gd name="connsiteY7-34" fmla="*/ 1562100 h 1562101"/>
                    <a:gd name="connsiteX8-35" fmla="*/ 1159 w 536258"/>
                    <a:gd name="connsiteY8-36" fmla="*/ 1304032 h 1562101"/>
                    <a:gd name="connsiteX9-37" fmla="*/ 0 w 536258"/>
                    <a:gd name="connsiteY9-38" fmla="*/ 569986 h 1562101"/>
                    <a:gd name="connsiteX10" fmla="*/ 1159 w 536258"/>
                    <a:gd name="connsiteY10" fmla="*/ 258068 h 1562101"/>
                    <a:gd name="connsiteX0-39" fmla="*/ 1159 w 536258"/>
                    <a:gd name="connsiteY0-40" fmla="*/ 258068 h 1562101"/>
                    <a:gd name="connsiteX1-41" fmla="*/ 259227 w 536258"/>
                    <a:gd name="connsiteY1-42" fmla="*/ 0 h 1562101"/>
                    <a:gd name="connsiteX2-43" fmla="*/ 259227 w 536258"/>
                    <a:gd name="connsiteY2-44" fmla="*/ 0 h 1562101"/>
                    <a:gd name="connsiteX3-45" fmla="*/ 517295 w 536258"/>
                    <a:gd name="connsiteY3-46" fmla="*/ 258068 h 1562101"/>
                    <a:gd name="connsiteX4-47" fmla="*/ 516835 w 536258"/>
                    <a:gd name="connsiteY4-48" fmla="*/ 565569 h 1562101"/>
                    <a:gd name="connsiteX5-49" fmla="*/ 517294 w 536258"/>
                    <a:gd name="connsiteY5-50" fmla="*/ 1304033 h 1562101"/>
                    <a:gd name="connsiteX6-51" fmla="*/ 259226 w 536258"/>
                    <a:gd name="connsiteY6-52" fmla="*/ 1562101 h 1562101"/>
                    <a:gd name="connsiteX7-53" fmla="*/ 259227 w 536258"/>
                    <a:gd name="connsiteY7-54" fmla="*/ 1562100 h 1562101"/>
                    <a:gd name="connsiteX8-55" fmla="*/ 1159 w 536258"/>
                    <a:gd name="connsiteY8-56" fmla="*/ 1304032 h 1562101"/>
                    <a:gd name="connsiteX9-57" fmla="*/ 0 w 536258"/>
                    <a:gd name="connsiteY9-58" fmla="*/ 569986 h 1562101"/>
                    <a:gd name="connsiteX10-59" fmla="*/ 1159 w 536258"/>
                    <a:gd name="connsiteY10-60" fmla="*/ 258068 h 1562101"/>
                    <a:gd name="connsiteX0-61" fmla="*/ 1159 w 536258"/>
                    <a:gd name="connsiteY0-62" fmla="*/ 258068 h 1562101"/>
                    <a:gd name="connsiteX1-63" fmla="*/ 259227 w 536258"/>
                    <a:gd name="connsiteY1-64" fmla="*/ 0 h 1562101"/>
                    <a:gd name="connsiteX2-65" fmla="*/ 517295 w 536258"/>
                    <a:gd name="connsiteY2-66" fmla="*/ 258068 h 1562101"/>
                    <a:gd name="connsiteX3-67" fmla="*/ 516835 w 536258"/>
                    <a:gd name="connsiteY3-68" fmla="*/ 565569 h 1562101"/>
                    <a:gd name="connsiteX4-69" fmla="*/ 517294 w 536258"/>
                    <a:gd name="connsiteY4-70" fmla="*/ 1304033 h 1562101"/>
                    <a:gd name="connsiteX5-71" fmla="*/ 259226 w 536258"/>
                    <a:gd name="connsiteY5-72" fmla="*/ 1562101 h 1562101"/>
                    <a:gd name="connsiteX6-73" fmla="*/ 259227 w 536258"/>
                    <a:gd name="connsiteY6-74" fmla="*/ 1562100 h 1562101"/>
                    <a:gd name="connsiteX7-75" fmla="*/ 1159 w 536258"/>
                    <a:gd name="connsiteY7-76" fmla="*/ 1304032 h 1562101"/>
                    <a:gd name="connsiteX8-77" fmla="*/ 0 w 536258"/>
                    <a:gd name="connsiteY8-78" fmla="*/ 569986 h 1562101"/>
                    <a:gd name="connsiteX9-79" fmla="*/ 1159 w 536258"/>
                    <a:gd name="connsiteY9-80" fmla="*/ 258068 h 1562101"/>
                    <a:gd name="connsiteX0-81" fmla="*/ 1159 w 555374"/>
                    <a:gd name="connsiteY0-82" fmla="*/ 38714 h 1342747"/>
                    <a:gd name="connsiteX1-83" fmla="*/ 517295 w 555374"/>
                    <a:gd name="connsiteY1-84" fmla="*/ 38714 h 1342747"/>
                    <a:gd name="connsiteX2-85" fmla="*/ 516835 w 555374"/>
                    <a:gd name="connsiteY2-86" fmla="*/ 346215 h 1342747"/>
                    <a:gd name="connsiteX3-87" fmla="*/ 517294 w 555374"/>
                    <a:gd name="connsiteY3-88" fmla="*/ 1084679 h 1342747"/>
                    <a:gd name="connsiteX4-89" fmla="*/ 259226 w 555374"/>
                    <a:gd name="connsiteY4-90" fmla="*/ 1342747 h 1342747"/>
                    <a:gd name="connsiteX5-91" fmla="*/ 259227 w 555374"/>
                    <a:gd name="connsiteY5-92" fmla="*/ 1342746 h 1342747"/>
                    <a:gd name="connsiteX6-93" fmla="*/ 1159 w 555374"/>
                    <a:gd name="connsiteY6-94" fmla="*/ 1084678 h 1342747"/>
                    <a:gd name="connsiteX7-95" fmla="*/ 0 w 555374"/>
                    <a:gd name="connsiteY7-96" fmla="*/ 350632 h 1342747"/>
                    <a:gd name="connsiteX8-97" fmla="*/ 1159 w 555374"/>
                    <a:gd name="connsiteY8-98" fmla="*/ 38714 h 1342747"/>
                    <a:gd name="connsiteX0-99" fmla="*/ 263994 w 535905"/>
                    <a:gd name="connsiteY0-100" fmla="*/ 3045 h 2060243"/>
                    <a:gd name="connsiteX1-101" fmla="*/ 517295 w 535905"/>
                    <a:gd name="connsiteY1-102" fmla="*/ 756210 h 2060243"/>
                    <a:gd name="connsiteX2-103" fmla="*/ 516835 w 535905"/>
                    <a:gd name="connsiteY2-104" fmla="*/ 1063711 h 2060243"/>
                    <a:gd name="connsiteX3-105" fmla="*/ 517294 w 535905"/>
                    <a:gd name="connsiteY3-106" fmla="*/ 1802175 h 2060243"/>
                    <a:gd name="connsiteX4-107" fmla="*/ 259226 w 535905"/>
                    <a:gd name="connsiteY4-108" fmla="*/ 2060243 h 2060243"/>
                    <a:gd name="connsiteX5-109" fmla="*/ 259227 w 535905"/>
                    <a:gd name="connsiteY5-110" fmla="*/ 2060242 h 2060243"/>
                    <a:gd name="connsiteX6-111" fmla="*/ 1159 w 535905"/>
                    <a:gd name="connsiteY6-112" fmla="*/ 1802174 h 2060243"/>
                    <a:gd name="connsiteX7-113" fmla="*/ 0 w 535905"/>
                    <a:gd name="connsiteY7-114" fmla="*/ 1068128 h 2060243"/>
                    <a:gd name="connsiteX8-115" fmla="*/ 263994 w 535905"/>
                    <a:gd name="connsiteY8-116" fmla="*/ 3045 h 2060243"/>
                    <a:gd name="connsiteX0-117" fmla="*/ 263994 w 664925"/>
                    <a:gd name="connsiteY0-118" fmla="*/ 87056 h 2144254"/>
                    <a:gd name="connsiteX1-119" fmla="*/ 658652 w 664925"/>
                    <a:gd name="connsiteY1-120" fmla="*/ 93682 h 2144254"/>
                    <a:gd name="connsiteX2-121" fmla="*/ 516835 w 664925"/>
                    <a:gd name="connsiteY2-122" fmla="*/ 1147722 h 2144254"/>
                    <a:gd name="connsiteX3-123" fmla="*/ 517294 w 664925"/>
                    <a:gd name="connsiteY3-124" fmla="*/ 1886186 h 2144254"/>
                    <a:gd name="connsiteX4-125" fmla="*/ 259226 w 664925"/>
                    <a:gd name="connsiteY4-126" fmla="*/ 2144254 h 2144254"/>
                    <a:gd name="connsiteX5-127" fmla="*/ 259227 w 664925"/>
                    <a:gd name="connsiteY5-128" fmla="*/ 2144253 h 2144254"/>
                    <a:gd name="connsiteX6-129" fmla="*/ 1159 w 664925"/>
                    <a:gd name="connsiteY6-130" fmla="*/ 1886185 h 2144254"/>
                    <a:gd name="connsiteX7-131" fmla="*/ 0 w 664925"/>
                    <a:gd name="connsiteY7-132" fmla="*/ 1152139 h 2144254"/>
                    <a:gd name="connsiteX8-133" fmla="*/ 263994 w 664925"/>
                    <a:gd name="connsiteY8-134" fmla="*/ 87056 h 2144254"/>
                    <a:gd name="connsiteX0-135" fmla="*/ 263994 w 710801"/>
                    <a:gd name="connsiteY0-136" fmla="*/ 28420 h 2085618"/>
                    <a:gd name="connsiteX1-137" fmla="*/ 658652 w 710801"/>
                    <a:gd name="connsiteY1-138" fmla="*/ 35046 h 2085618"/>
                    <a:gd name="connsiteX2-139" fmla="*/ 516835 w 710801"/>
                    <a:gd name="connsiteY2-140" fmla="*/ 1089086 h 2085618"/>
                    <a:gd name="connsiteX3-141" fmla="*/ 517294 w 710801"/>
                    <a:gd name="connsiteY3-142" fmla="*/ 1827550 h 2085618"/>
                    <a:gd name="connsiteX4-143" fmla="*/ 259226 w 710801"/>
                    <a:gd name="connsiteY4-144" fmla="*/ 2085618 h 2085618"/>
                    <a:gd name="connsiteX5-145" fmla="*/ 259227 w 710801"/>
                    <a:gd name="connsiteY5-146" fmla="*/ 2085617 h 2085618"/>
                    <a:gd name="connsiteX6-147" fmla="*/ 1159 w 710801"/>
                    <a:gd name="connsiteY6-148" fmla="*/ 1827549 h 2085618"/>
                    <a:gd name="connsiteX7-149" fmla="*/ 0 w 710801"/>
                    <a:gd name="connsiteY7-150" fmla="*/ 1093503 h 2085618"/>
                    <a:gd name="connsiteX8-151" fmla="*/ 263994 w 710801"/>
                    <a:gd name="connsiteY8-152" fmla="*/ 28420 h 2085618"/>
                    <a:gd name="connsiteX0-153" fmla="*/ 263994 w 710801"/>
                    <a:gd name="connsiteY0-154" fmla="*/ 7864 h 2065062"/>
                    <a:gd name="connsiteX1-155" fmla="*/ 658652 w 710801"/>
                    <a:gd name="connsiteY1-156" fmla="*/ 14490 h 2065062"/>
                    <a:gd name="connsiteX2-157" fmla="*/ 516835 w 710801"/>
                    <a:gd name="connsiteY2-158" fmla="*/ 1068530 h 2065062"/>
                    <a:gd name="connsiteX3-159" fmla="*/ 517294 w 710801"/>
                    <a:gd name="connsiteY3-160" fmla="*/ 1806994 h 2065062"/>
                    <a:gd name="connsiteX4-161" fmla="*/ 259226 w 710801"/>
                    <a:gd name="connsiteY4-162" fmla="*/ 2065062 h 2065062"/>
                    <a:gd name="connsiteX5-163" fmla="*/ 259227 w 710801"/>
                    <a:gd name="connsiteY5-164" fmla="*/ 2065061 h 2065062"/>
                    <a:gd name="connsiteX6-165" fmla="*/ 1159 w 710801"/>
                    <a:gd name="connsiteY6-166" fmla="*/ 1806993 h 2065062"/>
                    <a:gd name="connsiteX7-167" fmla="*/ 0 w 710801"/>
                    <a:gd name="connsiteY7-168" fmla="*/ 1072947 h 2065062"/>
                    <a:gd name="connsiteX8-169" fmla="*/ 263994 w 710801"/>
                    <a:gd name="connsiteY8-170" fmla="*/ 7864 h 2065062"/>
                    <a:gd name="connsiteX0-171" fmla="*/ 263994 w 713316"/>
                    <a:gd name="connsiteY0-172" fmla="*/ 0 h 2057198"/>
                    <a:gd name="connsiteX1-173" fmla="*/ 658652 w 713316"/>
                    <a:gd name="connsiteY1-174" fmla="*/ 6626 h 2057198"/>
                    <a:gd name="connsiteX2-175" fmla="*/ 516835 w 713316"/>
                    <a:gd name="connsiteY2-176" fmla="*/ 1060666 h 2057198"/>
                    <a:gd name="connsiteX3-177" fmla="*/ 517294 w 713316"/>
                    <a:gd name="connsiteY3-178" fmla="*/ 1799130 h 2057198"/>
                    <a:gd name="connsiteX4-179" fmla="*/ 259226 w 713316"/>
                    <a:gd name="connsiteY4-180" fmla="*/ 2057198 h 2057198"/>
                    <a:gd name="connsiteX5-181" fmla="*/ 259227 w 713316"/>
                    <a:gd name="connsiteY5-182" fmla="*/ 2057197 h 2057198"/>
                    <a:gd name="connsiteX6-183" fmla="*/ 1159 w 713316"/>
                    <a:gd name="connsiteY6-184" fmla="*/ 1799129 h 2057198"/>
                    <a:gd name="connsiteX7-185" fmla="*/ 0 w 713316"/>
                    <a:gd name="connsiteY7-186" fmla="*/ 1065083 h 2057198"/>
                    <a:gd name="connsiteX8-187" fmla="*/ 263994 w 713316"/>
                    <a:gd name="connsiteY8-188" fmla="*/ 0 h 2057198"/>
                    <a:gd name="connsiteX0-189" fmla="*/ 263994 w 663537"/>
                    <a:gd name="connsiteY0-190" fmla="*/ 33591 h 2090789"/>
                    <a:gd name="connsiteX1-191" fmla="*/ 658652 w 663537"/>
                    <a:gd name="connsiteY1-192" fmla="*/ 40217 h 2090789"/>
                    <a:gd name="connsiteX2-193" fmla="*/ 516835 w 663537"/>
                    <a:gd name="connsiteY2-194" fmla="*/ 1094257 h 2090789"/>
                    <a:gd name="connsiteX3-195" fmla="*/ 517294 w 663537"/>
                    <a:gd name="connsiteY3-196" fmla="*/ 1832721 h 2090789"/>
                    <a:gd name="connsiteX4-197" fmla="*/ 259226 w 663537"/>
                    <a:gd name="connsiteY4-198" fmla="*/ 2090789 h 2090789"/>
                    <a:gd name="connsiteX5-199" fmla="*/ 259227 w 663537"/>
                    <a:gd name="connsiteY5-200" fmla="*/ 2090788 h 2090789"/>
                    <a:gd name="connsiteX6-201" fmla="*/ 1159 w 663537"/>
                    <a:gd name="connsiteY6-202" fmla="*/ 1832720 h 2090789"/>
                    <a:gd name="connsiteX7-203" fmla="*/ 0 w 663537"/>
                    <a:gd name="connsiteY7-204" fmla="*/ 1098674 h 2090789"/>
                    <a:gd name="connsiteX8-205" fmla="*/ 263994 w 663537"/>
                    <a:gd name="connsiteY8-206" fmla="*/ 33591 h 2090789"/>
                    <a:gd name="connsiteX0-207" fmla="*/ 263994 w 666512"/>
                    <a:gd name="connsiteY0-208" fmla="*/ 0 h 2057198"/>
                    <a:gd name="connsiteX1-209" fmla="*/ 658652 w 666512"/>
                    <a:gd name="connsiteY1-210" fmla="*/ 6626 h 2057198"/>
                    <a:gd name="connsiteX2-211" fmla="*/ 516835 w 666512"/>
                    <a:gd name="connsiteY2-212" fmla="*/ 1060666 h 2057198"/>
                    <a:gd name="connsiteX3-213" fmla="*/ 517294 w 666512"/>
                    <a:gd name="connsiteY3-214" fmla="*/ 1799130 h 2057198"/>
                    <a:gd name="connsiteX4-215" fmla="*/ 259226 w 666512"/>
                    <a:gd name="connsiteY4-216" fmla="*/ 2057198 h 2057198"/>
                    <a:gd name="connsiteX5-217" fmla="*/ 259227 w 666512"/>
                    <a:gd name="connsiteY5-218" fmla="*/ 2057197 h 2057198"/>
                    <a:gd name="connsiteX6-219" fmla="*/ 1159 w 666512"/>
                    <a:gd name="connsiteY6-220" fmla="*/ 1799129 h 2057198"/>
                    <a:gd name="connsiteX7-221" fmla="*/ 0 w 666512"/>
                    <a:gd name="connsiteY7-222" fmla="*/ 1065083 h 2057198"/>
                    <a:gd name="connsiteX8-223" fmla="*/ 263994 w 666512"/>
                    <a:gd name="connsiteY8-224" fmla="*/ 0 h 2057198"/>
                    <a:gd name="connsiteX0-225" fmla="*/ 263994 w 661028"/>
                    <a:gd name="connsiteY0-226" fmla="*/ 9281 h 2066479"/>
                    <a:gd name="connsiteX1-227" fmla="*/ 658652 w 661028"/>
                    <a:gd name="connsiteY1-228" fmla="*/ 15907 h 2066479"/>
                    <a:gd name="connsiteX2-229" fmla="*/ 516835 w 661028"/>
                    <a:gd name="connsiteY2-230" fmla="*/ 1069947 h 2066479"/>
                    <a:gd name="connsiteX3-231" fmla="*/ 517294 w 661028"/>
                    <a:gd name="connsiteY3-232" fmla="*/ 1808411 h 2066479"/>
                    <a:gd name="connsiteX4-233" fmla="*/ 259226 w 661028"/>
                    <a:gd name="connsiteY4-234" fmla="*/ 2066479 h 2066479"/>
                    <a:gd name="connsiteX5-235" fmla="*/ 259227 w 661028"/>
                    <a:gd name="connsiteY5-236" fmla="*/ 2066478 h 2066479"/>
                    <a:gd name="connsiteX6-237" fmla="*/ 1159 w 661028"/>
                    <a:gd name="connsiteY6-238" fmla="*/ 1808410 h 2066479"/>
                    <a:gd name="connsiteX7-239" fmla="*/ 0 w 661028"/>
                    <a:gd name="connsiteY7-240" fmla="*/ 1074364 h 2066479"/>
                    <a:gd name="connsiteX8-241" fmla="*/ 263994 w 661028"/>
                    <a:gd name="connsiteY8-242" fmla="*/ 9281 h 2066479"/>
                    <a:gd name="connsiteX0-243" fmla="*/ 263994 w 661136"/>
                    <a:gd name="connsiteY0-244" fmla="*/ 1620 h 2058818"/>
                    <a:gd name="connsiteX1-245" fmla="*/ 658652 w 661136"/>
                    <a:gd name="connsiteY1-246" fmla="*/ 8246 h 2058818"/>
                    <a:gd name="connsiteX2-247" fmla="*/ 516835 w 661136"/>
                    <a:gd name="connsiteY2-248" fmla="*/ 1062286 h 2058818"/>
                    <a:gd name="connsiteX3-249" fmla="*/ 517294 w 661136"/>
                    <a:gd name="connsiteY3-250" fmla="*/ 1800750 h 2058818"/>
                    <a:gd name="connsiteX4-251" fmla="*/ 259226 w 661136"/>
                    <a:gd name="connsiteY4-252" fmla="*/ 2058818 h 2058818"/>
                    <a:gd name="connsiteX5-253" fmla="*/ 259227 w 661136"/>
                    <a:gd name="connsiteY5-254" fmla="*/ 2058817 h 2058818"/>
                    <a:gd name="connsiteX6-255" fmla="*/ 1159 w 661136"/>
                    <a:gd name="connsiteY6-256" fmla="*/ 1800749 h 2058818"/>
                    <a:gd name="connsiteX7-257" fmla="*/ 0 w 661136"/>
                    <a:gd name="connsiteY7-258" fmla="*/ 1066703 h 2058818"/>
                    <a:gd name="connsiteX8-259" fmla="*/ 263994 w 661136"/>
                    <a:gd name="connsiteY8-260" fmla="*/ 1620 h 2058818"/>
                    <a:gd name="connsiteX0-261" fmla="*/ 263994 w 658957"/>
                    <a:gd name="connsiteY0-262" fmla="*/ 9787 h 2066985"/>
                    <a:gd name="connsiteX1-263" fmla="*/ 656443 w 658957"/>
                    <a:gd name="connsiteY1-264" fmla="*/ 5370 h 2066985"/>
                    <a:gd name="connsiteX2-265" fmla="*/ 516835 w 658957"/>
                    <a:gd name="connsiteY2-266" fmla="*/ 1070453 h 2066985"/>
                    <a:gd name="connsiteX3-267" fmla="*/ 517294 w 658957"/>
                    <a:gd name="connsiteY3-268" fmla="*/ 1808917 h 2066985"/>
                    <a:gd name="connsiteX4-269" fmla="*/ 259226 w 658957"/>
                    <a:gd name="connsiteY4-270" fmla="*/ 2066985 h 2066985"/>
                    <a:gd name="connsiteX5-271" fmla="*/ 259227 w 658957"/>
                    <a:gd name="connsiteY5-272" fmla="*/ 2066984 h 2066985"/>
                    <a:gd name="connsiteX6-273" fmla="*/ 1159 w 658957"/>
                    <a:gd name="connsiteY6-274" fmla="*/ 1808916 h 2066985"/>
                    <a:gd name="connsiteX7-275" fmla="*/ 0 w 658957"/>
                    <a:gd name="connsiteY7-276" fmla="*/ 1074870 h 2066985"/>
                    <a:gd name="connsiteX8-277" fmla="*/ 263994 w 658957"/>
                    <a:gd name="connsiteY8-278" fmla="*/ 9787 h 2066985"/>
                    <a:gd name="connsiteX0-279" fmla="*/ 263994 w 658983"/>
                    <a:gd name="connsiteY0-280" fmla="*/ 6145 h 2063343"/>
                    <a:gd name="connsiteX1-281" fmla="*/ 656443 w 658983"/>
                    <a:gd name="connsiteY1-282" fmla="*/ 1728 h 2063343"/>
                    <a:gd name="connsiteX2-283" fmla="*/ 516835 w 658983"/>
                    <a:gd name="connsiteY2-284" fmla="*/ 1066811 h 2063343"/>
                    <a:gd name="connsiteX3-285" fmla="*/ 517294 w 658983"/>
                    <a:gd name="connsiteY3-286" fmla="*/ 1805275 h 2063343"/>
                    <a:gd name="connsiteX4-287" fmla="*/ 259226 w 658983"/>
                    <a:gd name="connsiteY4-288" fmla="*/ 2063343 h 2063343"/>
                    <a:gd name="connsiteX5-289" fmla="*/ 259227 w 658983"/>
                    <a:gd name="connsiteY5-290" fmla="*/ 2063342 h 2063343"/>
                    <a:gd name="connsiteX6-291" fmla="*/ 1159 w 658983"/>
                    <a:gd name="connsiteY6-292" fmla="*/ 1805274 h 2063343"/>
                    <a:gd name="connsiteX7-293" fmla="*/ 0 w 658983"/>
                    <a:gd name="connsiteY7-294" fmla="*/ 1071228 h 2063343"/>
                    <a:gd name="connsiteX8-295" fmla="*/ 263994 w 658983"/>
                    <a:gd name="connsiteY8-296" fmla="*/ 6145 h 2063343"/>
                    <a:gd name="connsiteX0-297" fmla="*/ 263994 w 678609"/>
                    <a:gd name="connsiteY0-298" fmla="*/ 7785 h 2064983"/>
                    <a:gd name="connsiteX1-299" fmla="*/ 676321 w 678609"/>
                    <a:gd name="connsiteY1-300" fmla="*/ 1560 h 2064983"/>
                    <a:gd name="connsiteX2-301" fmla="*/ 516835 w 678609"/>
                    <a:gd name="connsiteY2-302" fmla="*/ 1068451 h 2064983"/>
                    <a:gd name="connsiteX3-303" fmla="*/ 517294 w 678609"/>
                    <a:gd name="connsiteY3-304" fmla="*/ 1806915 h 2064983"/>
                    <a:gd name="connsiteX4-305" fmla="*/ 259226 w 678609"/>
                    <a:gd name="connsiteY4-306" fmla="*/ 2064983 h 2064983"/>
                    <a:gd name="connsiteX5-307" fmla="*/ 259227 w 678609"/>
                    <a:gd name="connsiteY5-308" fmla="*/ 2064982 h 2064983"/>
                    <a:gd name="connsiteX6-309" fmla="*/ 1159 w 678609"/>
                    <a:gd name="connsiteY6-310" fmla="*/ 1806914 h 2064983"/>
                    <a:gd name="connsiteX7-311" fmla="*/ 0 w 678609"/>
                    <a:gd name="connsiteY7-312" fmla="*/ 1072868 h 2064983"/>
                    <a:gd name="connsiteX8-313" fmla="*/ 263994 w 678609"/>
                    <a:gd name="connsiteY8-314" fmla="*/ 7785 h 2064983"/>
                    <a:gd name="connsiteX0-315" fmla="*/ 263994 w 676632"/>
                    <a:gd name="connsiteY0-316" fmla="*/ 31105 h 2088303"/>
                    <a:gd name="connsiteX1-317" fmla="*/ 676321 w 676632"/>
                    <a:gd name="connsiteY1-318" fmla="*/ 24880 h 2088303"/>
                    <a:gd name="connsiteX2-319" fmla="*/ 516835 w 676632"/>
                    <a:gd name="connsiteY2-320" fmla="*/ 1091771 h 2088303"/>
                    <a:gd name="connsiteX3-321" fmla="*/ 517294 w 676632"/>
                    <a:gd name="connsiteY3-322" fmla="*/ 1830235 h 2088303"/>
                    <a:gd name="connsiteX4-323" fmla="*/ 259226 w 676632"/>
                    <a:gd name="connsiteY4-324" fmla="*/ 2088303 h 2088303"/>
                    <a:gd name="connsiteX5-325" fmla="*/ 259227 w 676632"/>
                    <a:gd name="connsiteY5-326" fmla="*/ 2088302 h 2088303"/>
                    <a:gd name="connsiteX6-327" fmla="*/ 1159 w 676632"/>
                    <a:gd name="connsiteY6-328" fmla="*/ 1830234 h 2088303"/>
                    <a:gd name="connsiteX7-329" fmla="*/ 0 w 676632"/>
                    <a:gd name="connsiteY7-330" fmla="*/ 1096188 h 2088303"/>
                    <a:gd name="connsiteX8-331" fmla="*/ 263994 w 676632"/>
                    <a:gd name="connsiteY8-332" fmla="*/ 31105 h 2088303"/>
                    <a:gd name="connsiteX0-333" fmla="*/ 263994 w 676730"/>
                    <a:gd name="connsiteY0-334" fmla="*/ 6225 h 2063423"/>
                    <a:gd name="connsiteX1-335" fmla="*/ 676321 w 676730"/>
                    <a:gd name="connsiteY1-336" fmla="*/ 0 h 2063423"/>
                    <a:gd name="connsiteX2-337" fmla="*/ 516835 w 676730"/>
                    <a:gd name="connsiteY2-338" fmla="*/ 1066891 h 2063423"/>
                    <a:gd name="connsiteX3-339" fmla="*/ 517294 w 676730"/>
                    <a:gd name="connsiteY3-340" fmla="*/ 1805355 h 2063423"/>
                    <a:gd name="connsiteX4-341" fmla="*/ 259226 w 676730"/>
                    <a:gd name="connsiteY4-342" fmla="*/ 2063423 h 2063423"/>
                    <a:gd name="connsiteX5-343" fmla="*/ 259227 w 676730"/>
                    <a:gd name="connsiteY5-344" fmla="*/ 2063422 h 2063423"/>
                    <a:gd name="connsiteX6-345" fmla="*/ 1159 w 676730"/>
                    <a:gd name="connsiteY6-346" fmla="*/ 1805354 h 2063423"/>
                    <a:gd name="connsiteX7-347" fmla="*/ 0 w 676730"/>
                    <a:gd name="connsiteY7-348" fmla="*/ 1071308 h 2063423"/>
                    <a:gd name="connsiteX8-349" fmla="*/ 263994 w 676730"/>
                    <a:gd name="connsiteY8-350" fmla="*/ 6225 h 2063423"/>
                    <a:gd name="connsiteX0-351" fmla="*/ 267608 w 681973"/>
                    <a:gd name="connsiteY0-352" fmla="*/ 78285 h 2142712"/>
                    <a:gd name="connsiteX1-353" fmla="*/ 676321 w 681973"/>
                    <a:gd name="connsiteY1-354" fmla="*/ 79289 h 2142712"/>
                    <a:gd name="connsiteX2-355" fmla="*/ 516835 w 681973"/>
                    <a:gd name="connsiteY2-356" fmla="*/ 1146180 h 2142712"/>
                    <a:gd name="connsiteX3-357" fmla="*/ 517294 w 681973"/>
                    <a:gd name="connsiteY3-358" fmla="*/ 1884644 h 2142712"/>
                    <a:gd name="connsiteX4-359" fmla="*/ 259226 w 681973"/>
                    <a:gd name="connsiteY4-360" fmla="*/ 2142712 h 2142712"/>
                    <a:gd name="connsiteX5-361" fmla="*/ 259227 w 681973"/>
                    <a:gd name="connsiteY5-362" fmla="*/ 2142711 h 2142712"/>
                    <a:gd name="connsiteX6-363" fmla="*/ 1159 w 681973"/>
                    <a:gd name="connsiteY6-364" fmla="*/ 1884643 h 2142712"/>
                    <a:gd name="connsiteX7-365" fmla="*/ 0 w 681973"/>
                    <a:gd name="connsiteY7-366" fmla="*/ 1150597 h 2142712"/>
                    <a:gd name="connsiteX8-367" fmla="*/ 267608 w 681973"/>
                    <a:gd name="connsiteY8-368" fmla="*/ 78285 h 2142712"/>
                    <a:gd name="connsiteX0-369" fmla="*/ 267608 w 730032"/>
                    <a:gd name="connsiteY0-370" fmla="*/ 0 h 2064427"/>
                    <a:gd name="connsiteX1-371" fmla="*/ 676321 w 730032"/>
                    <a:gd name="connsiteY1-372" fmla="*/ 1004 h 2064427"/>
                    <a:gd name="connsiteX2-373" fmla="*/ 516835 w 730032"/>
                    <a:gd name="connsiteY2-374" fmla="*/ 1067895 h 2064427"/>
                    <a:gd name="connsiteX3-375" fmla="*/ 517294 w 730032"/>
                    <a:gd name="connsiteY3-376" fmla="*/ 1806359 h 2064427"/>
                    <a:gd name="connsiteX4-377" fmla="*/ 259226 w 730032"/>
                    <a:gd name="connsiteY4-378" fmla="*/ 2064427 h 2064427"/>
                    <a:gd name="connsiteX5-379" fmla="*/ 259227 w 730032"/>
                    <a:gd name="connsiteY5-380" fmla="*/ 2064426 h 2064427"/>
                    <a:gd name="connsiteX6-381" fmla="*/ 1159 w 730032"/>
                    <a:gd name="connsiteY6-382" fmla="*/ 1806358 h 2064427"/>
                    <a:gd name="connsiteX7-383" fmla="*/ 0 w 730032"/>
                    <a:gd name="connsiteY7-384" fmla="*/ 1072312 h 2064427"/>
                    <a:gd name="connsiteX8-385" fmla="*/ 267608 w 730032"/>
                    <a:gd name="connsiteY8-386" fmla="*/ 0 h 2064427"/>
                    <a:gd name="connsiteX0-387" fmla="*/ 267608 w 681218"/>
                    <a:gd name="connsiteY0-388" fmla="*/ 0 h 2064427"/>
                    <a:gd name="connsiteX1-389" fmla="*/ 676321 w 681218"/>
                    <a:gd name="connsiteY1-390" fmla="*/ 1004 h 2064427"/>
                    <a:gd name="connsiteX2-391" fmla="*/ 516835 w 681218"/>
                    <a:gd name="connsiteY2-392" fmla="*/ 1067895 h 2064427"/>
                    <a:gd name="connsiteX3-393" fmla="*/ 517294 w 681218"/>
                    <a:gd name="connsiteY3-394" fmla="*/ 1806359 h 2064427"/>
                    <a:gd name="connsiteX4-395" fmla="*/ 259226 w 681218"/>
                    <a:gd name="connsiteY4-396" fmla="*/ 2064427 h 2064427"/>
                    <a:gd name="connsiteX5-397" fmla="*/ 259227 w 681218"/>
                    <a:gd name="connsiteY5-398" fmla="*/ 2064426 h 2064427"/>
                    <a:gd name="connsiteX6-399" fmla="*/ 1159 w 681218"/>
                    <a:gd name="connsiteY6-400" fmla="*/ 1806358 h 2064427"/>
                    <a:gd name="connsiteX7-401" fmla="*/ 0 w 681218"/>
                    <a:gd name="connsiteY7-402" fmla="*/ 1072312 h 2064427"/>
                    <a:gd name="connsiteX8-403" fmla="*/ 267608 w 681218"/>
                    <a:gd name="connsiteY8-404" fmla="*/ 0 h 2064427"/>
                    <a:gd name="connsiteX0-405" fmla="*/ 267608 w 788233"/>
                    <a:gd name="connsiteY0-406" fmla="*/ 0 h 2064427"/>
                    <a:gd name="connsiteX1-407" fmla="*/ 784938 w 788233"/>
                    <a:gd name="connsiteY1-408" fmla="*/ 6056 h 2064427"/>
                    <a:gd name="connsiteX2-409" fmla="*/ 516835 w 788233"/>
                    <a:gd name="connsiteY2-410" fmla="*/ 1067895 h 2064427"/>
                    <a:gd name="connsiteX3-411" fmla="*/ 517294 w 788233"/>
                    <a:gd name="connsiteY3-412" fmla="*/ 1806359 h 2064427"/>
                    <a:gd name="connsiteX4-413" fmla="*/ 259226 w 788233"/>
                    <a:gd name="connsiteY4-414" fmla="*/ 2064427 h 2064427"/>
                    <a:gd name="connsiteX5-415" fmla="*/ 259227 w 788233"/>
                    <a:gd name="connsiteY5-416" fmla="*/ 2064426 h 2064427"/>
                    <a:gd name="connsiteX6-417" fmla="*/ 1159 w 788233"/>
                    <a:gd name="connsiteY6-418" fmla="*/ 1806358 h 2064427"/>
                    <a:gd name="connsiteX7-419" fmla="*/ 0 w 788233"/>
                    <a:gd name="connsiteY7-420" fmla="*/ 1072312 h 2064427"/>
                    <a:gd name="connsiteX8-421" fmla="*/ 267608 w 788233"/>
                    <a:gd name="connsiteY8-422" fmla="*/ 0 h 2064427"/>
                    <a:gd name="connsiteX0-423" fmla="*/ 267608 w 788334"/>
                    <a:gd name="connsiteY0-424" fmla="*/ 0 h 2064427"/>
                    <a:gd name="connsiteX1-425" fmla="*/ 784938 w 788334"/>
                    <a:gd name="connsiteY1-426" fmla="*/ 6056 h 2064427"/>
                    <a:gd name="connsiteX2-427" fmla="*/ 516835 w 788334"/>
                    <a:gd name="connsiteY2-428" fmla="*/ 1067895 h 2064427"/>
                    <a:gd name="connsiteX3-429" fmla="*/ 517294 w 788334"/>
                    <a:gd name="connsiteY3-430" fmla="*/ 1806359 h 2064427"/>
                    <a:gd name="connsiteX4-431" fmla="*/ 259226 w 788334"/>
                    <a:gd name="connsiteY4-432" fmla="*/ 2064427 h 2064427"/>
                    <a:gd name="connsiteX5-433" fmla="*/ 259227 w 788334"/>
                    <a:gd name="connsiteY5-434" fmla="*/ 2064426 h 2064427"/>
                    <a:gd name="connsiteX6-435" fmla="*/ 1159 w 788334"/>
                    <a:gd name="connsiteY6-436" fmla="*/ 1806358 h 2064427"/>
                    <a:gd name="connsiteX7-437" fmla="*/ 0 w 788334"/>
                    <a:gd name="connsiteY7-438" fmla="*/ 1072312 h 2064427"/>
                    <a:gd name="connsiteX8-439" fmla="*/ 267608 w 788334"/>
                    <a:gd name="connsiteY8-440" fmla="*/ 0 h 2064427"/>
                    <a:gd name="connsiteX0-441" fmla="*/ 267608 w 788308"/>
                    <a:gd name="connsiteY0-442" fmla="*/ 0 h 2064427"/>
                    <a:gd name="connsiteX1-443" fmla="*/ 784938 w 788308"/>
                    <a:gd name="connsiteY1-444" fmla="*/ 6056 h 2064427"/>
                    <a:gd name="connsiteX2-445" fmla="*/ 516835 w 788308"/>
                    <a:gd name="connsiteY2-446" fmla="*/ 1067895 h 2064427"/>
                    <a:gd name="connsiteX3-447" fmla="*/ 517294 w 788308"/>
                    <a:gd name="connsiteY3-448" fmla="*/ 1806359 h 2064427"/>
                    <a:gd name="connsiteX4-449" fmla="*/ 259226 w 788308"/>
                    <a:gd name="connsiteY4-450" fmla="*/ 2064427 h 2064427"/>
                    <a:gd name="connsiteX5-451" fmla="*/ 259227 w 788308"/>
                    <a:gd name="connsiteY5-452" fmla="*/ 2064426 h 2064427"/>
                    <a:gd name="connsiteX6-453" fmla="*/ 1159 w 788308"/>
                    <a:gd name="connsiteY6-454" fmla="*/ 1806358 h 2064427"/>
                    <a:gd name="connsiteX7-455" fmla="*/ 0 w 788308"/>
                    <a:gd name="connsiteY7-456" fmla="*/ 1072312 h 2064427"/>
                    <a:gd name="connsiteX8-457" fmla="*/ 267608 w 788308"/>
                    <a:gd name="connsiteY8-458" fmla="*/ 0 h 2064427"/>
                    <a:gd name="connsiteX0-459" fmla="*/ 323179 w 787421"/>
                    <a:gd name="connsiteY0-460" fmla="*/ 72332 h 2139285"/>
                    <a:gd name="connsiteX1-461" fmla="*/ 784938 w 787421"/>
                    <a:gd name="connsiteY1-462" fmla="*/ 80914 h 2139285"/>
                    <a:gd name="connsiteX2-463" fmla="*/ 516835 w 787421"/>
                    <a:gd name="connsiteY2-464" fmla="*/ 1142753 h 2139285"/>
                    <a:gd name="connsiteX3-465" fmla="*/ 517294 w 787421"/>
                    <a:gd name="connsiteY3-466" fmla="*/ 1881217 h 2139285"/>
                    <a:gd name="connsiteX4-467" fmla="*/ 259226 w 787421"/>
                    <a:gd name="connsiteY4-468" fmla="*/ 2139285 h 2139285"/>
                    <a:gd name="connsiteX5-469" fmla="*/ 259227 w 787421"/>
                    <a:gd name="connsiteY5-470" fmla="*/ 2139284 h 2139285"/>
                    <a:gd name="connsiteX6-471" fmla="*/ 1159 w 787421"/>
                    <a:gd name="connsiteY6-472" fmla="*/ 1881216 h 2139285"/>
                    <a:gd name="connsiteX7-473" fmla="*/ 0 w 787421"/>
                    <a:gd name="connsiteY7-474" fmla="*/ 1147170 h 2139285"/>
                    <a:gd name="connsiteX8-475" fmla="*/ 323179 w 787421"/>
                    <a:gd name="connsiteY8-476" fmla="*/ 72332 h 2139285"/>
                    <a:gd name="connsiteX0-477" fmla="*/ 323179 w 810872"/>
                    <a:gd name="connsiteY0-478" fmla="*/ 0 h 2066953"/>
                    <a:gd name="connsiteX1-479" fmla="*/ 784938 w 810872"/>
                    <a:gd name="connsiteY1-480" fmla="*/ 8582 h 2066953"/>
                    <a:gd name="connsiteX2-481" fmla="*/ 516835 w 810872"/>
                    <a:gd name="connsiteY2-482" fmla="*/ 1070421 h 2066953"/>
                    <a:gd name="connsiteX3-483" fmla="*/ 517294 w 810872"/>
                    <a:gd name="connsiteY3-484" fmla="*/ 1808885 h 2066953"/>
                    <a:gd name="connsiteX4-485" fmla="*/ 259226 w 810872"/>
                    <a:gd name="connsiteY4-486" fmla="*/ 2066953 h 2066953"/>
                    <a:gd name="connsiteX5-487" fmla="*/ 259227 w 810872"/>
                    <a:gd name="connsiteY5-488" fmla="*/ 2066952 h 2066953"/>
                    <a:gd name="connsiteX6-489" fmla="*/ 1159 w 810872"/>
                    <a:gd name="connsiteY6-490" fmla="*/ 1808884 h 2066953"/>
                    <a:gd name="connsiteX7-491" fmla="*/ 0 w 810872"/>
                    <a:gd name="connsiteY7-492" fmla="*/ 1074838 h 2066953"/>
                    <a:gd name="connsiteX8-493" fmla="*/ 323179 w 810872"/>
                    <a:gd name="connsiteY8-494" fmla="*/ 0 h 2066953"/>
                    <a:gd name="connsiteX0-495" fmla="*/ 323179 w 797169"/>
                    <a:gd name="connsiteY0-496" fmla="*/ 0 h 2066953"/>
                    <a:gd name="connsiteX1-497" fmla="*/ 784938 w 797169"/>
                    <a:gd name="connsiteY1-498" fmla="*/ 8582 h 2066953"/>
                    <a:gd name="connsiteX2-499" fmla="*/ 516835 w 797169"/>
                    <a:gd name="connsiteY2-500" fmla="*/ 1070421 h 2066953"/>
                    <a:gd name="connsiteX3-501" fmla="*/ 517294 w 797169"/>
                    <a:gd name="connsiteY3-502" fmla="*/ 1808885 h 2066953"/>
                    <a:gd name="connsiteX4-503" fmla="*/ 259226 w 797169"/>
                    <a:gd name="connsiteY4-504" fmla="*/ 2066953 h 2066953"/>
                    <a:gd name="connsiteX5-505" fmla="*/ 259227 w 797169"/>
                    <a:gd name="connsiteY5-506" fmla="*/ 2066952 h 2066953"/>
                    <a:gd name="connsiteX6-507" fmla="*/ 1159 w 797169"/>
                    <a:gd name="connsiteY6-508" fmla="*/ 1808884 h 2066953"/>
                    <a:gd name="connsiteX7-509" fmla="*/ 0 w 797169"/>
                    <a:gd name="connsiteY7-510" fmla="*/ 1074838 h 2066953"/>
                    <a:gd name="connsiteX8-511" fmla="*/ 323179 w 797169"/>
                    <a:gd name="connsiteY8-512" fmla="*/ 0 h 20669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Rectangle: Rounded Corners 1"/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-1" fmla="*/ 0 w 535099"/>
                    <a:gd name="connsiteY0-2" fmla="*/ 258068 h 1562101"/>
                    <a:gd name="connsiteX1-3" fmla="*/ 258068 w 535099"/>
                    <a:gd name="connsiteY1-4" fmla="*/ 0 h 1562101"/>
                    <a:gd name="connsiteX2-5" fmla="*/ 258068 w 535099"/>
                    <a:gd name="connsiteY2-6" fmla="*/ 0 h 1562101"/>
                    <a:gd name="connsiteX3-7" fmla="*/ 516136 w 535099"/>
                    <a:gd name="connsiteY3-8" fmla="*/ 258068 h 1562101"/>
                    <a:gd name="connsiteX4-9" fmla="*/ 515676 w 535099"/>
                    <a:gd name="connsiteY4-10" fmla="*/ 565569 h 1562101"/>
                    <a:gd name="connsiteX5-11" fmla="*/ 516135 w 535099"/>
                    <a:gd name="connsiteY5-12" fmla="*/ 1304033 h 1562101"/>
                    <a:gd name="connsiteX6-13" fmla="*/ 258067 w 535099"/>
                    <a:gd name="connsiteY6-14" fmla="*/ 1562101 h 1562101"/>
                    <a:gd name="connsiteX7-15" fmla="*/ 258068 w 535099"/>
                    <a:gd name="connsiteY7-16" fmla="*/ 1562100 h 1562101"/>
                    <a:gd name="connsiteX8-17" fmla="*/ 0 w 535099"/>
                    <a:gd name="connsiteY8-18" fmla="*/ 1304032 h 1562101"/>
                    <a:gd name="connsiteX9" fmla="*/ 0 w 535099"/>
                    <a:gd name="connsiteY9" fmla="*/ 258068 h 1562101"/>
                    <a:gd name="connsiteX0-19" fmla="*/ 1159 w 536258"/>
                    <a:gd name="connsiteY0-20" fmla="*/ 258068 h 1562101"/>
                    <a:gd name="connsiteX1-21" fmla="*/ 259227 w 536258"/>
                    <a:gd name="connsiteY1-22" fmla="*/ 0 h 1562101"/>
                    <a:gd name="connsiteX2-23" fmla="*/ 259227 w 536258"/>
                    <a:gd name="connsiteY2-24" fmla="*/ 0 h 1562101"/>
                    <a:gd name="connsiteX3-25" fmla="*/ 517295 w 536258"/>
                    <a:gd name="connsiteY3-26" fmla="*/ 258068 h 1562101"/>
                    <a:gd name="connsiteX4-27" fmla="*/ 516835 w 536258"/>
                    <a:gd name="connsiteY4-28" fmla="*/ 565569 h 1562101"/>
                    <a:gd name="connsiteX5-29" fmla="*/ 517294 w 536258"/>
                    <a:gd name="connsiteY5-30" fmla="*/ 1304033 h 1562101"/>
                    <a:gd name="connsiteX6-31" fmla="*/ 259226 w 536258"/>
                    <a:gd name="connsiteY6-32" fmla="*/ 1562101 h 1562101"/>
                    <a:gd name="connsiteX7-33" fmla="*/ 259227 w 536258"/>
                    <a:gd name="connsiteY7-34" fmla="*/ 1562100 h 1562101"/>
                    <a:gd name="connsiteX8-35" fmla="*/ 1159 w 536258"/>
                    <a:gd name="connsiteY8-36" fmla="*/ 1304032 h 1562101"/>
                    <a:gd name="connsiteX9-37" fmla="*/ 0 w 536258"/>
                    <a:gd name="connsiteY9-38" fmla="*/ 569986 h 1562101"/>
                    <a:gd name="connsiteX10" fmla="*/ 1159 w 536258"/>
                    <a:gd name="connsiteY10" fmla="*/ 258068 h 1562101"/>
                    <a:gd name="connsiteX0-39" fmla="*/ 1159 w 536258"/>
                    <a:gd name="connsiteY0-40" fmla="*/ 258068 h 1562101"/>
                    <a:gd name="connsiteX1-41" fmla="*/ 259227 w 536258"/>
                    <a:gd name="connsiteY1-42" fmla="*/ 0 h 1562101"/>
                    <a:gd name="connsiteX2-43" fmla="*/ 259227 w 536258"/>
                    <a:gd name="connsiteY2-44" fmla="*/ 0 h 1562101"/>
                    <a:gd name="connsiteX3-45" fmla="*/ 517295 w 536258"/>
                    <a:gd name="connsiteY3-46" fmla="*/ 258068 h 1562101"/>
                    <a:gd name="connsiteX4-47" fmla="*/ 516835 w 536258"/>
                    <a:gd name="connsiteY4-48" fmla="*/ 565569 h 1562101"/>
                    <a:gd name="connsiteX5-49" fmla="*/ 517294 w 536258"/>
                    <a:gd name="connsiteY5-50" fmla="*/ 1304033 h 1562101"/>
                    <a:gd name="connsiteX6-51" fmla="*/ 259226 w 536258"/>
                    <a:gd name="connsiteY6-52" fmla="*/ 1562101 h 1562101"/>
                    <a:gd name="connsiteX7-53" fmla="*/ 259227 w 536258"/>
                    <a:gd name="connsiteY7-54" fmla="*/ 1562100 h 1562101"/>
                    <a:gd name="connsiteX8-55" fmla="*/ 1159 w 536258"/>
                    <a:gd name="connsiteY8-56" fmla="*/ 1304032 h 1562101"/>
                    <a:gd name="connsiteX9-57" fmla="*/ 0 w 536258"/>
                    <a:gd name="connsiteY9-58" fmla="*/ 569986 h 1562101"/>
                    <a:gd name="connsiteX10-59" fmla="*/ 1159 w 536258"/>
                    <a:gd name="connsiteY10-60" fmla="*/ 258068 h 1562101"/>
                    <a:gd name="connsiteX0-61" fmla="*/ 1159 w 536258"/>
                    <a:gd name="connsiteY0-62" fmla="*/ 258068 h 1562101"/>
                    <a:gd name="connsiteX1-63" fmla="*/ 259227 w 536258"/>
                    <a:gd name="connsiteY1-64" fmla="*/ 0 h 1562101"/>
                    <a:gd name="connsiteX2-65" fmla="*/ 517295 w 536258"/>
                    <a:gd name="connsiteY2-66" fmla="*/ 258068 h 1562101"/>
                    <a:gd name="connsiteX3-67" fmla="*/ 516835 w 536258"/>
                    <a:gd name="connsiteY3-68" fmla="*/ 565569 h 1562101"/>
                    <a:gd name="connsiteX4-69" fmla="*/ 517294 w 536258"/>
                    <a:gd name="connsiteY4-70" fmla="*/ 1304033 h 1562101"/>
                    <a:gd name="connsiteX5-71" fmla="*/ 259226 w 536258"/>
                    <a:gd name="connsiteY5-72" fmla="*/ 1562101 h 1562101"/>
                    <a:gd name="connsiteX6-73" fmla="*/ 259227 w 536258"/>
                    <a:gd name="connsiteY6-74" fmla="*/ 1562100 h 1562101"/>
                    <a:gd name="connsiteX7-75" fmla="*/ 1159 w 536258"/>
                    <a:gd name="connsiteY7-76" fmla="*/ 1304032 h 1562101"/>
                    <a:gd name="connsiteX8-77" fmla="*/ 0 w 536258"/>
                    <a:gd name="connsiteY8-78" fmla="*/ 569986 h 1562101"/>
                    <a:gd name="connsiteX9-79" fmla="*/ 1159 w 536258"/>
                    <a:gd name="connsiteY9-80" fmla="*/ 258068 h 1562101"/>
                    <a:gd name="connsiteX0-81" fmla="*/ 1159 w 555374"/>
                    <a:gd name="connsiteY0-82" fmla="*/ 38714 h 1342747"/>
                    <a:gd name="connsiteX1-83" fmla="*/ 517295 w 555374"/>
                    <a:gd name="connsiteY1-84" fmla="*/ 38714 h 1342747"/>
                    <a:gd name="connsiteX2-85" fmla="*/ 516835 w 555374"/>
                    <a:gd name="connsiteY2-86" fmla="*/ 346215 h 1342747"/>
                    <a:gd name="connsiteX3-87" fmla="*/ 517294 w 555374"/>
                    <a:gd name="connsiteY3-88" fmla="*/ 1084679 h 1342747"/>
                    <a:gd name="connsiteX4-89" fmla="*/ 259226 w 555374"/>
                    <a:gd name="connsiteY4-90" fmla="*/ 1342747 h 1342747"/>
                    <a:gd name="connsiteX5-91" fmla="*/ 259227 w 555374"/>
                    <a:gd name="connsiteY5-92" fmla="*/ 1342746 h 1342747"/>
                    <a:gd name="connsiteX6-93" fmla="*/ 1159 w 555374"/>
                    <a:gd name="connsiteY6-94" fmla="*/ 1084678 h 1342747"/>
                    <a:gd name="connsiteX7-95" fmla="*/ 0 w 555374"/>
                    <a:gd name="connsiteY7-96" fmla="*/ 350632 h 1342747"/>
                    <a:gd name="connsiteX8-97" fmla="*/ 1159 w 555374"/>
                    <a:gd name="connsiteY8-98" fmla="*/ 38714 h 1342747"/>
                    <a:gd name="connsiteX0-99" fmla="*/ 263994 w 535905"/>
                    <a:gd name="connsiteY0-100" fmla="*/ 3045 h 2060243"/>
                    <a:gd name="connsiteX1-101" fmla="*/ 517295 w 535905"/>
                    <a:gd name="connsiteY1-102" fmla="*/ 756210 h 2060243"/>
                    <a:gd name="connsiteX2-103" fmla="*/ 516835 w 535905"/>
                    <a:gd name="connsiteY2-104" fmla="*/ 1063711 h 2060243"/>
                    <a:gd name="connsiteX3-105" fmla="*/ 517294 w 535905"/>
                    <a:gd name="connsiteY3-106" fmla="*/ 1802175 h 2060243"/>
                    <a:gd name="connsiteX4-107" fmla="*/ 259226 w 535905"/>
                    <a:gd name="connsiteY4-108" fmla="*/ 2060243 h 2060243"/>
                    <a:gd name="connsiteX5-109" fmla="*/ 259227 w 535905"/>
                    <a:gd name="connsiteY5-110" fmla="*/ 2060242 h 2060243"/>
                    <a:gd name="connsiteX6-111" fmla="*/ 1159 w 535905"/>
                    <a:gd name="connsiteY6-112" fmla="*/ 1802174 h 2060243"/>
                    <a:gd name="connsiteX7-113" fmla="*/ 0 w 535905"/>
                    <a:gd name="connsiteY7-114" fmla="*/ 1068128 h 2060243"/>
                    <a:gd name="connsiteX8-115" fmla="*/ 263994 w 535905"/>
                    <a:gd name="connsiteY8-116" fmla="*/ 3045 h 2060243"/>
                    <a:gd name="connsiteX0-117" fmla="*/ 263994 w 664925"/>
                    <a:gd name="connsiteY0-118" fmla="*/ 87056 h 2144254"/>
                    <a:gd name="connsiteX1-119" fmla="*/ 658652 w 664925"/>
                    <a:gd name="connsiteY1-120" fmla="*/ 93682 h 2144254"/>
                    <a:gd name="connsiteX2-121" fmla="*/ 516835 w 664925"/>
                    <a:gd name="connsiteY2-122" fmla="*/ 1147722 h 2144254"/>
                    <a:gd name="connsiteX3-123" fmla="*/ 517294 w 664925"/>
                    <a:gd name="connsiteY3-124" fmla="*/ 1886186 h 2144254"/>
                    <a:gd name="connsiteX4-125" fmla="*/ 259226 w 664925"/>
                    <a:gd name="connsiteY4-126" fmla="*/ 2144254 h 2144254"/>
                    <a:gd name="connsiteX5-127" fmla="*/ 259227 w 664925"/>
                    <a:gd name="connsiteY5-128" fmla="*/ 2144253 h 2144254"/>
                    <a:gd name="connsiteX6-129" fmla="*/ 1159 w 664925"/>
                    <a:gd name="connsiteY6-130" fmla="*/ 1886185 h 2144254"/>
                    <a:gd name="connsiteX7-131" fmla="*/ 0 w 664925"/>
                    <a:gd name="connsiteY7-132" fmla="*/ 1152139 h 2144254"/>
                    <a:gd name="connsiteX8-133" fmla="*/ 263994 w 664925"/>
                    <a:gd name="connsiteY8-134" fmla="*/ 87056 h 2144254"/>
                    <a:gd name="connsiteX0-135" fmla="*/ 263994 w 710801"/>
                    <a:gd name="connsiteY0-136" fmla="*/ 28420 h 2085618"/>
                    <a:gd name="connsiteX1-137" fmla="*/ 658652 w 710801"/>
                    <a:gd name="connsiteY1-138" fmla="*/ 35046 h 2085618"/>
                    <a:gd name="connsiteX2-139" fmla="*/ 516835 w 710801"/>
                    <a:gd name="connsiteY2-140" fmla="*/ 1089086 h 2085618"/>
                    <a:gd name="connsiteX3-141" fmla="*/ 517294 w 710801"/>
                    <a:gd name="connsiteY3-142" fmla="*/ 1827550 h 2085618"/>
                    <a:gd name="connsiteX4-143" fmla="*/ 259226 w 710801"/>
                    <a:gd name="connsiteY4-144" fmla="*/ 2085618 h 2085618"/>
                    <a:gd name="connsiteX5-145" fmla="*/ 259227 w 710801"/>
                    <a:gd name="connsiteY5-146" fmla="*/ 2085617 h 2085618"/>
                    <a:gd name="connsiteX6-147" fmla="*/ 1159 w 710801"/>
                    <a:gd name="connsiteY6-148" fmla="*/ 1827549 h 2085618"/>
                    <a:gd name="connsiteX7-149" fmla="*/ 0 w 710801"/>
                    <a:gd name="connsiteY7-150" fmla="*/ 1093503 h 2085618"/>
                    <a:gd name="connsiteX8-151" fmla="*/ 263994 w 710801"/>
                    <a:gd name="connsiteY8-152" fmla="*/ 28420 h 2085618"/>
                    <a:gd name="connsiteX0-153" fmla="*/ 263994 w 710801"/>
                    <a:gd name="connsiteY0-154" fmla="*/ 7864 h 2065062"/>
                    <a:gd name="connsiteX1-155" fmla="*/ 658652 w 710801"/>
                    <a:gd name="connsiteY1-156" fmla="*/ 14490 h 2065062"/>
                    <a:gd name="connsiteX2-157" fmla="*/ 516835 w 710801"/>
                    <a:gd name="connsiteY2-158" fmla="*/ 1068530 h 2065062"/>
                    <a:gd name="connsiteX3-159" fmla="*/ 517294 w 710801"/>
                    <a:gd name="connsiteY3-160" fmla="*/ 1806994 h 2065062"/>
                    <a:gd name="connsiteX4-161" fmla="*/ 259226 w 710801"/>
                    <a:gd name="connsiteY4-162" fmla="*/ 2065062 h 2065062"/>
                    <a:gd name="connsiteX5-163" fmla="*/ 259227 w 710801"/>
                    <a:gd name="connsiteY5-164" fmla="*/ 2065061 h 2065062"/>
                    <a:gd name="connsiteX6-165" fmla="*/ 1159 w 710801"/>
                    <a:gd name="connsiteY6-166" fmla="*/ 1806993 h 2065062"/>
                    <a:gd name="connsiteX7-167" fmla="*/ 0 w 710801"/>
                    <a:gd name="connsiteY7-168" fmla="*/ 1072947 h 2065062"/>
                    <a:gd name="connsiteX8-169" fmla="*/ 263994 w 710801"/>
                    <a:gd name="connsiteY8-170" fmla="*/ 7864 h 2065062"/>
                    <a:gd name="connsiteX0-171" fmla="*/ 263994 w 713316"/>
                    <a:gd name="connsiteY0-172" fmla="*/ 0 h 2057198"/>
                    <a:gd name="connsiteX1-173" fmla="*/ 658652 w 713316"/>
                    <a:gd name="connsiteY1-174" fmla="*/ 6626 h 2057198"/>
                    <a:gd name="connsiteX2-175" fmla="*/ 516835 w 713316"/>
                    <a:gd name="connsiteY2-176" fmla="*/ 1060666 h 2057198"/>
                    <a:gd name="connsiteX3-177" fmla="*/ 517294 w 713316"/>
                    <a:gd name="connsiteY3-178" fmla="*/ 1799130 h 2057198"/>
                    <a:gd name="connsiteX4-179" fmla="*/ 259226 w 713316"/>
                    <a:gd name="connsiteY4-180" fmla="*/ 2057198 h 2057198"/>
                    <a:gd name="connsiteX5-181" fmla="*/ 259227 w 713316"/>
                    <a:gd name="connsiteY5-182" fmla="*/ 2057197 h 2057198"/>
                    <a:gd name="connsiteX6-183" fmla="*/ 1159 w 713316"/>
                    <a:gd name="connsiteY6-184" fmla="*/ 1799129 h 2057198"/>
                    <a:gd name="connsiteX7-185" fmla="*/ 0 w 713316"/>
                    <a:gd name="connsiteY7-186" fmla="*/ 1065083 h 2057198"/>
                    <a:gd name="connsiteX8-187" fmla="*/ 263994 w 713316"/>
                    <a:gd name="connsiteY8-188" fmla="*/ 0 h 2057198"/>
                    <a:gd name="connsiteX0-189" fmla="*/ 263994 w 663537"/>
                    <a:gd name="connsiteY0-190" fmla="*/ 33591 h 2090789"/>
                    <a:gd name="connsiteX1-191" fmla="*/ 658652 w 663537"/>
                    <a:gd name="connsiteY1-192" fmla="*/ 40217 h 2090789"/>
                    <a:gd name="connsiteX2-193" fmla="*/ 516835 w 663537"/>
                    <a:gd name="connsiteY2-194" fmla="*/ 1094257 h 2090789"/>
                    <a:gd name="connsiteX3-195" fmla="*/ 517294 w 663537"/>
                    <a:gd name="connsiteY3-196" fmla="*/ 1832721 h 2090789"/>
                    <a:gd name="connsiteX4-197" fmla="*/ 259226 w 663537"/>
                    <a:gd name="connsiteY4-198" fmla="*/ 2090789 h 2090789"/>
                    <a:gd name="connsiteX5-199" fmla="*/ 259227 w 663537"/>
                    <a:gd name="connsiteY5-200" fmla="*/ 2090788 h 2090789"/>
                    <a:gd name="connsiteX6-201" fmla="*/ 1159 w 663537"/>
                    <a:gd name="connsiteY6-202" fmla="*/ 1832720 h 2090789"/>
                    <a:gd name="connsiteX7-203" fmla="*/ 0 w 663537"/>
                    <a:gd name="connsiteY7-204" fmla="*/ 1098674 h 2090789"/>
                    <a:gd name="connsiteX8-205" fmla="*/ 263994 w 663537"/>
                    <a:gd name="connsiteY8-206" fmla="*/ 33591 h 2090789"/>
                    <a:gd name="connsiteX0-207" fmla="*/ 263994 w 666512"/>
                    <a:gd name="connsiteY0-208" fmla="*/ 0 h 2057198"/>
                    <a:gd name="connsiteX1-209" fmla="*/ 658652 w 666512"/>
                    <a:gd name="connsiteY1-210" fmla="*/ 6626 h 2057198"/>
                    <a:gd name="connsiteX2-211" fmla="*/ 516835 w 666512"/>
                    <a:gd name="connsiteY2-212" fmla="*/ 1060666 h 2057198"/>
                    <a:gd name="connsiteX3-213" fmla="*/ 517294 w 666512"/>
                    <a:gd name="connsiteY3-214" fmla="*/ 1799130 h 2057198"/>
                    <a:gd name="connsiteX4-215" fmla="*/ 259226 w 666512"/>
                    <a:gd name="connsiteY4-216" fmla="*/ 2057198 h 2057198"/>
                    <a:gd name="connsiteX5-217" fmla="*/ 259227 w 666512"/>
                    <a:gd name="connsiteY5-218" fmla="*/ 2057197 h 2057198"/>
                    <a:gd name="connsiteX6-219" fmla="*/ 1159 w 666512"/>
                    <a:gd name="connsiteY6-220" fmla="*/ 1799129 h 2057198"/>
                    <a:gd name="connsiteX7-221" fmla="*/ 0 w 666512"/>
                    <a:gd name="connsiteY7-222" fmla="*/ 1065083 h 2057198"/>
                    <a:gd name="connsiteX8-223" fmla="*/ 263994 w 666512"/>
                    <a:gd name="connsiteY8-224" fmla="*/ 0 h 2057198"/>
                    <a:gd name="connsiteX0-225" fmla="*/ 263994 w 661028"/>
                    <a:gd name="connsiteY0-226" fmla="*/ 9281 h 2066479"/>
                    <a:gd name="connsiteX1-227" fmla="*/ 658652 w 661028"/>
                    <a:gd name="connsiteY1-228" fmla="*/ 15907 h 2066479"/>
                    <a:gd name="connsiteX2-229" fmla="*/ 516835 w 661028"/>
                    <a:gd name="connsiteY2-230" fmla="*/ 1069947 h 2066479"/>
                    <a:gd name="connsiteX3-231" fmla="*/ 517294 w 661028"/>
                    <a:gd name="connsiteY3-232" fmla="*/ 1808411 h 2066479"/>
                    <a:gd name="connsiteX4-233" fmla="*/ 259226 w 661028"/>
                    <a:gd name="connsiteY4-234" fmla="*/ 2066479 h 2066479"/>
                    <a:gd name="connsiteX5-235" fmla="*/ 259227 w 661028"/>
                    <a:gd name="connsiteY5-236" fmla="*/ 2066478 h 2066479"/>
                    <a:gd name="connsiteX6-237" fmla="*/ 1159 w 661028"/>
                    <a:gd name="connsiteY6-238" fmla="*/ 1808410 h 2066479"/>
                    <a:gd name="connsiteX7-239" fmla="*/ 0 w 661028"/>
                    <a:gd name="connsiteY7-240" fmla="*/ 1074364 h 2066479"/>
                    <a:gd name="connsiteX8-241" fmla="*/ 263994 w 661028"/>
                    <a:gd name="connsiteY8-242" fmla="*/ 9281 h 2066479"/>
                    <a:gd name="connsiteX0-243" fmla="*/ 263994 w 661136"/>
                    <a:gd name="connsiteY0-244" fmla="*/ 1620 h 2058818"/>
                    <a:gd name="connsiteX1-245" fmla="*/ 658652 w 661136"/>
                    <a:gd name="connsiteY1-246" fmla="*/ 8246 h 2058818"/>
                    <a:gd name="connsiteX2-247" fmla="*/ 516835 w 661136"/>
                    <a:gd name="connsiteY2-248" fmla="*/ 1062286 h 2058818"/>
                    <a:gd name="connsiteX3-249" fmla="*/ 517294 w 661136"/>
                    <a:gd name="connsiteY3-250" fmla="*/ 1800750 h 2058818"/>
                    <a:gd name="connsiteX4-251" fmla="*/ 259226 w 661136"/>
                    <a:gd name="connsiteY4-252" fmla="*/ 2058818 h 2058818"/>
                    <a:gd name="connsiteX5-253" fmla="*/ 259227 w 661136"/>
                    <a:gd name="connsiteY5-254" fmla="*/ 2058817 h 2058818"/>
                    <a:gd name="connsiteX6-255" fmla="*/ 1159 w 661136"/>
                    <a:gd name="connsiteY6-256" fmla="*/ 1800749 h 2058818"/>
                    <a:gd name="connsiteX7-257" fmla="*/ 0 w 661136"/>
                    <a:gd name="connsiteY7-258" fmla="*/ 1066703 h 2058818"/>
                    <a:gd name="connsiteX8-259" fmla="*/ 263994 w 661136"/>
                    <a:gd name="connsiteY8-260" fmla="*/ 1620 h 2058818"/>
                    <a:gd name="connsiteX0-261" fmla="*/ 263994 w 658957"/>
                    <a:gd name="connsiteY0-262" fmla="*/ 9787 h 2066985"/>
                    <a:gd name="connsiteX1-263" fmla="*/ 656443 w 658957"/>
                    <a:gd name="connsiteY1-264" fmla="*/ 5370 h 2066985"/>
                    <a:gd name="connsiteX2-265" fmla="*/ 516835 w 658957"/>
                    <a:gd name="connsiteY2-266" fmla="*/ 1070453 h 2066985"/>
                    <a:gd name="connsiteX3-267" fmla="*/ 517294 w 658957"/>
                    <a:gd name="connsiteY3-268" fmla="*/ 1808917 h 2066985"/>
                    <a:gd name="connsiteX4-269" fmla="*/ 259226 w 658957"/>
                    <a:gd name="connsiteY4-270" fmla="*/ 2066985 h 2066985"/>
                    <a:gd name="connsiteX5-271" fmla="*/ 259227 w 658957"/>
                    <a:gd name="connsiteY5-272" fmla="*/ 2066984 h 2066985"/>
                    <a:gd name="connsiteX6-273" fmla="*/ 1159 w 658957"/>
                    <a:gd name="connsiteY6-274" fmla="*/ 1808916 h 2066985"/>
                    <a:gd name="connsiteX7-275" fmla="*/ 0 w 658957"/>
                    <a:gd name="connsiteY7-276" fmla="*/ 1074870 h 2066985"/>
                    <a:gd name="connsiteX8-277" fmla="*/ 263994 w 658957"/>
                    <a:gd name="connsiteY8-278" fmla="*/ 9787 h 2066985"/>
                    <a:gd name="connsiteX0-279" fmla="*/ 263994 w 658983"/>
                    <a:gd name="connsiteY0-280" fmla="*/ 6145 h 2063343"/>
                    <a:gd name="connsiteX1-281" fmla="*/ 656443 w 658983"/>
                    <a:gd name="connsiteY1-282" fmla="*/ 1728 h 2063343"/>
                    <a:gd name="connsiteX2-283" fmla="*/ 516835 w 658983"/>
                    <a:gd name="connsiteY2-284" fmla="*/ 1066811 h 2063343"/>
                    <a:gd name="connsiteX3-285" fmla="*/ 517294 w 658983"/>
                    <a:gd name="connsiteY3-286" fmla="*/ 1805275 h 2063343"/>
                    <a:gd name="connsiteX4-287" fmla="*/ 259226 w 658983"/>
                    <a:gd name="connsiteY4-288" fmla="*/ 2063343 h 2063343"/>
                    <a:gd name="connsiteX5-289" fmla="*/ 259227 w 658983"/>
                    <a:gd name="connsiteY5-290" fmla="*/ 2063342 h 2063343"/>
                    <a:gd name="connsiteX6-291" fmla="*/ 1159 w 658983"/>
                    <a:gd name="connsiteY6-292" fmla="*/ 1805274 h 2063343"/>
                    <a:gd name="connsiteX7-293" fmla="*/ 0 w 658983"/>
                    <a:gd name="connsiteY7-294" fmla="*/ 1071228 h 2063343"/>
                    <a:gd name="connsiteX8-295" fmla="*/ 263994 w 658983"/>
                    <a:gd name="connsiteY8-296" fmla="*/ 6145 h 2063343"/>
                    <a:gd name="connsiteX0-297" fmla="*/ 263994 w 678609"/>
                    <a:gd name="connsiteY0-298" fmla="*/ 7785 h 2064983"/>
                    <a:gd name="connsiteX1-299" fmla="*/ 676321 w 678609"/>
                    <a:gd name="connsiteY1-300" fmla="*/ 1560 h 2064983"/>
                    <a:gd name="connsiteX2-301" fmla="*/ 516835 w 678609"/>
                    <a:gd name="connsiteY2-302" fmla="*/ 1068451 h 2064983"/>
                    <a:gd name="connsiteX3-303" fmla="*/ 517294 w 678609"/>
                    <a:gd name="connsiteY3-304" fmla="*/ 1806915 h 2064983"/>
                    <a:gd name="connsiteX4-305" fmla="*/ 259226 w 678609"/>
                    <a:gd name="connsiteY4-306" fmla="*/ 2064983 h 2064983"/>
                    <a:gd name="connsiteX5-307" fmla="*/ 259227 w 678609"/>
                    <a:gd name="connsiteY5-308" fmla="*/ 2064982 h 2064983"/>
                    <a:gd name="connsiteX6-309" fmla="*/ 1159 w 678609"/>
                    <a:gd name="connsiteY6-310" fmla="*/ 1806914 h 2064983"/>
                    <a:gd name="connsiteX7-311" fmla="*/ 0 w 678609"/>
                    <a:gd name="connsiteY7-312" fmla="*/ 1072868 h 2064983"/>
                    <a:gd name="connsiteX8-313" fmla="*/ 263994 w 678609"/>
                    <a:gd name="connsiteY8-314" fmla="*/ 7785 h 2064983"/>
                    <a:gd name="connsiteX0-315" fmla="*/ 263994 w 676632"/>
                    <a:gd name="connsiteY0-316" fmla="*/ 31105 h 2088303"/>
                    <a:gd name="connsiteX1-317" fmla="*/ 676321 w 676632"/>
                    <a:gd name="connsiteY1-318" fmla="*/ 24880 h 2088303"/>
                    <a:gd name="connsiteX2-319" fmla="*/ 516835 w 676632"/>
                    <a:gd name="connsiteY2-320" fmla="*/ 1091771 h 2088303"/>
                    <a:gd name="connsiteX3-321" fmla="*/ 517294 w 676632"/>
                    <a:gd name="connsiteY3-322" fmla="*/ 1830235 h 2088303"/>
                    <a:gd name="connsiteX4-323" fmla="*/ 259226 w 676632"/>
                    <a:gd name="connsiteY4-324" fmla="*/ 2088303 h 2088303"/>
                    <a:gd name="connsiteX5-325" fmla="*/ 259227 w 676632"/>
                    <a:gd name="connsiteY5-326" fmla="*/ 2088302 h 2088303"/>
                    <a:gd name="connsiteX6-327" fmla="*/ 1159 w 676632"/>
                    <a:gd name="connsiteY6-328" fmla="*/ 1830234 h 2088303"/>
                    <a:gd name="connsiteX7-329" fmla="*/ 0 w 676632"/>
                    <a:gd name="connsiteY7-330" fmla="*/ 1096188 h 2088303"/>
                    <a:gd name="connsiteX8-331" fmla="*/ 263994 w 676632"/>
                    <a:gd name="connsiteY8-332" fmla="*/ 31105 h 2088303"/>
                    <a:gd name="connsiteX0-333" fmla="*/ 263994 w 676730"/>
                    <a:gd name="connsiteY0-334" fmla="*/ 6225 h 2063423"/>
                    <a:gd name="connsiteX1-335" fmla="*/ 676321 w 676730"/>
                    <a:gd name="connsiteY1-336" fmla="*/ 0 h 2063423"/>
                    <a:gd name="connsiteX2-337" fmla="*/ 516835 w 676730"/>
                    <a:gd name="connsiteY2-338" fmla="*/ 1066891 h 2063423"/>
                    <a:gd name="connsiteX3-339" fmla="*/ 517294 w 676730"/>
                    <a:gd name="connsiteY3-340" fmla="*/ 1805355 h 2063423"/>
                    <a:gd name="connsiteX4-341" fmla="*/ 259226 w 676730"/>
                    <a:gd name="connsiteY4-342" fmla="*/ 2063423 h 2063423"/>
                    <a:gd name="connsiteX5-343" fmla="*/ 259227 w 676730"/>
                    <a:gd name="connsiteY5-344" fmla="*/ 2063422 h 2063423"/>
                    <a:gd name="connsiteX6-345" fmla="*/ 1159 w 676730"/>
                    <a:gd name="connsiteY6-346" fmla="*/ 1805354 h 2063423"/>
                    <a:gd name="connsiteX7-347" fmla="*/ 0 w 676730"/>
                    <a:gd name="connsiteY7-348" fmla="*/ 1071308 h 2063423"/>
                    <a:gd name="connsiteX8-349" fmla="*/ 263994 w 676730"/>
                    <a:gd name="connsiteY8-350" fmla="*/ 6225 h 2063423"/>
                    <a:gd name="connsiteX0-351" fmla="*/ 267608 w 681973"/>
                    <a:gd name="connsiteY0-352" fmla="*/ 78285 h 2142712"/>
                    <a:gd name="connsiteX1-353" fmla="*/ 676321 w 681973"/>
                    <a:gd name="connsiteY1-354" fmla="*/ 79289 h 2142712"/>
                    <a:gd name="connsiteX2-355" fmla="*/ 516835 w 681973"/>
                    <a:gd name="connsiteY2-356" fmla="*/ 1146180 h 2142712"/>
                    <a:gd name="connsiteX3-357" fmla="*/ 517294 w 681973"/>
                    <a:gd name="connsiteY3-358" fmla="*/ 1884644 h 2142712"/>
                    <a:gd name="connsiteX4-359" fmla="*/ 259226 w 681973"/>
                    <a:gd name="connsiteY4-360" fmla="*/ 2142712 h 2142712"/>
                    <a:gd name="connsiteX5-361" fmla="*/ 259227 w 681973"/>
                    <a:gd name="connsiteY5-362" fmla="*/ 2142711 h 2142712"/>
                    <a:gd name="connsiteX6-363" fmla="*/ 1159 w 681973"/>
                    <a:gd name="connsiteY6-364" fmla="*/ 1884643 h 2142712"/>
                    <a:gd name="connsiteX7-365" fmla="*/ 0 w 681973"/>
                    <a:gd name="connsiteY7-366" fmla="*/ 1150597 h 2142712"/>
                    <a:gd name="connsiteX8-367" fmla="*/ 267608 w 681973"/>
                    <a:gd name="connsiteY8-368" fmla="*/ 78285 h 2142712"/>
                    <a:gd name="connsiteX0-369" fmla="*/ 267608 w 730032"/>
                    <a:gd name="connsiteY0-370" fmla="*/ 0 h 2064427"/>
                    <a:gd name="connsiteX1-371" fmla="*/ 676321 w 730032"/>
                    <a:gd name="connsiteY1-372" fmla="*/ 1004 h 2064427"/>
                    <a:gd name="connsiteX2-373" fmla="*/ 516835 w 730032"/>
                    <a:gd name="connsiteY2-374" fmla="*/ 1067895 h 2064427"/>
                    <a:gd name="connsiteX3-375" fmla="*/ 517294 w 730032"/>
                    <a:gd name="connsiteY3-376" fmla="*/ 1806359 h 2064427"/>
                    <a:gd name="connsiteX4-377" fmla="*/ 259226 w 730032"/>
                    <a:gd name="connsiteY4-378" fmla="*/ 2064427 h 2064427"/>
                    <a:gd name="connsiteX5-379" fmla="*/ 259227 w 730032"/>
                    <a:gd name="connsiteY5-380" fmla="*/ 2064426 h 2064427"/>
                    <a:gd name="connsiteX6-381" fmla="*/ 1159 w 730032"/>
                    <a:gd name="connsiteY6-382" fmla="*/ 1806358 h 2064427"/>
                    <a:gd name="connsiteX7-383" fmla="*/ 0 w 730032"/>
                    <a:gd name="connsiteY7-384" fmla="*/ 1072312 h 2064427"/>
                    <a:gd name="connsiteX8-385" fmla="*/ 267608 w 730032"/>
                    <a:gd name="connsiteY8-386" fmla="*/ 0 h 2064427"/>
                    <a:gd name="connsiteX0-387" fmla="*/ 267608 w 681218"/>
                    <a:gd name="connsiteY0-388" fmla="*/ 0 h 2064427"/>
                    <a:gd name="connsiteX1-389" fmla="*/ 676321 w 681218"/>
                    <a:gd name="connsiteY1-390" fmla="*/ 1004 h 2064427"/>
                    <a:gd name="connsiteX2-391" fmla="*/ 516835 w 681218"/>
                    <a:gd name="connsiteY2-392" fmla="*/ 1067895 h 2064427"/>
                    <a:gd name="connsiteX3-393" fmla="*/ 517294 w 681218"/>
                    <a:gd name="connsiteY3-394" fmla="*/ 1806359 h 2064427"/>
                    <a:gd name="connsiteX4-395" fmla="*/ 259226 w 681218"/>
                    <a:gd name="connsiteY4-396" fmla="*/ 2064427 h 2064427"/>
                    <a:gd name="connsiteX5-397" fmla="*/ 259227 w 681218"/>
                    <a:gd name="connsiteY5-398" fmla="*/ 2064426 h 2064427"/>
                    <a:gd name="connsiteX6-399" fmla="*/ 1159 w 681218"/>
                    <a:gd name="connsiteY6-400" fmla="*/ 1806358 h 2064427"/>
                    <a:gd name="connsiteX7-401" fmla="*/ 0 w 681218"/>
                    <a:gd name="connsiteY7-402" fmla="*/ 1072312 h 2064427"/>
                    <a:gd name="connsiteX8-403" fmla="*/ 267608 w 681218"/>
                    <a:gd name="connsiteY8-404" fmla="*/ 0 h 2064427"/>
                    <a:gd name="connsiteX0-405" fmla="*/ 267608 w 788233"/>
                    <a:gd name="connsiteY0-406" fmla="*/ 0 h 2064427"/>
                    <a:gd name="connsiteX1-407" fmla="*/ 784938 w 788233"/>
                    <a:gd name="connsiteY1-408" fmla="*/ 6056 h 2064427"/>
                    <a:gd name="connsiteX2-409" fmla="*/ 516835 w 788233"/>
                    <a:gd name="connsiteY2-410" fmla="*/ 1067895 h 2064427"/>
                    <a:gd name="connsiteX3-411" fmla="*/ 517294 w 788233"/>
                    <a:gd name="connsiteY3-412" fmla="*/ 1806359 h 2064427"/>
                    <a:gd name="connsiteX4-413" fmla="*/ 259226 w 788233"/>
                    <a:gd name="connsiteY4-414" fmla="*/ 2064427 h 2064427"/>
                    <a:gd name="connsiteX5-415" fmla="*/ 259227 w 788233"/>
                    <a:gd name="connsiteY5-416" fmla="*/ 2064426 h 2064427"/>
                    <a:gd name="connsiteX6-417" fmla="*/ 1159 w 788233"/>
                    <a:gd name="connsiteY6-418" fmla="*/ 1806358 h 2064427"/>
                    <a:gd name="connsiteX7-419" fmla="*/ 0 w 788233"/>
                    <a:gd name="connsiteY7-420" fmla="*/ 1072312 h 2064427"/>
                    <a:gd name="connsiteX8-421" fmla="*/ 267608 w 788233"/>
                    <a:gd name="connsiteY8-422" fmla="*/ 0 h 2064427"/>
                    <a:gd name="connsiteX0-423" fmla="*/ 267608 w 788334"/>
                    <a:gd name="connsiteY0-424" fmla="*/ 0 h 2064427"/>
                    <a:gd name="connsiteX1-425" fmla="*/ 784938 w 788334"/>
                    <a:gd name="connsiteY1-426" fmla="*/ 6056 h 2064427"/>
                    <a:gd name="connsiteX2-427" fmla="*/ 516835 w 788334"/>
                    <a:gd name="connsiteY2-428" fmla="*/ 1067895 h 2064427"/>
                    <a:gd name="connsiteX3-429" fmla="*/ 517294 w 788334"/>
                    <a:gd name="connsiteY3-430" fmla="*/ 1806359 h 2064427"/>
                    <a:gd name="connsiteX4-431" fmla="*/ 259226 w 788334"/>
                    <a:gd name="connsiteY4-432" fmla="*/ 2064427 h 2064427"/>
                    <a:gd name="connsiteX5-433" fmla="*/ 259227 w 788334"/>
                    <a:gd name="connsiteY5-434" fmla="*/ 2064426 h 2064427"/>
                    <a:gd name="connsiteX6-435" fmla="*/ 1159 w 788334"/>
                    <a:gd name="connsiteY6-436" fmla="*/ 1806358 h 2064427"/>
                    <a:gd name="connsiteX7-437" fmla="*/ 0 w 788334"/>
                    <a:gd name="connsiteY7-438" fmla="*/ 1072312 h 2064427"/>
                    <a:gd name="connsiteX8-439" fmla="*/ 267608 w 788334"/>
                    <a:gd name="connsiteY8-440" fmla="*/ 0 h 2064427"/>
                    <a:gd name="connsiteX0-441" fmla="*/ 267608 w 788308"/>
                    <a:gd name="connsiteY0-442" fmla="*/ 0 h 2064427"/>
                    <a:gd name="connsiteX1-443" fmla="*/ 784938 w 788308"/>
                    <a:gd name="connsiteY1-444" fmla="*/ 6056 h 2064427"/>
                    <a:gd name="connsiteX2-445" fmla="*/ 516835 w 788308"/>
                    <a:gd name="connsiteY2-446" fmla="*/ 1067895 h 2064427"/>
                    <a:gd name="connsiteX3-447" fmla="*/ 517294 w 788308"/>
                    <a:gd name="connsiteY3-448" fmla="*/ 1806359 h 2064427"/>
                    <a:gd name="connsiteX4-449" fmla="*/ 259226 w 788308"/>
                    <a:gd name="connsiteY4-450" fmla="*/ 2064427 h 2064427"/>
                    <a:gd name="connsiteX5-451" fmla="*/ 259227 w 788308"/>
                    <a:gd name="connsiteY5-452" fmla="*/ 2064426 h 2064427"/>
                    <a:gd name="connsiteX6-453" fmla="*/ 1159 w 788308"/>
                    <a:gd name="connsiteY6-454" fmla="*/ 1806358 h 2064427"/>
                    <a:gd name="connsiteX7-455" fmla="*/ 0 w 788308"/>
                    <a:gd name="connsiteY7-456" fmla="*/ 1072312 h 2064427"/>
                    <a:gd name="connsiteX8-457" fmla="*/ 267608 w 788308"/>
                    <a:gd name="connsiteY8-458" fmla="*/ 0 h 2064427"/>
                    <a:gd name="connsiteX0-459" fmla="*/ 323179 w 787421"/>
                    <a:gd name="connsiteY0-460" fmla="*/ 72332 h 2139285"/>
                    <a:gd name="connsiteX1-461" fmla="*/ 784938 w 787421"/>
                    <a:gd name="connsiteY1-462" fmla="*/ 80914 h 2139285"/>
                    <a:gd name="connsiteX2-463" fmla="*/ 516835 w 787421"/>
                    <a:gd name="connsiteY2-464" fmla="*/ 1142753 h 2139285"/>
                    <a:gd name="connsiteX3-465" fmla="*/ 517294 w 787421"/>
                    <a:gd name="connsiteY3-466" fmla="*/ 1881217 h 2139285"/>
                    <a:gd name="connsiteX4-467" fmla="*/ 259226 w 787421"/>
                    <a:gd name="connsiteY4-468" fmla="*/ 2139285 h 2139285"/>
                    <a:gd name="connsiteX5-469" fmla="*/ 259227 w 787421"/>
                    <a:gd name="connsiteY5-470" fmla="*/ 2139284 h 2139285"/>
                    <a:gd name="connsiteX6-471" fmla="*/ 1159 w 787421"/>
                    <a:gd name="connsiteY6-472" fmla="*/ 1881216 h 2139285"/>
                    <a:gd name="connsiteX7-473" fmla="*/ 0 w 787421"/>
                    <a:gd name="connsiteY7-474" fmla="*/ 1147170 h 2139285"/>
                    <a:gd name="connsiteX8-475" fmla="*/ 323179 w 787421"/>
                    <a:gd name="connsiteY8-476" fmla="*/ 72332 h 2139285"/>
                    <a:gd name="connsiteX0-477" fmla="*/ 323179 w 810872"/>
                    <a:gd name="connsiteY0-478" fmla="*/ 0 h 2066953"/>
                    <a:gd name="connsiteX1-479" fmla="*/ 784938 w 810872"/>
                    <a:gd name="connsiteY1-480" fmla="*/ 8582 h 2066953"/>
                    <a:gd name="connsiteX2-481" fmla="*/ 516835 w 810872"/>
                    <a:gd name="connsiteY2-482" fmla="*/ 1070421 h 2066953"/>
                    <a:gd name="connsiteX3-483" fmla="*/ 517294 w 810872"/>
                    <a:gd name="connsiteY3-484" fmla="*/ 1808885 h 2066953"/>
                    <a:gd name="connsiteX4-485" fmla="*/ 259226 w 810872"/>
                    <a:gd name="connsiteY4-486" fmla="*/ 2066953 h 2066953"/>
                    <a:gd name="connsiteX5-487" fmla="*/ 259227 w 810872"/>
                    <a:gd name="connsiteY5-488" fmla="*/ 2066952 h 2066953"/>
                    <a:gd name="connsiteX6-489" fmla="*/ 1159 w 810872"/>
                    <a:gd name="connsiteY6-490" fmla="*/ 1808884 h 2066953"/>
                    <a:gd name="connsiteX7-491" fmla="*/ 0 w 810872"/>
                    <a:gd name="connsiteY7-492" fmla="*/ 1074838 h 2066953"/>
                    <a:gd name="connsiteX8-493" fmla="*/ 323179 w 810872"/>
                    <a:gd name="connsiteY8-494" fmla="*/ 0 h 2066953"/>
                    <a:gd name="connsiteX0-495" fmla="*/ 323179 w 797169"/>
                    <a:gd name="connsiteY0-496" fmla="*/ 0 h 2066953"/>
                    <a:gd name="connsiteX1-497" fmla="*/ 784938 w 797169"/>
                    <a:gd name="connsiteY1-498" fmla="*/ 8582 h 2066953"/>
                    <a:gd name="connsiteX2-499" fmla="*/ 516835 w 797169"/>
                    <a:gd name="connsiteY2-500" fmla="*/ 1070421 h 2066953"/>
                    <a:gd name="connsiteX3-501" fmla="*/ 517294 w 797169"/>
                    <a:gd name="connsiteY3-502" fmla="*/ 1808885 h 2066953"/>
                    <a:gd name="connsiteX4-503" fmla="*/ 259226 w 797169"/>
                    <a:gd name="connsiteY4-504" fmla="*/ 2066953 h 2066953"/>
                    <a:gd name="connsiteX5-505" fmla="*/ 259227 w 797169"/>
                    <a:gd name="connsiteY5-506" fmla="*/ 2066952 h 2066953"/>
                    <a:gd name="connsiteX6-507" fmla="*/ 1159 w 797169"/>
                    <a:gd name="connsiteY6-508" fmla="*/ 1808884 h 2066953"/>
                    <a:gd name="connsiteX7-509" fmla="*/ 0 w 797169"/>
                    <a:gd name="connsiteY7-510" fmla="*/ 1074838 h 2066953"/>
                    <a:gd name="connsiteX8-511" fmla="*/ 323179 w 797169"/>
                    <a:gd name="connsiteY8-512" fmla="*/ 0 h 206695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259" name="Group 258"/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65" name="Rectangle: Rounded Corners 1"/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-1" fmla="*/ 0 w 535099"/>
                      <a:gd name="connsiteY0-2" fmla="*/ 258068 h 1562101"/>
                      <a:gd name="connsiteX1-3" fmla="*/ 258068 w 535099"/>
                      <a:gd name="connsiteY1-4" fmla="*/ 0 h 1562101"/>
                      <a:gd name="connsiteX2-5" fmla="*/ 258068 w 535099"/>
                      <a:gd name="connsiteY2-6" fmla="*/ 0 h 1562101"/>
                      <a:gd name="connsiteX3-7" fmla="*/ 516136 w 535099"/>
                      <a:gd name="connsiteY3-8" fmla="*/ 258068 h 1562101"/>
                      <a:gd name="connsiteX4-9" fmla="*/ 515676 w 535099"/>
                      <a:gd name="connsiteY4-10" fmla="*/ 565569 h 1562101"/>
                      <a:gd name="connsiteX5-11" fmla="*/ 516135 w 535099"/>
                      <a:gd name="connsiteY5-12" fmla="*/ 1304033 h 1562101"/>
                      <a:gd name="connsiteX6-13" fmla="*/ 258067 w 535099"/>
                      <a:gd name="connsiteY6-14" fmla="*/ 1562101 h 1562101"/>
                      <a:gd name="connsiteX7-15" fmla="*/ 258068 w 535099"/>
                      <a:gd name="connsiteY7-16" fmla="*/ 1562100 h 1562101"/>
                      <a:gd name="connsiteX8-17" fmla="*/ 0 w 535099"/>
                      <a:gd name="connsiteY8-18" fmla="*/ 1304032 h 1562101"/>
                      <a:gd name="connsiteX9" fmla="*/ 0 w 535099"/>
                      <a:gd name="connsiteY9" fmla="*/ 258068 h 1562101"/>
                      <a:gd name="connsiteX0-19" fmla="*/ 1159 w 536258"/>
                      <a:gd name="connsiteY0-20" fmla="*/ 258068 h 1562101"/>
                      <a:gd name="connsiteX1-21" fmla="*/ 259227 w 536258"/>
                      <a:gd name="connsiteY1-22" fmla="*/ 0 h 1562101"/>
                      <a:gd name="connsiteX2-23" fmla="*/ 259227 w 536258"/>
                      <a:gd name="connsiteY2-24" fmla="*/ 0 h 1562101"/>
                      <a:gd name="connsiteX3-25" fmla="*/ 517295 w 536258"/>
                      <a:gd name="connsiteY3-26" fmla="*/ 258068 h 1562101"/>
                      <a:gd name="connsiteX4-27" fmla="*/ 516835 w 536258"/>
                      <a:gd name="connsiteY4-28" fmla="*/ 565569 h 1562101"/>
                      <a:gd name="connsiteX5-29" fmla="*/ 517294 w 536258"/>
                      <a:gd name="connsiteY5-30" fmla="*/ 1304033 h 1562101"/>
                      <a:gd name="connsiteX6-31" fmla="*/ 259226 w 536258"/>
                      <a:gd name="connsiteY6-32" fmla="*/ 1562101 h 1562101"/>
                      <a:gd name="connsiteX7-33" fmla="*/ 259227 w 536258"/>
                      <a:gd name="connsiteY7-34" fmla="*/ 1562100 h 1562101"/>
                      <a:gd name="connsiteX8-35" fmla="*/ 1159 w 536258"/>
                      <a:gd name="connsiteY8-36" fmla="*/ 1304032 h 1562101"/>
                      <a:gd name="connsiteX9-37" fmla="*/ 0 w 536258"/>
                      <a:gd name="connsiteY9-38" fmla="*/ 569986 h 1562101"/>
                      <a:gd name="connsiteX10" fmla="*/ 1159 w 536258"/>
                      <a:gd name="connsiteY10" fmla="*/ 258068 h 1562101"/>
                      <a:gd name="connsiteX0-39" fmla="*/ 1159 w 536258"/>
                      <a:gd name="connsiteY0-40" fmla="*/ 258068 h 1562101"/>
                      <a:gd name="connsiteX1-41" fmla="*/ 259227 w 536258"/>
                      <a:gd name="connsiteY1-42" fmla="*/ 0 h 1562101"/>
                      <a:gd name="connsiteX2-43" fmla="*/ 259227 w 536258"/>
                      <a:gd name="connsiteY2-44" fmla="*/ 0 h 1562101"/>
                      <a:gd name="connsiteX3-45" fmla="*/ 517295 w 536258"/>
                      <a:gd name="connsiteY3-46" fmla="*/ 258068 h 1562101"/>
                      <a:gd name="connsiteX4-47" fmla="*/ 516835 w 536258"/>
                      <a:gd name="connsiteY4-48" fmla="*/ 565569 h 1562101"/>
                      <a:gd name="connsiteX5-49" fmla="*/ 517294 w 536258"/>
                      <a:gd name="connsiteY5-50" fmla="*/ 1304033 h 1562101"/>
                      <a:gd name="connsiteX6-51" fmla="*/ 259226 w 536258"/>
                      <a:gd name="connsiteY6-52" fmla="*/ 1562101 h 1562101"/>
                      <a:gd name="connsiteX7-53" fmla="*/ 259227 w 536258"/>
                      <a:gd name="connsiteY7-54" fmla="*/ 1562100 h 1562101"/>
                      <a:gd name="connsiteX8-55" fmla="*/ 1159 w 536258"/>
                      <a:gd name="connsiteY8-56" fmla="*/ 1304032 h 1562101"/>
                      <a:gd name="connsiteX9-57" fmla="*/ 0 w 536258"/>
                      <a:gd name="connsiteY9-58" fmla="*/ 569986 h 1562101"/>
                      <a:gd name="connsiteX10-59" fmla="*/ 1159 w 536258"/>
                      <a:gd name="connsiteY10-60" fmla="*/ 258068 h 1562101"/>
                      <a:gd name="connsiteX0-61" fmla="*/ 1159 w 536258"/>
                      <a:gd name="connsiteY0-62" fmla="*/ 258068 h 1562101"/>
                      <a:gd name="connsiteX1-63" fmla="*/ 259227 w 536258"/>
                      <a:gd name="connsiteY1-64" fmla="*/ 0 h 1562101"/>
                      <a:gd name="connsiteX2-65" fmla="*/ 517295 w 536258"/>
                      <a:gd name="connsiteY2-66" fmla="*/ 258068 h 1562101"/>
                      <a:gd name="connsiteX3-67" fmla="*/ 516835 w 536258"/>
                      <a:gd name="connsiteY3-68" fmla="*/ 565569 h 1562101"/>
                      <a:gd name="connsiteX4-69" fmla="*/ 517294 w 536258"/>
                      <a:gd name="connsiteY4-70" fmla="*/ 1304033 h 1562101"/>
                      <a:gd name="connsiteX5-71" fmla="*/ 259226 w 536258"/>
                      <a:gd name="connsiteY5-72" fmla="*/ 1562101 h 1562101"/>
                      <a:gd name="connsiteX6-73" fmla="*/ 259227 w 536258"/>
                      <a:gd name="connsiteY6-74" fmla="*/ 1562100 h 1562101"/>
                      <a:gd name="connsiteX7-75" fmla="*/ 1159 w 536258"/>
                      <a:gd name="connsiteY7-76" fmla="*/ 1304032 h 1562101"/>
                      <a:gd name="connsiteX8-77" fmla="*/ 0 w 536258"/>
                      <a:gd name="connsiteY8-78" fmla="*/ 569986 h 1562101"/>
                      <a:gd name="connsiteX9-79" fmla="*/ 1159 w 536258"/>
                      <a:gd name="connsiteY9-80" fmla="*/ 258068 h 1562101"/>
                      <a:gd name="connsiteX0-81" fmla="*/ 1159 w 555374"/>
                      <a:gd name="connsiteY0-82" fmla="*/ 38714 h 1342747"/>
                      <a:gd name="connsiteX1-83" fmla="*/ 517295 w 555374"/>
                      <a:gd name="connsiteY1-84" fmla="*/ 38714 h 1342747"/>
                      <a:gd name="connsiteX2-85" fmla="*/ 516835 w 555374"/>
                      <a:gd name="connsiteY2-86" fmla="*/ 346215 h 1342747"/>
                      <a:gd name="connsiteX3-87" fmla="*/ 517294 w 555374"/>
                      <a:gd name="connsiteY3-88" fmla="*/ 1084679 h 1342747"/>
                      <a:gd name="connsiteX4-89" fmla="*/ 259226 w 555374"/>
                      <a:gd name="connsiteY4-90" fmla="*/ 1342747 h 1342747"/>
                      <a:gd name="connsiteX5-91" fmla="*/ 259227 w 555374"/>
                      <a:gd name="connsiteY5-92" fmla="*/ 1342746 h 1342747"/>
                      <a:gd name="connsiteX6-93" fmla="*/ 1159 w 555374"/>
                      <a:gd name="connsiteY6-94" fmla="*/ 1084678 h 1342747"/>
                      <a:gd name="connsiteX7-95" fmla="*/ 0 w 555374"/>
                      <a:gd name="connsiteY7-96" fmla="*/ 350632 h 1342747"/>
                      <a:gd name="connsiteX8-97" fmla="*/ 1159 w 555374"/>
                      <a:gd name="connsiteY8-98" fmla="*/ 38714 h 1342747"/>
                      <a:gd name="connsiteX0-99" fmla="*/ 263994 w 535905"/>
                      <a:gd name="connsiteY0-100" fmla="*/ 3045 h 2060243"/>
                      <a:gd name="connsiteX1-101" fmla="*/ 517295 w 535905"/>
                      <a:gd name="connsiteY1-102" fmla="*/ 756210 h 2060243"/>
                      <a:gd name="connsiteX2-103" fmla="*/ 516835 w 535905"/>
                      <a:gd name="connsiteY2-104" fmla="*/ 1063711 h 2060243"/>
                      <a:gd name="connsiteX3-105" fmla="*/ 517294 w 535905"/>
                      <a:gd name="connsiteY3-106" fmla="*/ 1802175 h 2060243"/>
                      <a:gd name="connsiteX4-107" fmla="*/ 259226 w 535905"/>
                      <a:gd name="connsiteY4-108" fmla="*/ 2060243 h 2060243"/>
                      <a:gd name="connsiteX5-109" fmla="*/ 259227 w 535905"/>
                      <a:gd name="connsiteY5-110" fmla="*/ 2060242 h 2060243"/>
                      <a:gd name="connsiteX6-111" fmla="*/ 1159 w 535905"/>
                      <a:gd name="connsiteY6-112" fmla="*/ 1802174 h 2060243"/>
                      <a:gd name="connsiteX7-113" fmla="*/ 0 w 535905"/>
                      <a:gd name="connsiteY7-114" fmla="*/ 1068128 h 2060243"/>
                      <a:gd name="connsiteX8-115" fmla="*/ 263994 w 535905"/>
                      <a:gd name="connsiteY8-116" fmla="*/ 3045 h 2060243"/>
                      <a:gd name="connsiteX0-117" fmla="*/ 263994 w 664925"/>
                      <a:gd name="connsiteY0-118" fmla="*/ 87056 h 2144254"/>
                      <a:gd name="connsiteX1-119" fmla="*/ 658652 w 664925"/>
                      <a:gd name="connsiteY1-120" fmla="*/ 93682 h 2144254"/>
                      <a:gd name="connsiteX2-121" fmla="*/ 516835 w 664925"/>
                      <a:gd name="connsiteY2-122" fmla="*/ 1147722 h 2144254"/>
                      <a:gd name="connsiteX3-123" fmla="*/ 517294 w 664925"/>
                      <a:gd name="connsiteY3-124" fmla="*/ 1886186 h 2144254"/>
                      <a:gd name="connsiteX4-125" fmla="*/ 259226 w 664925"/>
                      <a:gd name="connsiteY4-126" fmla="*/ 2144254 h 2144254"/>
                      <a:gd name="connsiteX5-127" fmla="*/ 259227 w 664925"/>
                      <a:gd name="connsiteY5-128" fmla="*/ 2144253 h 2144254"/>
                      <a:gd name="connsiteX6-129" fmla="*/ 1159 w 664925"/>
                      <a:gd name="connsiteY6-130" fmla="*/ 1886185 h 2144254"/>
                      <a:gd name="connsiteX7-131" fmla="*/ 0 w 664925"/>
                      <a:gd name="connsiteY7-132" fmla="*/ 1152139 h 2144254"/>
                      <a:gd name="connsiteX8-133" fmla="*/ 263994 w 664925"/>
                      <a:gd name="connsiteY8-134" fmla="*/ 87056 h 2144254"/>
                      <a:gd name="connsiteX0-135" fmla="*/ 263994 w 710801"/>
                      <a:gd name="connsiteY0-136" fmla="*/ 28420 h 2085618"/>
                      <a:gd name="connsiteX1-137" fmla="*/ 658652 w 710801"/>
                      <a:gd name="connsiteY1-138" fmla="*/ 35046 h 2085618"/>
                      <a:gd name="connsiteX2-139" fmla="*/ 516835 w 710801"/>
                      <a:gd name="connsiteY2-140" fmla="*/ 1089086 h 2085618"/>
                      <a:gd name="connsiteX3-141" fmla="*/ 517294 w 710801"/>
                      <a:gd name="connsiteY3-142" fmla="*/ 1827550 h 2085618"/>
                      <a:gd name="connsiteX4-143" fmla="*/ 259226 w 710801"/>
                      <a:gd name="connsiteY4-144" fmla="*/ 2085618 h 2085618"/>
                      <a:gd name="connsiteX5-145" fmla="*/ 259227 w 710801"/>
                      <a:gd name="connsiteY5-146" fmla="*/ 2085617 h 2085618"/>
                      <a:gd name="connsiteX6-147" fmla="*/ 1159 w 710801"/>
                      <a:gd name="connsiteY6-148" fmla="*/ 1827549 h 2085618"/>
                      <a:gd name="connsiteX7-149" fmla="*/ 0 w 710801"/>
                      <a:gd name="connsiteY7-150" fmla="*/ 1093503 h 2085618"/>
                      <a:gd name="connsiteX8-151" fmla="*/ 263994 w 710801"/>
                      <a:gd name="connsiteY8-152" fmla="*/ 28420 h 2085618"/>
                      <a:gd name="connsiteX0-153" fmla="*/ 263994 w 710801"/>
                      <a:gd name="connsiteY0-154" fmla="*/ 7864 h 2065062"/>
                      <a:gd name="connsiteX1-155" fmla="*/ 658652 w 710801"/>
                      <a:gd name="connsiteY1-156" fmla="*/ 14490 h 2065062"/>
                      <a:gd name="connsiteX2-157" fmla="*/ 516835 w 710801"/>
                      <a:gd name="connsiteY2-158" fmla="*/ 1068530 h 2065062"/>
                      <a:gd name="connsiteX3-159" fmla="*/ 517294 w 710801"/>
                      <a:gd name="connsiteY3-160" fmla="*/ 1806994 h 2065062"/>
                      <a:gd name="connsiteX4-161" fmla="*/ 259226 w 710801"/>
                      <a:gd name="connsiteY4-162" fmla="*/ 2065062 h 2065062"/>
                      <a:gd name="connsiteX5-163" fmla="*/ 259227 w 710801"/>
                      <a:gd name="connsiteY5-164" fmla="*/ 2065061 h 2065062"/>
                      <a:gd name="connsiteX6-165" fmla="*/ 1159 w 710801"/>
                      <a:gd name="connsiteY6-166" fmla="*/ 1806993 h 2065062"/>
                      <a:gd name="connsiteX7-167" fmla="*/ 0 w 710801"/>
                      <a:gd name="connsiteY7-168" fmla="*/ 1072947 h 2065062"/>
                      <a:gd name="connsiteX8-169" fmla="*/ 263994 w 710801"/>
                      <a:gd name="connsiteY8-170" fmla="*/ 7864 h 2065062"/>
                      <a:gd name="connsiteX0-171" fmla="*/ 263994 w 713316"/>
                      <a:gd name="connsiteY0-172" fmla="*/ 0 h 2057198"/>
                      <a:gd name="connsiteX1-173" fmla="*/ 658652 w 713316"/>
                      <a:gd name="connsiteY1-174" fmla="*/ 6626 h 2057198"/>
                      <a:gd name="connsiteX2-175" fmla="*/ 516835 w 713316"/>
                      <a:gd name="connsiteY2-176" fmla="*/ 1060666 h 2057198"/>
                      <a:gd name="connsiteX3-177" fmla="*/ 517294 w 713316"/>
                      <a:gd name="connsiteY3-178" fmla="*/ 1799130 h 2057198"/>
                      <a:gd name="connsiteX4-179" fmla="*/ 259226 w 713316"/>
                      <a:gd name="connsiteY4-180" fmla="*/ 2057198 h 2057198"/>
                      <a:gd name="connsiteX5-181" fmla="*/ 259227 w 713316"/>
                      <a:gd name="connsiteY5-182" fmla="*/ 2057197 h 2057198"/>
                      <a:gd name="connsiteX6-183" fmla="*/ 1159 w 713316"/>
                      <a:gd name="connsiteY6-184" fmla="*/ 1799129 h 2057198"/>
                      <a:gd name="connsiteX7-185" fmla="*/ 0 w 713316"/>
                      <a:gd name="connsiteY7-186" fmla="*/ 1065083 h 2057198"/>
                      <a:gd name="connsiteX8-187" fmla="*/ 263994 w 713316"/>
                      <a:gd name="connsiteY8-188" fmla="*/ 0 h 2057198"/>
                      <a:gd name="connsiteX0-189" fmla="*/ 263994 w 663537"/>
                      <a:gd name="connsiteY0-190" fmla="*/ 33591 h 2090789"/>
                      <a:gd name="connsiteX1-191" fmla="*/ 658652 w 663537"/>
                      <a:gd name="connsiteY1-192" fmla="*/ 40217 h 2090789"/>
                      <a:gd name="connsiteX2-193" fmla="*/ 516835 w 663537"/>
                      <a:gd name="connsiteY2-194" fmla="*/ 1094257 h 2090789"/>
                      <a:gd name="connsiteX3-195" fmla="*/ 517294 w 663537"/>
                      <a:gd name="connsiteY3-196" fmla="*/ 1832721 h 2090789"/>
                      <a:gd name="connsiteX4-197" fmla="*/ 259226 w 663537"/>
                      <a:gd name="connsiteY4-198" fmla="*/ 2090789 h 2090789"/>
                      <a:gd name="connsiteX5-199" fmla="*/ 259227 w 663537"/>
                      <a:gd name="connsiteY5-200" fmla="*/ 2090788 h 2090789"/>
                      <a:gd name="connsiteX6-201" fmla="*/ 1159 w 663537"/>
                      <a:gd name="connsiteY6-202" fmla="*/ 1832720 h 2090789"/>
                      <a:gd name="connsiteX7-203" fmla="*/ 0 w 663537"/>
                      <a:gd name="connsiteY7-204" fmla="*/ 1098674 h 2090789"/>
                      <a:gd name="connsiteX8-205" fmla="*/ 263994 w 663537"/>
                      <a:gd name="connsiteY8-206" fmla="*/ 33591 h 2090789"/>
                      <a:gd name="connsiteX0-207" fmla="*/ 263994 w 666512"/>
                      <a:gd name="connsiteY0-208" fmla="*/ 0 h 2057198"/>
                      <a:gd name="connsiteX1-209" fmla="*/ 658652 w 666512"/>
                      <a:gd name="connsiteY1-210" fmla="*/ 6626 h 2057198"/>
                      <a:gd name="connsiteX2-211" fmla="*/ 516835 w 666512"/>
                      <a:gd name="connsiteY2-212" fmla="*/ 1060666 h 2057198"/>
                      <a:gd name="connsiteX3-213" fmla="*/ 517294 w 666512"/>
                      <a:gd name="connsiteY3-214" fmla="*/ 1799130 h 2057198"/>
                      <a:gd name="connsiteX4-215" fmla="*/ 259226 w 666512"/>
                      <a:gd name="connsiteY4-216" fmla="*/ 2057198 h 2057198"/>
                      <a:gd name="connsiteX5-217" fmla="*/ 259227 w 666512"/>
                      <a:gd name="connsiteY5-218" fmla="*/ 2057197 h 2057198"/>
                      <a:gd name="connsiteX6-219" fmla="*/ 1159 w 666512"/>
                      <a:gd name="connsiteY6-220" fmla="*/ 1799129 h 2057198"/>
                      <a:gd name="connsiteX7-221" fmla="*/ 0 w 666512"/>
                      <a:gd name="connsiteY7-222" fmla="*/ 1065083 h 2057198"/>
                      <a:gd name="connsiteX8-223" fmla="*/ 263994 w 666512"/>
                      <a:gd name="connsiteY8-224" fmla="*/ 0 h 2057198"/>
                      <a:gd name="connsiteX0-225" fmla="*/ 263994 w 661028"/>
                      <a:gd name="connsiteY0-226" fmla="*/ 9281 h 2066479"/>
                      <a:gd name="connsiteX1-227" fmla="*/ 658652 w 661028"/>
                      <a:gd name="connsiteY1-228" fmla="*/ 15907 h 2066479"/>
                      <a:gd name="connsiteX2-229" fmla="*/ 516835 w 661028"/>
                      <a:gd name="connsiteY2-230" fmla="*/ 1069947 h 2066479"/>
                      <a:gd name="connsiteX3-231" fmla="*/ 517294 w 661028"/>
                      <a:gd name="connsiteY3-232" fmla="*/ 1808411 h 2066479"/>
                      <a:gd name="connsiteX4-233" fmla="*/ 259226 w 661028"/>
                      <a:gd name="connsiteY4-234" fmla="*/ 2066479 h 2066479"/>
                      <a:gd name="connsiteX5-235" fmla="*/ 259227 w 661028"/>
                      <a:gd name="connsiteY5-236" fmla="*/ 2066478 h 2066479"/>
                      <a:gd name="connsiteX6-237" fmla="*/ 1159 w 661028"/>
                      <a:gd name="connsiteY6-238" fmla="*/ 1808410 h 2066479"/>
                      <a:gd name="connsiteX7-239" fmla="*/ 0 w 661028"/>
                      <a:gd name="connsiteY7-240" fmla="*/ 1074364 h 2066479"/>
                      <a:gd name="connsiteX8-241" fmla="*/ 263994 w 661028"/>
                      <a:gd name="connsiteY8-242" fmla="*/ 9281 h 2066479"/>
                      <a:gd name="connsiteX0-243" fmla="*/ 263994 w 661136"/>
                      <a:gd name="connsiteY0-244" fmla="*/ 1620 h 2058818"/>
                      <a:gd name="connsiteX1-245" fmla="*/ 658652 w 661136"/>
                      <a:gd name="connsiteY1-246" fmla="*/ 8246 h 2058818"/>
                      <a:gd name="connsiteX2-247" fmla="*/ 516835 w 661136"/>
                      <a:gd name="connsiteY2-248" fmla="*/ 1062286 h 2058818"/>
                      <a:gd name="connsiteX3-249" fmla="*/ 517294 w 661136"/>
                      <a:gd name="connsiteY3-250" fmla="*/ 1800750 h 2058818"/>
                      <a:gd name="connsiteX4-251" fmla="*/ 259226 w 661136"/>
                      <a:gd name="connsiteY4-252" fmla="*/ 2058818 h 2058818"/>
                      <a:gd name="connsiteX5-253" fmla="*/ 259227 w 661136"/>
                      <a:gd name="connsiteY5-254" fmla="*/ 2058817 h 2058818"/>
                      <a:gd name="connsiteX6-255" fmla="*/ 1159 w 661136"/>
                      <a:gd name="connsiteY6-256" fmla="*/ 1800749 h 2058818"/>
                      <a:gd name="connsiteX7-257" fmla="*/ 0 w 661136"/>
                      <a:gd name="connsiteY7-258" fmla="*/ 1066703 h 2058818"/>
                      <a:gd name="connsiteX8-259" fmla="*/ 263994 w 661136"/>
                      <a:gd name="connsiteY8-260" fmla="*/ 1620 h 2058818"/>
                      <a:gd name="connsiteX0-261" fmla="*/ 263994 w 658957"/>
                      <a:gd name="connsiteY0-262" fmla="*/ 9787 h 2066985"/>
                      <a:gd name="connsiteX1-263" fmla="*/ 656443 w 658957"/>
                      <a:gd name="connsiteY1-264" fmla="*/ 5370 h 2066985"/>
                      <a:gd name="connsiteX2-265" fmla="*/ 516835 w 658957"/>
                      <a:gd name="connsiteY2-266" fmla="*/ 1070453 h 2066985"/>
                      <a:gd name="connsiteX3-267" fmla="*/ 517294 w 658957"/>
                      <a:gd name="connsiteY3-268" fmla="*/ 1808917 h 2066985"/>
                      <a:gd name="connsiteX4-269" fmla="*/ 259226 w 658957"/>
                      <a:gd name="connsiteY4-270" fmla="*/ 2066985 h 2066985"/>
                      <a:gd name="connsiteX5-271" fmla="*/ 259227 w 658957"/>
                      <a:gd name="connsiteY5-272" fmla="*/ 2066984 h 2066985"/>
                      <a:gd name="connsiteX6-273" fmla="*/ 1159 w 658957"/>
                      <a:gd name="connsiteY6-274" fmla="*/ 1808916 h 2066985"/>
                      <a:gd name="connsiteX7-275" fmla="*/ 0 w 658957"/>
                      <a:gd name="connsiteY7-276" fmla="*/ 1074870 h 2066985"/>
                      <a:gd name="connsiteX8-277" fmla="*/ 263994 w 658957"/>
                      <a:gd name="connsiteY8-278" fmla="*/ 9787 h 2066985"/>
                      <a:gd name="connsiteX0-279" fmla="*/ 263994 w 658983"/>
                      <a:gd name="connsiteY0-280" fmla="*/ 6145 h 2063343"/>
                      <a:gd name="connsiteX1-281" fmla="*/ 656443 w 658983"/>
                      <a:gd name="connsiteY1-282" fmla="*/ 1728 h 2063343"/>
                      <a:gd name="connsiteX2-283" fmla="*/ 516835 w 658983"/>
                      <a:gd name="connsiteY2-284" fmla="*/ 1066811 h 2063343"/>
                      <a:gd name="connsiteX3-285" fmla="*/ 517294 w 658983"/>
                      <a:gd name="connsiteY3-286" fmla="*/ 1805275 h 2063343"/>
                      <a:gd name="connsiteX4-287" fmla="*/ 259226 w 658983"/>
                      <a:gd name="connsiteY4-288" fmla="*/ 2063343 h 2063343"/>
                      <a:gd name="connsiteX5-289" fmla="*/ 259227 w 658983"/>
                      <a:gd name="connsiteY5-290" fmla="*/ 2063342 h 2063343"/>
                      <a:gd name="connsiteX6-291" fmla="*/ 1159 w 658983"/>
                      <a:gd name="connsiteY6-292" fmla="*/ 1805274 h 2063343"/>
                      <a:gd name="connsiteX7-293" fmla="*/ 0 w 658983"/>
                      <a:gd name="connsiteY7-294" fmla="*/ 1071228 h 2063343"/>
                      <a:gd name="connsiteX8-295" fmla="*/ 263994 w 658983"/>
                      <a:gd name="connsiteY8-296" fmla="*/ 6145 h 2063343"/>
                      <a:gd name="connsiteX0-297" fmla="*/ 263994 w 678609"/>
                      <a:gd name="connsiteY0-298" fmla="*/ 7785 h 2064983"/>
                      <a:gd name="connsiteX1-299" fmla="*/ 676321 w 678609"/>
                      <a:gd name="connsiteY1-300" fmla="*/ 1560 h 2064983"/>
                      <a:gd name="connsiteX2-301" fmla="*/ 516835 w 678609"/>
                      <a:gd name="connsiteY2-302" fmla="*/ 1068451 h 2064983"/>
                      <a:gd name="connsiteX3-303" fmla="*/ 517294 w 678609"/>
                      <a:gd name="connsiteY3-304" fmla="*/ 1806915 h 2064983"/>
                      <a:gd name="connsiteX4-305" fmla="*/ 259226 w 678609"/>
                      <a:gd name="connsiteY4-306" fmla="*/ 2064983 h 2064983"/>
                      <a:gd name="connsiteX5-307" fmla="*/ 259227 w 678609"/>
                      <a:gd name="connsiteY5-308" fmla="*/ 2064982 h 2064983"/>
                      <a:gd name="connsiteX6-309" fmla="*/ 1159 w 678609"/>
                      <a:gd name="connsiteY6-310" fmla="*/ 1806914 h 2064983"/>
                      <a:gd name="connsiteX7-311" fmla="*/ 0 w 678609"/>
                      <a:gd name="connsiteY7-312" fmla="*/ 1072868 h 2064983"/>
                      <a:gd name="connsiteX8-313" fmla="*/ 263994 w 678609"/>
                      <a:gd name="connsiteY8-314" fmla="*/ 7785 h 2064983"/>
                      <a:gd name="connsiteX0-315" fmla="*/ 263994 w 676632"/>
                      <a:gd name="connsiteY0-316" fmla="*/ 31105 h 2088303"/>
                      <a:gd name="connsiteX1-317" fmla="*/ 676321 w 676632"/>
                      <a:gd name="connsiteY1-318" fmla="*/ 24880 h 2088303"/>
                      <a:gd name="connsiteX2-319" fmla="*/ 516835 w 676632"/>
                      <a:gd name="connsiteY2-320" fmla="*/ 1091771 h 2088303"/>
                      <a:gd name="connsiteX3-321" fmla="*/ 517294 w 676632"/>
                      <a:gd name="connsiteY3-322" fmla="*/ 1830235 h 2088303"/>
                      <a:gd name="connsiteX4-323" fmla="*/ 259226 w 676632"/>
                      <a:gd name="connsiteY4-324" fmla="*/ 2088303 h 2088303"/>
                      <a:gd name="connsiteX5-325" fmla="*/ 259227 w 676632"/>
                      <a:gd name="connsiteY5-326" fmla="*/ 2088302 h 2088303"/>
                      <a:gd name="connsiteX6-327" fmla="*/ 1159 w 676632"/>
                      <a:gd name="connsiteY6-328" fmla="*/ 1830234 h 2088303"/>
                      <a:gd name="connsiteX7-329" fmla="*/ 0 w 676632"/>
                      <a:gd name="connsiteY7-330" fmla="*/ 1096188 h 2088303"/>
                      <a:gd name="connsiteX8-331" fmla="*/ 263994 w 676632"/>
                      <a:gd name="connsiteY8-332" fmla="*/ 31105 h 2088303"/>
                      <a:gd name="connsiteX0-333" fmla="*/ 263994 w 676730"/>
                      <a:gd name="connsiteY0-334" fmla="*/ 6225 h 2063423"/>
                      <a:gd name="connsiteX1-335" fmla="*/ 676321 w 676730"/>
                      <a:gd name="connsiteY1-336" fmla="*/ 0 h 2063423"/>
                      <a:gd name="connsiteX2-337" fmla="*/ 516835 w 676730"/>
                      <a:gd name="connsiteY2-338" fmla="*/ 1066891 h 2063423"/>
                      <a:gd name="connsiteX3-339" fmla="*/ 517294 w 676730"/>
                      <a:gd name="connsiteY3-340" fmla="*/ 1805355 h 2063423"/>
                      <a:gd name="connsiteX4-341" fmla="*/ 259226 w 676730"/>
                      <a:gd name="connsiteY4-342" fmla="*/ 2063423 h 2063423"/>
                      <a:gd name="connsiteX5-343" fmla="*/ 259227 w 676730"/>
                      <a:gd name="connsiteY5-344" fmla="*/ 2063422 h 2063423"/>
                      <a:gd name="connsiteX6-345" fmla="*/ 1159 w 676730"/>
                      <a:gd name="connsiteY6-346" fmla="*/ 1805354 h 2063423"/>
                      <a:gd name="connsiteX7-347" fmla="*/ 0 w 676730"/>
                      <a:gd name="connsiteY7-348" fmla="*/ 1071308 h 2063423"/>
                      <a:gd name="connsiteX8-349" fmla="*/ 263994 w 676730"/>
                      <a:gd name="connsiteY8-350" fmla="*/ 6225 h 2063423"/>
                      <a:gd name="connsiteX0-351" fmla="*/ 267608 w 681973"/>
                      <a:gd name="connsiteY0-352" fmla="*/ 78285 h 2142712"/>
                      <a:gd name="connsiteX1-353" fmla="*/ 676321 w 681973"/>
                      <a:gd name="connsiteY1-354" fmla="*/ 79289 h 2142712"/>
                      <a:gd name="connsiteX2-355" fmla="*/ 516835 w 681973"/>
                      <a:gd name="connsiteY2-356" fmla="*/ 1146180 h 2142712"/>
                      <a:gd name="connsiteX3-357" fmla="*/ 517294 w 681973"/>
                      <a:gd name="connsiteY3-358" fmla="*/ 1884644 h 2142712"/>
                      <a:gd name="connsiteX4-359" fmla="*/ 259226 w 681973"/>
                      <a:gd name="connsiteY4-360" fmla="*/ 2142712 h 2142712"/>
                      <a:gd name="connsiteX5-361" fmla="*/ 259227 w 681973"/>
                      <a:gd name="connsiteY5-362" fmla="*/ 2142711 h 2142712"/>
                      <a:gd name="connsiteX6-363" fmla="*/ 1159 w 681973"/>
                      <a:gd name="connsiteY6-364" fmla="*/ 1884643 h 2142712"/>
                      <a:gd name="connsiteX7-365" fmla="*/ 0 w 681973"/>
                      <a:gd name="connsiteY7-366" fmla="*/ 1150597 h 2142712"/>
                      <a:gd name="connsiteX8-367" fmla="*/ 267608 w 681973"/>
                      <a:gd name="connsiteY8-368" fmla="*/ 78285 h 2142712"/>
                      <a:gd name="connsiteX0-369" fmla="*/ 267608 w 730032"/>
                      <a:gd name="connsiteY0-370" fmla="*/ 0 h 2064427"/>
                      <a:gd name="connsiteX1-371" fmla="*/ 676321 w 730032"/>
                      <a:gd name="connsiteY1-372" fmla="*/ 1004 h 2064427"/>
                      <a:gd name="connsiteX2-373" fmla="*/ 516835 w 730032"/>
                      <a:gd name="connsiteY2-374" fmla="*/ 1067895 h 2064427"/>
                      <a:gd name="connsiteX3-375" fmla="*/ 517294 w 730032"/>
                      <a:gd name="connsiteY3-376" fmla="*/ 1806359 h 2064427"/>
                      <a:gd name="connsiteX4-377" fmla="*/ 259226 w 730032"/>
                      <a:gd name="connsiteY4-378" fmla="*/ 2064427 h 2064427"/>
                      <a:gd name="connsiteX5-379" fmla="*/ 259227 w 730032"/>
                      <a:gd name="connsiteY5-380" fmla="*/ 2064426 h 2064427"/>
                      <a:gd name="connsiteX6-381" fmla="*/ 1159 w 730032"/>
                      <a:gd name="connsiteY6-382" fmla="*/ 1806358 h 2064427"/>
                      <a:gd name="connsiteX7-383" fmla="*/ 0 w 730032"/>
                      <a:gd name="connsiteY7-384" fmla="*/ 1072312 h 2064427"/>
                      <a:gd name="connsiteX8-385" fmla="*/ 267608 w 730032"/>
                      <a:gd name="connsiteY8-386" fmla="*/ 0 h 2064427"/>
                      <a:gd name="connsiteX0-387" fmla="*/ 267608 w 681218"/>
                      <a:gd name="connsiteY0-388" fmla="*/ 0 h 2064427"/>
                      <a:gd name="connsiteX1-389" fmla="*/ 676321 w 681218"/>
                      <a:gd name="connsiteY1-390" fmla="*/ 1004 h 2064427"/>
                      <a:gd name="connsiteX2-391" fmla="*/ 516835 w 681218"/>
                      <a:gd name="connsiteY2-392" fmla="*/ 1067895 h 2064427"/>
                      <a:gd name="connsiteX3-393" fmla="*/ 517294 w 681218"/>
                      <a:gd name="connsiteY3-394" fmla="*/ 1806359 h 2064427"/>
                      <a:gd name="connsiteX4-395" fmla="*/ 259226 w 681218"/>
                      <a:gd name="connsiteY4-396" fmla="*/ 2064427 h 2064427"/>
                      <a:gd name="connsiteX5-397" fmla="*/ 259227 w 681218"/>
                      <a:gd name="connsiteY5-398" fmla="*/ 2064426 h 2064427"/>
                      <a:gd name="connsiteX6-399" fmla="*/ 1159 w 681218"/>
                      <a:gd name="connsiteY6-400" fmla="*/ 1806358 h 2064427"/>
                      <a:gd name="connsiteX7-401" fmla="*/ 0 w 681218"/>
                      <a:gd name="connsiteY7-402" fmla="*/ 1072312 h 2064427"/>
                      <a:gd name="connsiteX8-403" fmla="*/ 267608 w 681218"/>
                      <a:gd name="connsiteY8-404" fmla="*/ 0 h 2064427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" name="Rectangle: Rounded Corners 17"/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-1" fmla="*/ 317 w 516453"/>
                      <a:gd name="connsiteY0-2" fmla="*/ 258068 h 1562101"/>
                      <a:gd name="connsiteX1-3" fmla="*/ 258385 w 516453"/>
                      <a:gd name="connsiteY1-4" fmla="*/ 0 h 1562101"/>
                      <a:gd name="connsiteX2-5" fmla="*/ 258385 w 516453"/>
                      <a:gd name="connsiteY2-6" fmla="*/ 0 h 1562101"/>
                      <a:gd name="connsiteX3-7" fmla="*/ 516453 w 516453"/>
                      <a:gd name="connsiteY3-8" fmla="*/ 258068 h 1562101"/>
                      <a:gd name="connsiteX4-9" fmla="*/ 516452 w 516453"/>
                      <a:gd name="connsiteY4-10" fmla="*/ 1304033 h 1562101"/>
                      <a:gd name="connsiteX5-11" fmla="*/ 258384 w 516453"/>
                      <a:gd name="connsiteY5-12" fmla="*/ 1562101 h 1562101"/>
                      <a:gd name="connsiteX6-13" fmla="*/ 258385 w 516453"/>
                      <a:gd name="connsiteY6-14" fmla="*/ 1562100 h 1562101"/>
                      <a:gd name="connsiteX7-15" fmla="*/ 317 w 516453"/>
                      <a:gd name="connsiteY7-16" fmla="*/ 1304032 h 1562101"/>
                      <a:gd name="connsiteX8-17" fmla="*/ 0 w 516453"/>
                      <a:gd name="connsiteY8-18" fmla="*/ 572790 h 1562101"/>
                      <a:gd name="connsiteX9" fmla="*/ 317 w 516453"/>
                      <a:gd name="connsiteY9" fmla="*/ 258068 h 1562101"/>
                      <a:gd name="connsiteX0-19" fmla="*/ 317 w 535170"/>
                      <a:gd name="connsiteY0-20" fmla="*/ 258068 h 1562101"/>
                      <a:gd name="connsiteX1-21" fmla="*/ 258385 w 535170"/>
                      <a:gd name="connsiteY1-22" fmla="*/ 0 h 1562101"/>
                      <a:gd name="connsiteX2-23" fmla="*/ 258385 w 535170"/>
                      <a:gd name="connsiteY2-24" fmla="*/ 0 h 1562101"/>
                      <a:gd name="connsiteX3-25" fmla="*/ 516453 w 535170"/>
                      <a:gd name="connsiteY3-26" fmla="*/ 258068 h 1562101"/>
                      <a:gd name="connsiteX4-27" fmla="*/ 515241 w 535170"/>
                      <a:gd name="connsiteY4-28" fmla="*/ 564644 h 1562101"/>
                      <a:gd name="connsiteX5-29" fmla="*/ 516452 w 535170"/>
                      <a:gd name="connsiteY5-30" fmla="*/ 1304033 h 1562101"/>
                      <a:gd name="connsiteX6-31" fmla="*/ 258384 w 535170"/>
                      <a:gd name="connsiteY6-32" fmla="*/ 1562101 h 1562101"/>
                      <a:gd name="connsiteX7-33" fmla="*/ 258385 w 535170"/>
                      <a:gd name="connsiteY7-34" fmla="*/ 1562100 h 1562101"/>
                      <a:gd name="connsiteX8-35" fmla="*/ 317 w 535170"/>
                      <a:gd name="connsiteY8-36" fmla="*/ 1304032 h 1562101"/>
                      <a:gd name="connsiteX9-37" fmla="*/ 0 w 535170"/>
                      <a:gd name="connsiteY9-38" fmla="*/ 572790 h 1562101"/>
                      <a:gd name="connsiteX10" fmla="*/ 317 w 535170"/>
                      <a:gd name="connsiteY10" fmla="*/ 258068 h 1562101"/>
                      <a:gd name="connsiteX0-39" fmla="*/ 317 w 535170"/>
                      <a:gd name="connsiteY0-40" fmla="*/ 258068 h 1562101"/>
                      <a:gd name="connsiteX1-41" fmla="*/ 258385 w 535170"/>
                      <a:gd name="connsiteY1-42" fmla="*/ 0 h 1562101"/>
                      <a:gd name="connsiteX2-43" fmla="*/ 516453 w 535170"/>
                      <a:gd name="connsiteY2-44" fmla="*/ 258068 h 1562101"/>
                      <a:gd name="connsiteX3-45" fmla="*/ 515241 w 535170"/>
                      <a:gd name="connsiteY3-46" fmla="*/ 564644 h 1562101"/>
                      <a:gd name="connsiteX4-47" fmla="*/ 516452 w 535170"/>
                      <a:gd name="connsiteY4-48" fmla="*/ 1304033 h 1562101"/>
                      <a:gd name="connsiteX5-49" fmla="*/ 258384 w 535170"/>
                      <a:gd name="connsiteY5-50" fmla="*/ 1562101 h 1562101"/>
                      <a:gd name="connsiteX6-51" fmla="*/ 258385 w 535170"/>
                      <a:gd name="connsiteY6-52" fmla="*/ 1562100 h 1562101"/>
                      <a:gd name="connsiteX7-53" fmla="*/ 317 w 535170"/>
                      <a:gd name="connsiteY7-54" fmla="*/ 1304032 h 1562101"/>
                      <a:gd name="connsiteX8-55" fmla="*/ 0 w 535170"/>
                      <a:gd name="connsiteY8-56" fmla="*/ 572790 h 1562101"/>
                      <a:gd name="connsiteX9-57" fmla="*/ 317 w 535170"/>
                      <a:gd name="connsiteY9-58" fmla="*/ 258068 h 1562101"/>
                      <a:gd name="connsiteX0-59" fmla="*/ 317 w 554283"/>
                      <a:gd name="connsiteY0-60" fmla="*/ 38833 h 1342866"/>
                      <a:gd name="connsiteX1-61" fmla="*/ 516453 w 554283"/>
                      <a:gd name="connsiteY1-62" fmla="*/ 38833 h 1342866"/>
                      <a:gd name="connsiteX2-63" fmla="*/ 515241 w 554283"/>
                      <a:gd name="connsiteY2-64" fmla="*/ 345409 h 1342866"/>
                      <a:gd name="connsiteX3-65" fmla="*/ 516452 w 554283"/>
                      <a:gd name="connsiteY3-66" fmla="*/ 1084798 h 1342866"/>
                      <a:gd name="connsiteX4-67" fmla="*/ 258384 w 554283"/>
                      <a:gd name="connsiteY4-68" fmla="*/ 1342866 h 1342866"/>
                      <a:gd name="connsiteX5-69" fmla="*/ 258385 w 554283"/>
                      <a:gd name="connsiteY5-70" fmla="*/ 1342865 h 1342866"/>
                      <a:gd name="connsiteX6-71" fmla="*/ 317 w 554283"/>
                      <a:gd name="connsiteY6-72" fmla="*/ 1084797 h 1342866"/>
                      <a:gd name="connsiteX7-73" fmla="*/ 0 w 554283"/>
                      <a:gd name="connsiteY7-74" fmla="*/ 353555 h 1342866"/>
                      <a:gd name="connsiteX8-75" fmla="*/ 317 w 554283"/>
                      <a:gd name="connsiteY8-76" fmla="*/ 38833 h 1342866"/>
                      <a:gd name="connsiteX0-77" fmla="*/ 163239 w 542216"/>
                      <a:gd name="connsiteY0-78" fmla="*/ 3110 h 2056585"/>
                      <a:gd name="connsiteX1-79" fmla="*/ 516453 w 542216"/>
                      <a:gd name="connsiteY1-80" fmla="*/ 752552 h 2056585"/>
                      <a:gd name="connsiteX2-81" fmla="*/ 515241 w 542216"/>
                      <a:gd name="connsiteY2-82" fmla="*/ 1059128 h 2056585"/>
                      <a:gd name="connsiteX3-83" fmla="*/ 516452 w 542216"/>
                      <a:gd name="connsiteY3-84" fmla="*/ 1798517 h 2056585"/>
                      <a:gd name="connsiteX4-85" fmla="*/ 258384 w 542216"/>
                      <a:gd name="connsiteY4-86" fmla="*/ 2056585 h 2056585"/>
                      <a:gd name="connsiteX5-87" fmla="*/ 258385 w 542216"/>
                      <a:gd name="connsiteY5-88" fmla="*/ 2056584 h 2056585"/>
                      <a:gd name="connsiteX6-89" fmla="*/ 317 w 542216"/>
                      <a:gd name="connsiteY6-90" fmla="*/ 1798516 h 2056585"/>
                      <a:gd name="connsiteX7-91" fmla="*/ 0 w 542216"/>
                      <a:gd name="connsiteY7-92" fmla="*/ 1067274 h 2056585"/>
                      <a:gd name="connsiteX8-93" fmla="*/ 163239 w 542216"/>
                      <a:gd name="connsiteY8-94" fmla="*/ 3110 h 2056585"/>
                      <a:gd name="connsiteX0-95" fmla="*/ 163239 w 539217"/>
                      <a:gd name="connsiteY0-96" fmla="*/ 98143 h 2151618"/>
                      <a:gd name="connsiteX1-97" fmla="*/ 512380 w 539217"/>
                      <a:gd name="connsiteY1-98" fmla="*/ 87961 h 2151618"/>
                      <a:gd name="connsiteX2-99" fmla="*/ 515241 w 539217"/>
                      <a:gd name="connsiteY2-100" fmla="*/ 1154161 h 2151618"/>
                      <a:gd name="connsiteX3-101" fmla="*/ 516452 w 539217"/>
                      <a:gd name="connsiteY3-102" fmla="*/ 1893550 h 2151618"/>
                      <a:gd name="connsiteX4-103" fmla="*/ 258384 w 539217"/>
                      <a:gd name="connsiteY4-104" fmla="*/ 2151618 h 2151618"/>
                      <a:gd name="connsiteX5-105" fmla="*/ 258385 w 539217"/>
                      <a:gd name="connsiteY5-106" fmla="*/ 2151617 h 2151618"/>
                      <a:gd name="connsiteX6-107" fmla="*/ 317 w 539217"/>
                      <a:gd name="connsiteY6-108" fmla="*/ 1893549 h 2151618"/>
                      <a:gd name="connsiteX7-109" fmla="*/ 0 w 539217"/>
                      <a:gd name="connsiteY7-110" fmla="*/ 1162307 h 2151618"/>
                      <a:gd name="connsiteX8-111" fmla="*/ 163239 w 539217"/>
                      <a:gd name="connsiteY8-112" fmla="*/ 98143 h 2151618"/>
                      <a:gd name="connsiteX0-113" fmla="*/ 163239 w 595457"/>
                      <a:gd name="connsiteY0-114" fmla="*/ 27667 h 2081142"/>
                      <a:gd name="connsiteX1-115" fmla="*/ 512380 w 595457"/>
                      <a:gd name="connsiteY1-116" fmla="*/ 17485 h 2081142"/>
                      <a:gd name="connsiteX2-117" fmla="*/ 515241 w 595457"/>
                      <a:gd name="connsiteY2-118" fmla="*/ 1083685 h 2081142"/>
                      <a:gd name="connsiteX3-119" fmla="*/ 516452 w 595457"/>
                      <a:gd name="connsiteY3-120" fmla="*/ 1823074 h 2081142"/>
                      <a:gd name="connsiteX4-121" fmla="*/ 258384 w 595457"/>
                      <a:gd name="connsiteY4-122" fmla="*/ 2081142 h 2081142"/>
                      <a:gd name="connsiteX5-123" fmla="*/ 258385 w 595457"/>
                      <a:gd name="connsiteY5-124" fmla="*/ 2081141 h 2081142"/>
                      <a:gd name="connsiteX6-125" fmla="*/ 317 w 595457"/>
                      <a:gd name="connsiteY6-126" fmla="*/ 1823073 h 2081142"/>
                      <a:gd name="connsiteX7-127" fmla="*/ 0 w 595457"/>
                      <a:gd name="connsiteY7-128" fmla="*/ 1091831 h 2081142"/>
                      <a:gd name="connsiteX8-129" fmla="*/ 163239 w 595457"/>
                      <a:gd name="connsiteY8-130" fmla="*/ 27667 h 2081142"/>
                      <a:gd name="connsiteX0-131" fmla="*/ 163239 w 595457"/>
                      <a:gd name="connsiteY0-132" fmla="*/ 11391 h 2064866"/>
                      <a:gd name="connsiteX1-133" fmla="*/ 512380 w 595457"/>
                      <a:gd name="connsiteY1-134" fmla="*/ 1209 h 2064866"/>
                      <a:gd name="connsiteX2-135" fmla="*/ 515241 w 595457"/>
                      <a:gd name="connsiteY2-136" fmla="*/ 1067409 h 2064866"/>
                      <a:gd name="connsiteX3-137" fmla="*/ 516452 w 595457"/>
                      <a:gd name="connsiteY3-138" fmla="*/ 1806798 h 2064866"/>
                      <a:gd name="connsiteX4-139" fmla="*/ 258384 w 595457"/>
                      <a:gd name="connsiteY4-140" fmla="*/ 2064866 h 2064866"/>
                      <a:gd name="connsiteX5-141" fmla="*/ 258385 w 595457"/>
                      <a:gd name="connsiteY5-142" fmla="*/ 2064865 h 2064866"/>
                      <a:gd name="connsiteX6-143" fmla="*/ 317 w 595457"/>
                      <a:gd name="connsiteY6-144" fmla="*/ 1806797 h 2064866"/>
                      <a:gd name="connsiteX7-145" fmla="*/ 0 w 595457"/>
                      <a:gd name="connsiteY7-146" fmla="*/ 1075555 h 2064866"/>
                      <a:gd name="connsiteX8-147" fmla="*/ 163239 w 595457"/>
                      <a:gd name="connsiteY8-148" fmla="*/ 11391 h 2064866"/>
                      <a:gd name="connsiteX0-149" fmla="*/ 163239 w 598468"/>
                      <a:gd name="connsiteY0-150" fmla="*/ 4508 h 2057983"/>
                      <a:gd name="connsiteX1-151" fmla="*/ 516453 w 598468"/>
                      <a:gd name="connsiteY1-152" fmla="*/ 2472 h 2057983"/>
                      <a:gd name="connsiteX2-153" fmla="*/ 515241 w 598468"/>
                      <a:gd name="connsiteY2-154" fmla="*/ 1060526 h 2057983"/>
                      <a:gd name="connsiteX3-155" fmla="*/ 516452 w 598468"/>
                      <a:gd name="connsiteY3-156" fmla="*/ 1799915 h 2057983"/>
                      <a:gd name="connsiteX4-157" fmla="*/ 258384 w 598468"/>
                      <a:gd name="connsiteY4-158" fmla="*/ 2057983 h 2057983"/>
                      <a:gd name="connsiteX5-159" fmla="*/ 258385 w 598468"/>
                      <a:gd name="connsiteY5-160" fmla="*/ 2057982 h 2057983"/>
                      <a:gd name="connsiteX6-161" fmla="*/ 317 w 598468"/>
                      <a:gd name="connsiteY6-162" fmla="*/ 1799914 h 2057983"/>
                      <a:gd name="connsiteX7-163" fmla="*/ 0 w 598468"/>
                      <a:gd name="connsiteY7-164" fmla="*/ 1068672 h 2057983"/>
                      <a:gd name="connsiteX8-165" fmla="*/ 163239 w 598468"/>
                      <a:gd name="connsiteY8-166" fmla="*/ 4508 h 2057983"/>
                      <a:gd name="connsiteX0-167" fmla="*/ 163239 w 598587"/>
                      <a:gd name="connsiteY0-168" fmla="*/ 2042 h 2055517"/>
                      <a:gd name="connsiteX1-169" fmla="*/ 516453 w 598587"/>
                      <a:gd name="connsiteY1-170" fmla="*/ 6 h 2055517"/>
                      <a:gd name="connsiteX2-171" fmla="*/ 515241 w 598587"/>
                      <a:gd name="connsiteY2-172" fmla="*/ 1058060 h 2055517"/>
                      <a:gd name="connsiteX3-173" fmla="*/ 516452 w 598587"/>
                      <a:gd name="connsiteY3-174" fmla="*/ 1797449 h 2055517"/>
                      <a:gd name="connsiteX4-175" fmla="*/ 258384 w 598587"/>
                      <a:gd name="connsiteY4-176" fmla="*/ 2055517 h 2055517"/>
                      <a:gd name="connsiteX5-177" fmla="*/ 258385 w 598587"/>
                      <a:gd name="connsiteY5-178" fmla="*/ 2055516 h 2055517"/>
                      <a:gd name="connsiteX6-179" fmla="*/ 317 w 598587"/>
                      <a:gd name="connsiteY6-180" fmla="*/ 1797448 h 2055517"/>
                      <a:gd name="connsiteX7-181" fmla="*/ 0 w 598587"/>
                      <a:gd name="connsiteY7-182" fmla="*/ 1066206 h 2055517"/>
                      <a:gd name="connsiteX8-183" fmla="*/ 163239 w 598587"/>
                      <a:gd name="connsiteY8-184" fmla="*/ 2042 h 2055517"/>
                      <a:gd name="connsiteX0-185" fmla="*/ 163239 w 535169"/>
                      <a:gd name="connsiteY0-186" fmla="*/ 9542 h 2063017"/>
                      <a:gd name="connsiteX1-187" fmla="*/ 516453 w 535169"/>
                      <a:gd name="connsiteY1-188" fmla="*/ 7506 h 2063017"/>
                      <a:gd name="connsiteX2-189" fmla="*/ 515241 w 535169"/>
                      <a:gd name="connsiteY2-190" fmla="*/ 1065560 h 2063017"/>
                      <a:gd name="connsiteX3-191" fmla="*/ 516452 w 535169"/>
                      <a:gd name="connsiteY3-192" fmla="*/ 1804949 h 2063017"/>
                      <a:gd name="connsiteX4-193" fmla="*/ 258384 w 535169"/>
                      <a:gd name="connsiteY4-194" fmla="*/ 2063017 h 2063017"/>
                      <a:gd name="connsiteX5-195" fmla="*/ 258385 w 535169"/>
                      <a:gd name="connsiteY5-196" fmla="*/ 2063016 h 2063017"/>
                      <a:gd name="connsiteX6-197" fmla="*/ 317 w 535169"/>
                      <a:gd name="connsiteY6-198" fmla="*/ 1804948 h 2063017"/>
                      <a:gd name="connsiteX7-199" fmla="*/ 0 w 535169"/>
                      <a:gd name="connsiteY7-200" fmla="*/ 1073706 h 2063017"/>
                      <a:gd name="connsiteX8-201" fmla="*/ 163239 w 535169"/>
                      <a:gd name="connsiteY8-202" fmla="*/ 9542 h 2063017"/>
                      <a:gd name="connsiteX0-203" fmla="*/ 163239 w 535169"/>
                      <a:gd name="connsiteY0-204" fmla="*/ 2037 h 2055512"/>
                      <a:gd name="connsiteX1-205" fmla="*/ 516453 w 535169"/>
                      <a:gd name="connsiteY1-206" fmla="*/ 1 h 2055512"/>
                      <a:gd name="connsiteX2-207" fmla="*/ 515241 w 535169"/>
                      <a:gd name="connsiteY2-208" fmla="*/ 1058055 h 2055512"/>
                      <a:gd name="connsiteX3-209" fmla="*/ 516452 w 535169"/>
                      <a:gd name="connsiteY3-210" fmla="*/ 1797444 h 2055512"/>
                      <a:gd name="connsiteX4-211" fmla="*/ 258384 w 535169"/>
                      <a:gd name="connsiteY4-212" fmla="*/ 2055512 h 2055512"/>
                      <a:gd name="connsiteX5-213" fmla="*/ 258385 w 535169"/>
                      <a:gd name="connsiteY5-214" fmla="*/ 2055511 h 2055512"/>
                      <a:gd name="connsiteX6-215" fmla="*/ 317 w 535169"/>
                      <a:gd name="connsiteY6-216" fmla="*/ 1797443 h 2055512"/>
                      <a:gd name="connsiteX7-217" fmla="*/ 0 w 535169"/>
                      <a:gd name="connsiteY7-218" fmla="*/ 1066201 h 2055512"/>
                      <a:gd name="connsiteX8-219" fmla="*/ 163239 w 535169"/>
                      <a:gd name="connsiteY8-220" fmla="*/ 2037 h 2055512"/>
                      <a:gd name="connsiteX0-221" fmla="*/ 163239 w 529133"/>
                      <a:gd name="connsiteY0-222" fmla="*/ 2037 h 2055512"/>
                      <a:gd name="connsiteX1-223" fmla="*/ 516453 w 529133"/>
                      <a:gd name="connsiteY1-224" fmla="*/ 1 h 2055512"/>
                      <a:gd name="connsiteX2-225" fmla="*/ 515241 w 529133"/>
                      <a:gd name="connsiteY2-226" fmla="*/ 1058055 h 2055512"/>
                      <a:gd name="connsiteX3-227" fmla="*/ 516452 w 529133"/>
                      <a:gd name="connsiteY3-228" fmla="*/ 1797444 h 2055512"/>
                      <a:gd name="connsiteX4-229" fmla="*/ 258384 w 529133"/>
                      <a:gd name="connsiteY4-230" fmla="*/ 2055512 h 2055512"/>
                      <a:gd name="connsiteX5-231" fmla="*/ 258385 w 529133"/>
                      <a:gd name="connsiteY5-232" fmla="*/ 2055511 h 2055512"/>
                      <a:gd name="connsiteX6-233" fmla="*/ 317 w 529133"/>
                      <a:gd name="connsiteY6-234" fmla="*/ 1797443 h 2055512"/>
                      <a:gd name="connsiteX7-235" fmla="*/ 0 w 529133"/>
                      <a:gd name="connsiteY7-236" fmla="*/ 1066201 h 2055512"/>
                      <a:gd name="connsiteX8-237" fmla="*/ 163239 w 529133"/>
                      <a:gd name="connsiteY8-238" fmla="*/ 2037 h 2055512"/>
                      <a:gd name="connsiteX0-239" fmla="*/ 164371 w 530265"/>
                      <a:gd name="connsiteY0-240" fmla="*/ 2037 h 2055512"/>
                      <a:gd name="connsiteX1-241" fmla="*/ 517585 w 530265"/>
                      <a:gd name="connsiteY1-242" fmla="*/ 1 h 2055512"/>
                      <a:gd name="connsiteX2-243" fmla="*/ 516373 w 530265"/>
                      <a:gd name="connsiteY2-244" fmla="*/ 1058055 h 2055512"/>
                      <a:gd name="connsiteX3-245" fmla="*/ 517584 w 530265"/>
                      <a:gd name="connsiteY3-246" fmla="*/ 1797444 h 2055512"/>
                      <a:gd name="connsiteX4-247" fmla="*/ 259516 w 530265"/>
                      <a:gd name="connsiteY4-248" fmla="*/ 2055512 h 2055512"/>
                      <a:gd name="connsiteX5-249" fmla="*/ 259517 w 530265"/>
                      <a:gd name="connsiteY5-250" fmla="*/ 2055511 h 2055512"/>
                      <a:gd name="connsiteX6-251" fmla="*/ 1449 w 530265"/>
                      <a:gd name="connsiteY6-252" fmla="*/ 1797443 h 2055512"/>
                      <a:gd name="connsiteX7-253" fmla="*/ 1132 w 530265"/>
                      <a:gd name="connsiteY7-254" fmla="*/ 1066201 h 2055512"/>
                      <a:gd name="connsiteX8-255" fmla="*/ 164371 w 530265"/>
                      <a:gd name="connsiteY8-256" fmla="*/ 2037 h 2055512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60" name="Group 259"/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63" name="Rectangle: Rounded Corners 1"/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-1" fmla="*/ 0 w 535099"/>
                      <a:gd name="connsiteY0-2" fmla="*/ 258068 h 1562101"/>
                      <a:gd name="connsiteX1-3" fmla="*/ 258068 w 535099"/>
                      <a:gd name="connsiteY1-4" fmla="*/ 0 h 1562101"/>
                      <a:gd name="connsiteX2-5" fmla="*/ 258068 w 535099"/>
                      <a:gd name="connsiteY2-6" fmla="*/ 0 h 1562101"/>
                      <a:gd name="connsiteX3-7" fmla="*/ 516136 w 535099"/>
                      <a:gd name="connsiteY3-8" fmla="*/ 258068 h 1562101"/>
                      <a:gd name="connsiteX4-9" fmla="*/ 515676 w 535099"/>
                      <a:gd name="connsiteY4-10" fmla="*/ 565569 h 1562101"/>
                      <a:gd name="connsiteX5-11" fmla="*/ 516135 w 535099"/>
                      <a:gd name="connsiteY5-12" fmla="*/ 1304033 h 1562101"/>
                      <a:gd name="connsiteX6-13" fmla="*/ 258067 w 535099"/>
                      <a:gd name="connsiteY6-14" fmla="*/ 1562101 h 1562101"/>
                      <a:gd name="connsiteX7-15" fmla="*/ 258068 w 535099"/>
                      <a:gd name="connsiteY7-16" fmla="*/ 1562100 h 1562101"/>
                      <a:gd name="connsiteX8-17" fmla="*/ 0 w 535099"/>
                      <a:gd name="connsiteY8-18" fmla="*/ 1304032 h 1562101"/>
                      <a:gd name="connsiteX9" fmla="*/ 0 w 535099"/>
                      <a:gd name="connsiteY9" fmla="*/ 258068 h 1562101"/>
                      <a:gd name="connsiteX0-19" fmla="*/ 1159 w 536258"/>
                      <a:gd name="connsiteY0-20" fmla="*/ 258068 h 1562101"/>
                      <a:gd name="connsiteX1-21" fmla="*/ 259227 w 536258"/>
                      <a:gd name="connsiteY1-22" fmla="*/ 0 h 1562101"/>
                      <a:gd name="connsiteX2-23" fmla="*/ 259227 w 536258"/>
                      <a:gd name="connsiteY2-24" fmla="*/ 0 h 1562101"/>
                      <a:gd name="connsiteX3-25" fmla="*/ 517295 w 536258"/>
                      <a:gd name="connsiteY3-26" fmla="*/ 258068 h 1562101"/>
                      <a:gd name="connsiteX4-27" fmla="*/ 516835 w 536258"/>
                      <a:gd name="connsiteY4-28" fmla="*/ 565569 h 1562101"/>
                      <a:gd name="connsiteX5-29" fmla="*/ 517294 w 536258"/>
                      <a:gd name="connsiteY5-30" fmla="*/ 1304033 h 1562101"/>
                      <a:gd name="connsiteX6-31" fmla="*/ 259226 w 536258"/>
                      <a:gd name="connsiteY6-32" fmla="*/ 1562101 h 1562101"/>
                      <a:gd name="connsiteX7-33" fmla="*/ 259227 w 536258"/>
                      <a:gd name="connsiteY7-34" fmla="*/ 1562100 h 1562101"/>
                      <a:gd name="connsiteX8-35" fmla="*/ 1159 w 536258"/>
                      <a:gd name="connsiteY8-36" fmla="*/ 1304032 h 1562101"/>
                      <a:gd name="connsiteX9-37" fmla="*/ 0 w 536258"/>
                      <a:gd name="connsiteY9-38" fmla="*/ 569986 h 1562101"/>
                      <a:gd name="connsiteX10" fmla="*/ 1159 w 536258"/>
                      <a:gd name="connsiteY10" fmla="*/ 258068 h 1562101"/>
                      <a:gd name="connsiteX0-39" fmla="*/ 1159 w 536258"/>
                      <a:gd name="connsiteY0-40" fmla="*/ 258068 h 1562101"/>
                      <a:gd name="connsiteX1-41" fmla="*/ 259227 w 536258"/>
                      <a:gd name="connsiteY1-42" fmla="*/ 0 h 1562101"/>
                      <a:gd name="connsiteX2-43" fmla="*/ 259227 w 536258"/>
                      <a:gd name="connsiteY2-44" fmla="*/ 0 h 1562101"/>
                      <a:gd name="connsiteX3-45" fmla="*/ 517295 w 536258"/>
                      <a:gd name="connsiteY3-46" fmla="*/ 258068 h 1562101"/>
                      <a:gd name="connsiteX4-47" fmla="*/ 516835 w 536258"/>
                      <a:gd name="connsiteY4-48" fmla="*/ 565569 h 1562101"/>
                      <a:gd name="connsiteX5-49" fmla="*/ 517294 w 536258"/>
                      <a:gd name="connsiteY5-50" fmla="*/ 1304033 h 1562101"/>
                      <a:gd name="connsiteX6-51" fmla="*/ 259226 w 536258"/>
                      <a:gd name="connsiteY6-52" fmla="*/ 1562101 h 1562101"/>
                      <a:gd name="connsiteX7-53" fmla="*/ 259227 w 536258"/>
                      <a:gd name="connsiteY7-54" fmla="*/ 1562100 h 1562101"/>
                      <a:gd name="connsiteX8-55" fmla="*/ 1159 w 536258"/>
                      <a:gd name="connsiteY8-56" fmla="*/ 1304032 h 1562101"/>
                      <a:gd name="connsiteX9-57" fmla="*/ 0 w 536258"/>
                      <a:gd name="connsiteY9-58" fmla="*/ 569986 h 1562101"/>
                      <a:gd name="connsiteX10-59" fmla="*/ 1159 w 536258"/>
                      <a:gd name="connsiteY10-60" fmla="*/ 258068 h 1562101"/>
                      <a:gd name="connsiteX0-61" fmla="*/ 1159 w 536258"/>
                      <a:gd name="connsiteY0-62" fmla="*/ 258068 h 1562101"/>
                      <a:gd name="connsiteX1-63" fmla="*/ 259227 w 536258"/>
                      <a:gd name="connsiteY1-64" fmla="*/ 0 h 1562101"/>
                      <a:gd name="connsiteX2-65" fmla="*/ 517295 w 536258"/>
                      <a:gd name="connsiteY2-66" fmla="*/ 258068 h 1562101"/>
                      <a:gd name="connsiteX3-67" fmla="*/ 516835 w 536258"/>
                      <a:gd name="connsiteY3-68" fmla="*/ 565569 h 1562101"/>
                      <a:gd name="connsiteX4-69" fmla="*/ 517294 w 536258"/>
                      <a:gd name="connsiteY4-70" fmla="*/ 1304033 h 1562101"/>
                      <a:gd name="connsiteX5-71" fmla="*/ 259226 w 536258"/>
                      <a:gd name="connsiteY5-72" fmla="*/ 1562101 h 1562101"/>
                      <a:gd name="connsiteX6-73" fmla="*/ 259227 w 536258"/>
                      <a:gd name="connsiteY6-74" fmla="*/ 1562100 h 1562101"/>
                      <a:gd name="connsiteX7-75" fmla="*/ 1159 w 536258"/>
                      <a:gd name="connsiteY7-76" fmla="*/ 1304032 h 1562101"/>
                      <a:gd name="connsiteX8-77" fmla="*/ 0 w 536258"/>
                      <a:gd name="connsiteY8-78" fmla="*/ 569986 h 1562101"/>
                      <a:gd name="connsiteX9-79" fmla="*/ 1159 w 536258"/>
                      <a:gd name="connsiteY9-80" fmla="*/ 258068 h 1562101"/>
                      <a:gd name="connsiteX0-81" fmla="*/ 1159 w 555374"/>
                      <a:gd name="connsiteY0-82" fmla="*/ 38714 h 1342747"/>
                      <a:gd name="connsiteX1-83" fmla="*/ 517295 w 555374"/>
                      <a:gd name="connsiteY1-84" fmla="*/ 38714 h 1342747"/>
                      <a:gd name="connsiteX2-85" fmla="*/ 516835 w 555374"/>
                      <a:gd name="connsiteY2-86" fmla="*/ 346215 h 1342747"/>
                      <a:gd name="connsiteX3-87" fmla="*/ 517294 w 555374"/>
                      <a:gd name="connsiteY3-88" fmla="*/ 1084679 h 1342747"/>
                      <a:gd name="connsiteX4-89" fmla="*/ 259226 w 555374"/>
                      <a:gd name="connsiteY4-90" fmla="*/ 1342747 h 1342747"/>
                      <a:gd name="connsiteX5-91" fmla="*/ 259227 w 555374"/>
                      <a:gd name="connsiteY5-92" fmla="*/ 1342746 h 1342747"/>
                      <a:gd name="connsiteX6-93" fmla="*/ 1159 w 555374"/>
                      <a:gd name="connsiteY6-94" fmla="*/ 1084678 h 1342747"/>
                      <a:gd name="connsiteX7-95" fmla="*/ 0 w 555374"/>
                      <a:gd name="connsiteY7-96" fmla="*/ 350632 h 1342747"/>
                      <a:gd name="connsiteX8-97" fmla="*/ 1159 w 555374"/>
                      <a:gd name="connsiteY8-98" fmla="*/ 38714 h 1342747"/>
                      <a:gd name="connsiteX0-99" fmla="*/ 263994 w 535905"/>
                      <a:gd name="connsiteY0-100" fmla="*/ 3045 h 2060243"/>
                      <a:gd name="connsiteX1-101" fmla="*/ 517295 w 535905"/>
                      <a:gd name="connsiteY1-102" fmla="*/ 756210 h 2060243"/>
                      <a:gd name="connsiteX2-103" fmla="*/ 516835 w 535905"/>
                      <a:gd name="connsiteY2-104" fmla="*/ 1063711 h 2060243"/>
                      <a:gd name="connsiteX3-105" fmla="*/ 517294 w 535905"/>
                      <a:gd name="connsiteY3-106" fmla="*/ 1802175 h 2060243"/>
                      <a:gd name="connsiteX4-107" fmla="*/ 259226 w 535905"/>
                      <a:gd name="connsiteY4-108" fmla="*/ 2060243 h 2060243"/>
                      <a:gd name="connsiteX5-109" fmla="*/ 259227 w 535905"/>
                      <a:gd name="connsiteY5-110" fmla="*/ 2060242 h 2060243"/>
                      <a:gd name="connsiteX6-111" fmla="*/ 1159 w 535905"/>
                      <a:gd name="connsiteY6-112" fmla="*/ 1802174 h 2060243"/>
                      <a:gd name="connsiteX7-113" fmla="*/ 0 w 535905"/>
                      <a:gd name="connsiteY7-114" fmla="*/ 1068128 h 2060243"/>
                      <a:gd name="connsiteX8-115" fmla="*/ 263994 w 535905"/>
                      <a:gd name="connsiteY8-116" fmla="*/ 3045 h 2060243"/>
                      <a:gd name="connsiteX0-117" fmla="*/ 263994 w 664925"/>
                      <a:gd name="connsiteY0-118" fmla="*/ 87056 h 2144254"/>
                      <a:gd name="connsiteX1-119" fmla="*/ 658652 w 664925"/>
                      <a:gd name="connsiteY1-120" fmla="*/ 93682 h 2144254"/>
                      <a:gd name="connsiteX2-121" fmla="*/ 516835 w 664925"/>
                      <a:gd name="connsiteY2-122" fmla="*/ 1147722 h 2144254"/>
                      <a:gd name="connsiteX3-123" fmla="*/ 517294 w 664925"/>
                      <a:gd name="connsiteY3-124" fmla="*/ 1886186 h 2144254"/>
                      <a:gd name="connsiteX4-125" fmla="*/ 259226 w 664925"/>
                      <a:gd name="connsiteY4-126" fmla="*/ 2144254 h 2144254"/>
                      <a:gd name="connsiteX5-127" fmla="*/ 259227 w 664925"/>
                      <a:gd name="connsiteY5-128" fmla="*/ 2144253 h 2144254"/>
                      <a:gd name="connsiteX6-129" fmla="*/ 1159 w 664925"/>
                      <a:gd name="connsiteY6-130" fmla="*/ 1886185 h 2144254"/>
                      <a:gd name="connsiteX7-131" fmla="*/ 0 w 664925"/>
                      <a:gd name="connsiteY7-132" fmla="*/ 1152139 h 2144254"/>
                      <a:gd name="connsiteX8-133" fmla="*/ 263994 w 664925"/>
                      <a:gd name="connsiteY8-134" fmla="*/ 87056 h 2144254"/>
                      <a:gd name="connsiteX0-135" fmla="*/ 263994 w 710801"/>
                      <a:gd name="connsiteY0-136" fmla="*/ 28420 h 2085618"/>
                      <a:gd name="connsiteX1-137" fmla="*/ 658652 w 710801"/>
                      <a:gd name="connsiteY1-138" fmla="*/ 35046 h 2085618"/>
                      <a:gd name="connsiteX2-139" fmla="*/ 516835 w 710801"/>
                      <a:gd name="connsiteY2-140" fmla="*/ 1089086 h 2085618"/>
                      <a:gd name="connsiteX3-141" fmla="*/ 517294 w 710801"/>
                      <a:gd name="connsiteY3-142" fmla="*/ 1827550 h 2085618"/>
                      <a:gd name="connsiteX4-143" fmla="*/ 259226 w 710801"/>
                      <a:gd name="connsiteY4-144" fmla="*/ 2085618 h 2085618"/>
                      <a:gd name="connsiteX5-145" fmla="*/ 259227 w 710801"/>
                      <a:gd name="connsiteY5-146" fmla="*/ 2085617 h 2085618"/>
                      <a:gd name="connsiteX6-147" fmla="*/ 1159 w 710801"/>
                      <a:gd name="connsiteY6-148" fmla="*/ 1827549 h 2085618"/>
                      <a:gd name="connsiteX7-149" fmla="*/ 0 w 710801"/>
                      <a:gd name="connsiteY7-150" fmla="*/ 1093503 h 2085618"/>
                      <a:gd name="connsiteX8-151" fmla="*/ 263994 w 710801"/>
                      <a:gd name="connsiteY8-152" fmla="*/ 28420 h 2085618"/>
                      <a:gd name="connsiteX0-153" fmla="*/ 263994 w 710801"/>
                      <a:gd name="connsiteY0-154" fmla="*/ 7864 h 2065062"/>
                      <a:gd name="connsiteX1-155" fmla="*/ 658652 w 710801"/>
                      <a:gd name="connsiteY1-156" fmla="*/ 14490 h 2065062"/>
                      <a:gd name="connsiteX2-157" fmla="*/ 516835 w 710801"/>
                      <a:gd name="connsiteY2-158" fmla="*/ 1068530 h 2065062"/>
                      <a:gd name="connsiteX3-159" fmla="*/ 517294 w 710801"/>
                      <a:gd name="connsiteY3-160" fmla="*/ 1806994 h 2065062"/>
                      <a:gd name="connsiteX4-161" fmla="*/ 259226 w 710801"/>
                      <a:gd name="connsiteY4-162" fmla="*/ 2065062 h 2065062"/>
                      <a:gd name="connsiteX5-163" fmla="*/ 259227 w 710801"/>
                      <a:gd name="connsiteY5-164" fmla="*/ 2065061 h 2065062"/>
                      <a:gd name="connsiteX6-165" fmla="*/ 1159 w 710801"/>
                      <a:gd name="connsiteY6-166" fmla="*/ 1806993 h 2065062"/>
                      <a:gd name="connsiteX7-167" fmla="*/ 0 w 710801"/>
                      <a:gd name="connsiteY7-168" fmla="*/ 1072947 h 2065062"/>
                      <a:gd name="connsiteX8-169" fmla="*/ 263994 w 710801"/>
                      <a:gd name="connsiteY8-170" fmla="*/ 7864 h 2065062"/>
                      <a:gd name="connsiteX0-171" fmla="*/ 263994 w 713316"/>
                      <a:gd name="connsiteY0-172" fmla="*/ 0 h 2057198"/>
                      <a:gd name="connsiteX1-173" fmla="*/ 658652 w 713316"/>
                      <a:gd name="connsiteY1-174" fmla="*/ 6626 h 2057198"/>
                      <a:gd name="connsiteX2-175" fmla="*/ 516835 w 713316"/>
                      <a:gd name="connsiteY2-176" fmla="*/ 1060666 h 2057198"/>
                      <a:gd name="connsiteX3-177" fmla="*/ 517294 w 713316"/>
                      <a:gd name="connsiteY3-178" fmla="*/ 1799130 h 2057198"/>
                      <a:gd name="connsiteX4-179" fmla="*/ 259226 w 713316"/>
                      <a:gd name="connsiteY4-180" fmla="*/ 2057198 h 2057198"/>
                      <a:gd name="connsiteX5-181" fmla="*/ 259227 w 713316"/>
                      <a:gd name="connsiteY5-182" fmla="*/ 2057197 h 2057198"/>
                      <a:gd name="connsiteX6-183" fmla="*/ 1159 w 713316"/>
                      <a:gd name="connsiteY6-184" fmla="*/ 1799129 h 2057198"/>
                      <a:gd name="connsiteX7-185" fmla="*/ 0 w 713316"/>
                      <a:gd name="connsiteY7-186" fmla="*/ 1065083 h 2057198"/>
                      <a:gd name="connsiteX8-187" fmla="*/ 263994 w 713316"/>
                      <a:gd name="connsiteY8-188" fmla="*/ 0 h 2057198"/>
                      <a:gd name="connsiteX0-189" fmla="*/ 263994 w 663537"/>
                      <a:gd name="connsiteY0-190" fmla="*/ 33591 h 2090789"/>
                      <a:gd name="connsiteX1-191" fmla="*/ 658652 w 663537"/>
                      <a:gd name="connsiteY1-192" fmla="*/ 40217 h 2090789"/>
                      <a:gd name="connsiteX2-193" fmla="*/ 516835 w 663537"/>
                      <a:gd name="connsiteY2-194" fmla="*/ 1094257 h 2090789"/>
                      <a:gd name="connsiteX3-195" fmla="*/ 517294 w 663537"/>
                      <a:gd name="connsiteY3-196" fmla="*/ 1832721 h 2090789"/>
                      <a:gd name="connsiteX4-197" fmla="*/ 259226 w 663537"/>
                      <a:gd name="connsiteY4-198" fmla="*/ 2090789 h 2090789"/>
                      <a:gd name="connsiteX5-199" fmla="*/ 259227 w 663537"/>
                      <a:gd name="connsiteY5-200" fmla="*/ 2090788 h 2090789"/>
                      <a:gd name="connsiteX6-201" fmla="*/ 1159 w 663537"/>
                      <a:gd name="connsiteY6-202" fmla="*/ 1832720 h 2090789"/>
                      <a:gd name="connsiteX7-203" fmla="*/ 0 w 663537"/>
                      <a:gd name="connsiteY7-204" fmla="*/ 1098674 h 2090789"/>
                      <a:gd name="connsiteX8-205" fmla="*/ 263994 w 663537"/>
                      <a:gd name="connsiteY8-206" fmla="*/ 33591 h 2090789"/>
                      <a:gd name="connsiteX0-207" fmla="*/ 263994 w 666512"/>
                      <a:gd name="connsiteY0-208" fmla="*/ 0 h 2057198"/>
                      <a:gd name="connsiteX1-209" fmla="*/ 658652 w 666512"/>
                      <a:gd name="connsiteY1-210" fmla="*/ 6626 h 2057198"/>
                      <a:gd name="connsiteX2-211" fmla="*/ 516835 w 666512"/>
                      <a:gd name="connsiteY2-212" fmla="*/ 1060666 h 2057198"/>
                      <a:gd name="connsiteX3-213" fmla="*/ 517294 w 666512"/>
                      <a:gd name="connsiteY3-214" fmla="*/ 1799130 h 2057198"/>
                      <a:gd name="connsiteX4-215" fmla="*/ 259226 w 666512"/>
                      <a:gd name="connsiteY4-216" fmla="*/ 2057198 h 2057198"/>
                      <a:gd name="connsiteX5-217" fmla="*/ 259227 w 666512"/>
                      <a:gd name="connsiteY5-218" fmla="*/ 2057197 h 2057198"/>
                      <a:gd name="connsiteX6-219" fmla="*/ 1159 w 666512"/>
                      <a:gd name="connsiteY6-220" fmla="*/ 1799129 h 2057198"/>
                      <a:gd name="connsiteX7-221" fmla="*/ 0 w 666512"/>
                      <a:gd name="connsiteY7-222" fmla="*/ 1065083 h 2057198"/>
                      <a:gd name="connsiteX8-223" fmla="*/ 263994 w 666512"/>
                      <a:gd name="connsiteY8-224" fmla="*/ 0 h 2057198"/>
                      <a:gd name="connsiteX0-225" fmla="*/ 263994 w 661028"/>
                      <a:gd name="connsiteY0-226" fmla="*/ 9281 h 2066479"/>
                      <a:gd name="connsiteX1-227" fmla="*/ 658652 w 661028"/>
                      <a:gd name="connsiteY1-228" fmla="*/ 15907 h 2066479"/>
                      <a:gd name="connsiteX2-229" fmla="*/ 516835 w 661028"/>
                      <a:gd name="connsiteY2-230" fmla="*/ 1069947 h 2066479"/>
                      <a:gd name="connsiteX3-231" fmla="*/ 517294 w 661028"/>
                      <a:gd name="connsiteY3-232" fmla="*/ 1808411 h 2066479"/>
                      <a:gd name="connsiteX4-233" fmla="*/ 259226 w 661028"/>
                      <a:gd name="connsiteY4-234" fmla="*/ 2066479 h 2066479"/>
                      <a:gd name="connsiteX5-235" fmla="*/ 259227 w 661028"/>
                      <a:gd name="connsiteY5-236" fmla="*/ 2066478 h 2066479"/>
                      <a:gd name="connsiteX6-237" fmla="*/ 1159 w 661028"/>
                      <a:gd name="connsiteY6-238" fmla="*/ 1808410 h 2066479"/>
                      <a:gd name="connsiteX7-239" fmla="*/ 0 w 661028"/>
                      <a:gd name="connsiteY7-240" fmla="*/ 1074364 h 2066479"/>
                      <a:gd name="connsiteX8-241" fmla="*/ 263994 w 661028"/>
                      <a:gd name="connsiteY8-242" fmla="*/ 9281 h 2066479"/>
                      <a:gd name="connsiteX0-243" fmla="*/ 263994 w 661136"/>
                      <a:gd name="connsiteY0-244" fmla="*/ 1620 h 2058818"/>
                      <a:gd name="connsiteX1-245" fmla="*/ 658652 w 661136"/>
                      <a:gd name="connsiteY1-246" fmla="*/ 8246 h 2058818"/>
                      <a:gd name="connsiteX2-247" fmla="*/ 516835 w 661136"/>
                      <a:gd name="connsiteY2-248" fmla="*/ 1062286 h 2058818"/>
                      <a:gd name="connsiteX3-249" fmla="*/ 517294 w 661136"/>
                      <a:gd name="connsiteY3-250" fmla="*/ 1800750 h 2058818"/>
                      <a:gd name="connsiteX4-251" fmla="*/ 259226 w 661136"/>
                      <a:gd name="connsiteY4-252" fmla="*/ 2058818 h 2058818"/>
                      <a:gd name="connsiteX5-253" fmla="*/ 259227 w 661136"/>
                      <a:gd name="connsiteY5-254" fmla="*/ 2058817 h 2058818"/>
                      <a:gd name="connsiteX6-255" fmla="*/ 1159 w 661136"/>
                      <a:gd name="connsiteY6-256" fmla="*/ 1800749 h 2058818"/>
                      <a:gd name="connsiteX7-257" fmla="*/ 0 w 661136"/>
                      <a:gd name="connsiteY7-258" fmla="*/ 1066703 h 2058818"/>
                      <a:gd name="connsiteX8-259" fmla="*/ 263994 w 661136"/>
                      <a:gd name="connsiteY8-260" fmla="*/ 1620 h 2058818"/>
                      <a:gd name="connsiteX0-261" fmla="*/ 263994 w 658957"/>
                      <a:gd name="connsiteY0-262" fmla="*/ 9787 h 2066985"/>
                      <a:gd name="connsiteX1-263" fmla="*/ 656443 w 658957"/>
                      <a:gd name="connsiteY1-264" fmla="*/ 5370 h 2066985"/>
                      <a:gd name="connsiteX2-265" fmla="*/ 516835 w 658957"/>
                      <a:gd name="connsiteY2-266" fmla="*/ 1070453 h 2066985"/>
                      <a:gd name="connsiteX3-267" fmla="*/ 517294 w 658957"/>
                      <a:gd name="connsiteY3-268" fmla="*/ 1808917 h 2066985"/>
                      <a:gd name="connsiteX4-269" fmla="*/ 259226 w 658957"/>
                      <a:gd name="connsiteY4-270" fmla="*/ 2066985 h 2066985"/>
                      <a:gd name="connsiteX5-271" fmla="*/ 259227 w 658957"/>
                      <a:gd name="connsiteY5-272" fmla="*/ 2066984 h 2066985"/>
                      <a:gd name="connsiteX6-273" fmla="*/ 1159 w 658957"/>
                      <a:gd name="connsiteY6-274" fmla="*/ 1808916 h 2066985"/>
                      <a:gd name="connsiteX7-275" fmla="*/ 0 w 658957"/>
                      <a:gd name="connsiteY7-276" fmla="*/ 1074870 h 2066985"/>
                      <a:gd name="connsiteX8-277" fmla="*/ 263994 w 658957"/>
                      <a:gd name="connsiteY8-278" fmla="*/ 9787 h 2066985"/>
                      <a:gd name="connsiteX0-279" fmla="*/ 263994 w 658983"/>
                      <a:gd name="connsiteY0-280" fmla="*/ 6145 h 2063343"/>
                      <a:gd name="connsiteX1-281" fmla="*/ 656443 w 658983"/>
                      <a:gd name="connsiteY1-282" fmla="*/ 1728 h 2063343"/>
                      <a:gd name="connsiteX2-283" fmla="*/ 516835 w 658983"/>
                      <a:gd name="connsiteY2-284" fmla="*/ 1066811 h 2063343"/>
                      <a:gd name="connsiteX3-285" fmla="*/ 517294 w 658983"/>
                      <a:gd name="connsiteY3-286" fmla="*/ 1805275 h 2063343"/>
                      <a:gd name="connsiteX4-287" fmla="*/ 259226 w 658983"/>
                      <a:gd name="connsiteY4-288" fmla="*/ 2063343 h 2063343"/>
                      <a:gd name="connsiteX5-289" fmla="*/ 259227 w 658983"/>
                      <a:gd name="connsiteY5-290" fmla="*/ 2063342 h 2063343"/>
                      <a:gd name="connsiteX6-291" fmla="*/ 1159 w 658983"/>
                      <a:gd name="connsiteY6-292" fmla="*/ 1805274 h 2063343"/>
                      <a:gd name="connsiteX7-293" fmla="*/ 0 w 658983"/>
                      <a:gd name="connsiteY7-294" fmla="*/ 1071228 h 2063343"/>
                      <a:gd name="connsiteX8-295" fmla="*/ 263994 w 658983"/>
                      <a:gd name="connsiteY8-296" fmla="*/ 6145 h 2063343"/>
                      <a:gd name="connsiteX0-297" fmla="*/ 263994 w 678609"/>
                      <a:gd name="connsiteY0-298" fmla="*/ 7785 h 2064983"/>
                      <a:gd name="connsiteX1-299" fmla="*/ 676321 w 678609"/>
                      <a:gd name="connsiteY1-300" fmla="*/ 1560 h 2064983"/>
                      <a:gd name="connsiteX2-301" fmla="*/ 516835 w 678609"/>
                      <a:gd name="connsiteY2-302" fmla="*/ 1068451 h 2064983"/>
                      <a:gd name="connsiteX3-303" fmla="*/ 517294 w 678609"/>
                      <a:gd name="connsiteY3-304" fmla="*/ 1806915 h 2064983"/>
                      <a:gd name="connsiteX4-305" fmla="*/ 259226 w 678609"/>
                      <a:gd name="connsiteY4-306" fmla="*/ 2064983 h 2064983"/>
                      <a:gd name="connsiteX5-307" fmla="*/ 259227 w 678609"/>
                      <a:gd name="connsiteY5-308" fmla="*/ 2064982 h 2064983"/>
                      <a:gd name="connsiteX6-309" fmla="*/ 1159 w 678609"/>
                      <a:gd name="connsiteY6-310" fmla="*/ 1806914 h 2064983"/>
                      <a:gd name="connsiteX7-311" fmla="*/ 0 w 678609"/>
                      <a:gd name="connsiteY7-312" fmla="*/ 1072868 h 2064983"/>
                      <a:gd name="connsiteX8-313" fmla="*/ 263994 w 678609"/>
                      <a:gd name="connsiteY8-314" fmla="*/ 7785 h 2064983"/>
                      <a:gd name="connsiteX0-315" fmla="*/ 263994 w 676632"/>
                      <a:gd name="connsiteY0-316" fmla="*/ 31105 h 2088303"/>
                      <a:gd name="connsiteX1-317" fmla="*/ 676321 w 676632"/>
                      <a:gd name="connsiteY1-318" fmla="*/ 24880 h 2088303"/>
                      <a:gd name="connsiteX2-319" fmla="*/ 516835 w 676632"/>
                      <a:gd name="connsiteY2-320" fmla="*/ 1091771 h 2088303"/>
                      <a:gd name="connsiteX3-321" fmla="*/ 517294 w 676632"/>
                      <a:gd name="connsiteY3-322" fmla="*/ 1830235 h 2088303"/>
                      <a:gd name="connsiteX4-323" fmla="*/ 259226 w 676632"/>
                      <a:gd name="connsiteY4-324" fmla="*/ 2088303 h 2088303"/>
                      <a:gd name="connsiteX5-325" fmla="*/ 259227 w 676632"/>
                      <a:gd name="connsiteY5-326" fmla="*/ 2088302 h 2088303"/>
                      <a:gd name="connsiteX6-327" fmla="*/ 1159 w 676632"/>
                      <a:gd name="connsiteY6-328" fmla="*/ 1830234 h 2088303"/>
                      <a:gd name="connsiteX7-329" fmla="*/ 0 w 676632"/>
                      <a:gd name="connsiteY7-330" fmla="*/ 1096188 h 2088303"/>
                      <a:gd name="connsiteX8-331" fmla="*/ 263994 w 676632"/>
                      <a:gd name="connsiteY8-332" fmla="*/ 31105 h 2088303"/>
                      <a:gd name="connsiteX0-333" fmla="*/ 263994 w 676730"/>
                      <a:gd name="connsiteY0-334" fmla="*/ 6225 h 2063423"/>
                      <a:gd name="connsiteX1-335" fmla="*/ 676321 w 676730"/>
                      <a:gd name="connsiteY1-336" fmla="*/ 0 h 2063423"/>
                      <a:gd name="connsiteX2-337" fmla="*/ 516835 w 676730"/>
                      <a:gd name="connsiteY2-338" fmla="*/ 1066891 h 2063423"/>
                      <a:gd name="connsiteX3-339" fmla="*/ 517294 w 676730"/>
                      <a:gd name="connsiteY3-340" fmla="*/ 1805355 h 2063423"/>
                      <a:gd name="connsiteX4-341" fmla="*/ 259226 w 676730"/>
                      <a:gd name="connsiteY4-342" fmla="*/ 2063423 h 2063423"/>
                      <a:gd name="connsiteX5-343" fmla="*/ 259227 w 676730"/>
                      <a:gd name="connsiteY5-344" fmla="*/ 2063422 h 2063423"/>
                      <a:gd name="connsiteX6-345" fmla="*/ 1159 w 676730"/>
                      <a:gd name="connsiteY6-346" fmla="*/ 1805354 h 2063423"/>
                      <a:gd name="connsiteX7-347" fmla="*/ 0 w 676730"/>
                      <a:gd name="connsiteY7-348" fmla="*/ 1071308 h 2063423"/>
                      <a:gd name="connsiteX8-349" fmla="*/ 263994 w 676730"/>
                      <a:gd name="connsiteY8-350" fmla="*/ 6225 h 2063423"/>
                      <a:gd name="connsiteX0-351" fmla="*/ 267608 w 681973"/>
                      <a:gd name="connsiteY0-352" fmla="*/ 78285 h 2142712"/>
                      <a:gd name="connsiteX1-353" fmla="*/ 676321 w 681973"/>
                      <a:gd name="connsiteY1-354" fmla="*/ 79289 h 2142712"/>
                      <a:gd name="connsiteX2-355" fmla="*/ 516835 w 681973"/>
                      <a:gd name="connsiteY2-356" fmla="*/ 1146180 h 2142712"/>
                      <a:gd name="connsiteX3-357" fmla="*/ 517294 w 681973"/>
                      <a:gd name="connsiteY3-358" fmla="*/ 1884644 h 2142712"/>
                      <a:gd name="connsiteX4-359" fmla="*/ 259226 w 681973"/>
                      <a:gd name="connsiteY4-360" fmla="*/ 2142712 h 2142712"/>
                      <a:gd name="connsiteX5-361" fmla="*/ 259227 w 681973"/>
                      <a:gd name="connsiteY5-362" fmla="*/ 2142711 h 2142712"/>
                      <a:gd name="connsiteX6-363" fmla="*/ 1159 w 681973"/>
                      <a:gd name="connsiteY6-364" fmla="*/ 1884643 h 2142712"/>
                      <a:gd name="connsiteX7-365" fmla="*/ 0 w 681973"/>
                      <a:gd name="connsiteY7-366" fmla="*/ 1150597 h 2142712"/>
                      <a:gd name="connsiteX8-367" fmla="*/ 267608 w 681973"/>
                      <a:gd name="connsiteY8-368" fmla="*/ 78285 h 2142712"/>
                      <a:gd name="connsiteX0-369" fmla="*/ 267608 w 730032"/>
                      <a:gd name="connsiteY0-370" fmla="*/ 0 h 2064427"/>
                      <a:gd name="connsiteX1-371" fmla="*/ 676321 w 730032"/>
                      <a:gd name="connsiteY1-372" fmla="*/ 1004 h 2064427"/>
                      <a:gd name="connsiteX2-373" fmla="*/ 516835 w 730032"/>
                      <a:gd name="connsiteY2-374" fmla="*/ 1067895 h 2064427"/>
                      <a:gd name="connsiteX3-375" fmla="*/ 517294 w 730032"/>
                      <a:gd name="connsiteY3-376" fmla="*/ 1806359 h 2064427"/>
                      <a:gd name="connsiteX4-377" fmla="*/ 259226 w 730032"/>
                      <a:gd name="connsiteY4-378" fmla="*/ 2064427 h 2064427"/>
                      <a:gd name="connsiteX5-379" fmla="*/ 259227 w 730032"/>
                      <a:gd name="connsiteY5-380" fmla="*/ 2064426 h 2064427"/>
                      <a:gd name="connsiteX6-381" fmla="*/ 1159 w 730032"/>
                      <a:gd name="connsiteY6-382" fmla="*/ 1806358 h 2064427"/>
                      <a:gd name="connsiteX7-383" fmla="*/ 0 w 730032"/>
                      <a:gd name="connsiteY7-384" fmla="*/ 1072312 h 2064427"/>
                      <a:gd name="connsiteX8-385" fmla="*/ 267608 w 730032"/>
                      <a:gd name="connsiteY8-386" fmla="*/ 0 h 2064427"/>
                      <a:gd name="connsiteX0-387" fmla="*/ 267608 w 681218"/>
                      <a:gd name="connsiteY0-388" fmla="*/ 0 h 2064427"/>
                      <a:gd name="connsiteX1-389" fmla="*/ 676321 w 681218"/>
                      <a:gd name="connsiteY1-390" fmla="*/ 1004 h 2064427"/>
                      <a:gd name="connsiteX2-391" fmla="*/ 516835 w 681218"/>
                      <a:gd name="connsiteY2-392" fmla="*/ 1067895 h 2064427"/>
                      <a:gd name="connsiteX3-393" fmla="*/ 517294 w 681218"/>
                      <a:gd name="connsiteY3-394" fmla="*/ 1806359 h 2064427"/>
                      <a:gd name="connsiteX4-395" fmla="*/ 259226 w 681218"/>
                      <a:gd name="connsiteY4-396" fmla="*/ 2064427 h 2064427"/>
                      <a:gd name="connsiteX5-397" fmla="*/ 259227 w 681218"/>
                      <a:gd name="connsiteY5-398" fmla="*/ 2064426 h 2064427"/>
                      <a:gd name="connsiteX6-399" fmla="*/ 1159 w 681218"/>
                      <a:gd name="connsiteY6-400" fmla="*/ 1806358 h 2064427"/>
                      <a:gd name="connsiteX7-401" fmla="*/ 0 w 681218"/>
                      <a:gd name="connsiteY7-402" fmla="*/ 1072312 h 2064427"/>
                      <a:gd name="connsiteX8-403" fmla="*/ 267608 w 681218"/>
                      <a:gd name="connsiteY8-404" fmla="*/ 0 h 2064427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4" name="Rectangle: Rounded Corners 17"/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-1" fmla="*/ 317 w 516453"/>
                      <a:gd name="connsiteY0-2" fmla="*/ 258068 h 1562101"/>
                      <a:gd name="connsiteX1-3" fmla="*/ 258385 w 516453"/>
                      <a:gd name="connsiteY1-4" fmla="*/ 0 h 1562101"/>
                      <a:gd name="connsiteX2-5" fmla="*/ 258385 w 516453"/>
                      <a:gd name="connsiteY2-6" fmla="*/ 0 h 1562101"/>
                      <a:gd name="connsiteX3-7" fmla="*/ 516453 w 516453"/>
                      <a:gd name="connsiteY3-8" fmla="*/ 258068 h 1562101"/>
                      <a:gd name="connsiteX4-9" fmla="*/ 516452 w 516453"/>
                      <a:gd name="connsiteY4-10" fmla="*/ 1304033 h 1562101"/>
                      <a:gd name="connsiteX5-11" fmla="*/ 258384 w 516453"/>
                      <a:gd name="connsiteY5-12" fmla="*/ 1562101 h 1562101"/>
                      <a:gd name="connsiteX6-13" fmla="*/ 258385 w 516453"/>
                      <a:gd name="connsiteY6-14" fmla="*/ 1562100 h 1562101"/>
                      <a:gd name="connsiteX7-15" fmla="*/ 317 w 516453"/>
                      <a:gd name="connsiteY7-16" fmla="*/ 1304032 h 1562101"/>
                      <a:gd name="connsiteX8-17" fmla="*/ 0 w 516453"/>
                      <a:gd name="connsiteY8-18" fmla="*/ 572790 h 1562101"/>
                      <a:gd name="connsiteX9" fmla="*/ 317 w 516453"/>
                      <a:gd name="connsiteY9" fmla="*/ 258068 h 1562101"/>
                      <a:gd name="connsiteX0-19" fmla="*/ 317 w 535170"/>
                      <a:gd name="connsiteY0-20" fmla="*/ 258068 h 1562101"/>
                      <a:gd name="connsiteX1-21" fmla="*/ 258385 w 535170"/>
                      <a:gd name="connsiteY1-22" fmla="*/ 0 h 1562101"/>
                      <a:gd name="connsiteX2-23" fmla="*/ 258385 w 535170"/>
                      <a:gd name="connsiteY2-24" fmla="*/ 0 h 1562101"/>
                      <a:gd name="connsiteX3-25" fmla="*/ 516453 w 535170"/>
                      <a:gd name="connsiteY3-26" fmla="*/ 258068 h 1562101"/>
                      <a:gd name="connsiteX4-27" fmla="*/ 515241 w 535170"/>
                      <a:gd name="connsiteY4-28" fmla="*/ 564644 h 1562101"/>
                      <a:gd name="connsiteX5-29" fmla="*/ 516452 w 535170"/>
                      <a:gd name="connsiteY5-30" fmla="*/ 1304033 h 1562101"/>
                      <a:gd name="connsiteX6-31" fmla="*/ 258384 w 535170"/>
                      <a:gd name="connsiteY6-32" fmla="*/ 1562101 h 1562101"/>
                      <a:gd name="connsiteX7-33" fmla="*/ 258385 w 535170"/>
                      <a:gd name="connsiteY7-34" fmla="*/ 1562100 h 1562101"/>
                      <a:gd name="connsiteX8-35" fmla="*/ 317 w 535170"/>
                      <a:gd name="connsiteY8-36" fmla="*/ 1304032 h 1562101"/>
                      <a:gd name="connsiteX9-37" fmla="*/ 0 w 535170"/>
                      <a:gd name="connsiteY9-38" fmla="*/ 572790 h 1562101"/>
                      <a:gd name="connsiteX10" fmla="*/ 317 w 535170"/>
                      <a:gd name="connsiteY10" fmla="*/ 258068 h 1562101"/>
                      <a:gd name="connsiteX0-39" fmla="*/ 317 w 535170"/>
                      <a:gd name="connsiteY0-40" fmla="*/ 258068 h 1562101"/>
                      <a:gd name="connsiteX1-41" fmla="*/ 258385 w 535170"/>
                      <a:gd name="connsiteY1-42" fmla="*/ 0 h 1562101"/>
                      <a:gd name="connsiteX2-43" fmla="*/ 516453 w 535170"/>
                      <a:gd name="connsiteY2-44" fmla="*/ 258068 h 1562101"/>
                      <a:gd name="connsiteX3-45" fmla="*/ 515241 w 535170"/>
                      <a:gd name="connsiteY3-46" fmla="*/ 564644 h 1562101"/>
                      <a:gd name="connsiteX4-47" fmla="*/ 516452 w 535170"/>
                      <a:gd name="connsiteY4-48" fmla="*/ 1304033 h 1562101"/>
                      <a:gd name="connsiteX5-49" fmla="*/ 258384 w 535170"/>
                      <a:gd name="connsiteY5-50" fmla="*/ 1562101 h 1562101"/>
                      <a:gd name="connsiteX6-51" fmla="*/ 258385 w 535170"/>
                      <a:gd name="connsiteY6-52" fmla="*/ 1562100 h 1562101"/>
                      <a:gd name="connsiteX7-53" fmla="*/ 317 w 535170"/>
                      <a:gd name="connsiteY7-54" fmla="*/ 1304032 h 1562101"/>
                      <a:gd name="connsiteX8-55" fmla="*/ 0 w 535170"/>
                      <a:gd name="connsiteY8-56" fmla="*/ 572790 h 1562101"/>
                      <a:gd name="connsiteX9-57" fmla="*/ 317 w 535170"/>
                      <a:gd name="connsiteY9-58" fmla="*/ 258068 h 1562101"/>
                      <a:gd name="connsiteX0-59" fmla="*/ 317 w 554283"/>
                      <a:gd name="connsiteY0-60" fmla="*/ 38833 h 1342866"/>
                      <a:gd name="connsiteX1-61" fmla="*/ 516453 w 554283"/>
                      <a:gd name="connsiteY1-62" fmla="*/ 38833 h 1342866"/>
                      <a:gd name="connsiteX2-63" fmla="*/ 515241 w 554283"/>
                      <a:gd name="connsiteY2-64" fmla="*/ 345409 h 1342866"/>
                      <a:gd name="connsiteX3-65" fmla="*/ 516452 w 554283"/>
                      <a:gd name="connsiteY3-66" fmla="*/ 1084798 h 1342866"/>
                      <a:gd name="connsiteX4-67" fmla="*/ 258384 w 554283"/>
                      <a:gd name="connsiteY4-68" fmla="*/ 1342866 h 1342866"/>
                      <a:gd name="connsiteX5-69" fmla="*/ 258385 w 554283"/>
                      <a:gd name="connsiteY5-70" fmla="*/ 1342865 h 1342866"/>
                      <a:gd name="connsiteX6-71" fmla="*/ 317 w 554283"/>
                      <a:gd name="connsiteY6-72" fmla="*/ 1084797 h 1342866"/>
                      <a:gd name="connsiteX7-73" fmla="*/ 0 w 554283"/>
                      <a:gd name="connsiteY7-74" fmla="*/ 353555 h 1342866"/>
                      <a:gd name="connsiteX8-75" fmla="*/ 317 w 554283"/>
                      <a:gd name="connsiteY8-76" fmla="*/ 38833 h 1342866"/>
                      <a:gd name="connsiteX0-77" fmla="*/ 163239 w 542216"/>
                      <a:gd name="connsiteY0-78" fmla="*/ 3110 h 2056585"/>
                      <a:gd name="connsiteX1-79" fmla="*/ 516453 w 542216"/>
                      <a:gd name="connsiteY1-80" fmla="*/ 752552 h 2056585"/>
                      <a:gd name="connsiteX2-81" fmla="*/ 515241 w 542216"/>
                      <a:gd name="connsiteY2-82" fmla="*/ 1059128 h 2056585"/>
                      <a:gd name="connsiteX3-83" fmla="*/ 516452 w 542216"/>
                      <a:gd name="connsiteY3-84" fmla="*/ 1798517 h 2056585"/>
                      <a:gd name="connsiteX4-85" fmla="*/ 258384 w 542216"/>
                      <a:gd name="connsiteY4-86" fmla="*/ 2056585 h 2056585"/>
                      <a:gd name="connsiteX5-87" fmla="*/ 258385 w 542216"/>
                      <a:gd name="connsiteY5-88" fmla="*/ 2056584 h 2056585"/>
                      <a:gd name="connsiteX6-89" fmla="*/ 317 w 542216"/>
                      <a:gd name="connsiteY6-90" fmla="*/ 1798516 h 2056585"/>
                      <a:gd name="connsiteX7-91" fmla="*/ 0 w 542216"/>
                      <a:gd name="connsiteY7-92" fmla="*/ 1067274 h 2056585"/>
                      <a:gd name="connsiteX8-93" fmla="*/ 163239 w 542216"/>
                      <a:gd name="connsiteY8-94" fmla="*/ 3110 h 2056585"/>
                      <a:gd name="connsiteX0-95" fmla="*/ 163239 w 539217"/>
                      <a:gd name="connsiteY0-96" fmla="*/ 98143 h 2151618"/>
                      <a:gd name="connsiteX1-97" fmla="*/ 512380 w 539217"/>
                      <a:gd name="connsiteY1-98" fmla="*/ 87961 h 2151618"/>
                      <a:gd name="connsiteX2-99" fmla="*/ 515241 w 539217"/>
                      <a:gd name="connsiteY2-100" fmla="*/ 1154161 h 2151618"/>
                      <a:gd name="connsiteX3-101" fmla="*/ 516452 w 539217"/>
                      <a:gd name="connsiteY3-102" fmla="*/ 1893550 h 2151618"/>
                      <a:gd name="connsiteX4-103" fmla="*/ 258384 w 539217"/>
                      <a:gd name="connsiteY4-104" fmla="*/ 2151618 h 2151618"/>
                      <a:gd name="connsiteX5-105" fmla="*/ 258385 w 539217"/>
                      <a:gd name="connsiteY5-106" fmla="*/ 2151617 h 2151618"/>
                      <a:gd name="connsiteX6-107" fmla="*/ 317 w 539217"/>
                      <a:gd name="connsiteY6-108" fmla="*/ 1893549 h 2151618"/>
                      <a:gd name="connsiteX7-109" fmla="*/ 0 w 539217"/>
                      <a:gd name="connsiteY7-110" fmla="*/ 1162307 h 2151618"/>
                      <a:gd name="connsiteX8-111" fmla="*/ 163239 w 539217"/>
                      <a:gd name="connsiteY8-112" fmla="*/ 98143 h 2151618"/>
                      <a:gd name="connsiteX0-113" fmla="*/ 163239 w 595457"/>
                      <a:gd name="connsiteY0-114" fmla="*/ 27667 h 2081142"/>
                      <a:gd name="connsiteX1-115" fmla="*/ 512380 w 595457"/>
                      <a:gd name="connsiteY1-116" fmla="*/ 17485 h 2081142"/>
                      <a:gd name="connsiteX2-117" fmla="*/ 515241 w 595457"/>
                      <a:gd name="connsiteY2-118" fmla="*/ 1083685 h 2081142"/>
                      <a:gd name="connsiteX3-119" fmla="*/ 516452 w 595457"/>
                      <a:gd name="connsiteY3-120" fmla="*/ 1823074 h 2081142"/>
                      <a:gd name="connsiteX4-121" fmla="*/ 258384 w 595457"/>
                      <a:gd name="connsiteY4-122" fmla="*/ 2081142 h 2081142"/>
                      <a:gd name="connsiteX5-123" fmla="*/ 258385 w 595457"/>
                      <a:gd name="connsiteY5-124" fmla="*/ 2081141 h 2081142"/>
                      <a:gd name="connsiteX6-125" fmla="*/ 317 w 595457"/>
                      <a:gd name="connsiteY6-126" fmla="*/ 1823073 h 2081142"/>
                      <a:gd name="connsiteX7-127" fmla="*/ 0 w 595457"/>
                      <a:gd name="connsiteY7-128" fmla="*/ 1091831 h 2081142"/>
                      <a:gd name="connsiteX8-129" fmla="*/ 163239 w 595457"/>
                      <a:gd name="connsiteY8-130" fmla="*/ 27667 h 2081142"/>
                      <a:gd name="connsiteX0-131" fmla="*/ 163239 w 595457"/>
                      <a:gd name="connsiteY0-132" fmla="*/ 11391 h 2064866"/>
                      <a:gd name="connsiteX1-133" fmla="*/ 512380 w 595457"/>
                      <a:gd name="connsiteY1-134" fmla="*/ 1209 h 2064866"/>
                      <a:gd name="connsiteX2-135" fmla="*/ 515241 w 595457"/>
                      <a:gd name="connsiteY2-136" fmla="*/ 1067409 h 2064866"/>
                      <a:gd name="connsiteX3-137" fmla="*/ 516452 w 595457"/>
                      <a:gd name="connsiteY3-138" fmla="*/ 1806798 h 2064866"/>
                      <a:gd name="connsiteX4-139" fmla="*/ 258384 w 595457"/>
                      <a:gd name="connsiteY4-140" fmla="*/ 2064866 h 2064866"/>
                      <a:gd name="connsiteX5-141" fmla="*/ 258385 w 595457"/>
                      <a:gd name="connsiteY5-142" fmla="*/ 2064865 h 2064866"/>
                      <a:gd name="connsiteX6-143" fmla="*/ 317 w 595457"/>
                      <a:gd name="connsiteY6-144" fmla="*/ 1806797 h 2064866"/>
                      <a:gd name="connsiteX7-145" fmla="*/ 0 w 595457"/>
                      <a:gd name="connsiteY7-146" fmla="*/ 1075555 h 2064866"/>
                      <a:gd name="connsiteX8-147" fmla="*/ 163239 w 595457"/>
                      <a:gd name="connsiteY8-148" fmla="*/ 11391 h 2064866"/>
                      <a:gd name="connsiteX0-149" fmla="*/ 163239 w 598468"/>
                      <a:gd name="connsiteY0-150" fmla="*/ 4508 h 2057983"/>
                      <a:gd name="connsiteX1-151" fmla="*/ 516453 w 598468"/>
                      <a:gd name="connsiteY1-152" fmla="*/ 2472 h 2057983"/>
                      <a:gd name="connsiteX2-153" fmla="*/ 515241 w 598468"/>
                      <a:gd name="connsiteY2-154" fmla="*/ 1060526 h 2057983"/>
                      <a:gd name="connsiteX3-155" fmla="*/ 516452 w 598468"/>
                      <a:gd name="connsiteY3-156" fmla="*/ 1799915 h 2057983"/>
                      <a:gd name="connsiteX4-157" fmla="*/ 258384 w 598468"/>
                      <a:gd name="connsiteY4-158" fmla="*/ 2057983 h 2057983"/>
                      <a:gd name="connsiteX5-159" fmla="*/ 258385 w 598468"/>
                      <a:gd name="connsiteY5-160" fmla="*/ 2057982 h 2057983"/>
                      <a:gd name="connsiteX6-161" fmla="*/ 317 w 598468"/>
                      <a:gd name="connsiteY6-162" fmla="*/ 1799914 h 2057983"/>
                      <a:gd name="connsiteX7-163" fmla="*/ 0 w 598468"/>
                      <a:gd name="connsiteY7-164" fmla="*/ 1068672 h 2057983"/>
                      <a:gd name="connsiteX8-165" fmla="*/ 163239 w 598468"/>
                      <a:gd name="connsiteY8-166" fmla="*/ 4508 h 2057983"/>
                      <a:gd name="connsiteX0-167" fmla="*/ 163239 w 598587"/>
                      <a:gd name="connsiteY0-168" fmla="*/ 2042 h 2055517"/>
                      <a:gd name="connsiteX1-169" fmla="*/ 516453 w 598587"/>
                      <a:gd name="connsiteY1-170" fmla="*/ 6 h 2055517"/>
                      <a:gd name="connsiteX2-171" fmla="*/ 515241 w 598587"/>
                      <a:gd name="connsiteY2-172" fmla="*/ 1058060 h 2055517"/>
                      <a:gd name="connsiteX3-173" fmla="*/ 516452 w 598587"/>
                      <a:gd name="connsiteY3-174" fmla="*/ 1797449 h 2055517"/>
                      <a:gd name="connsiteX4-175" fmla="*/ 258384 w 598587"/>
                      <a:gd name="connsiteY4-176" fmla="*/ 2055517 h 2055517"/>
                      <a:gd name="connsiteX5-177" fmla="*/ 258385 w 598587"/>
                      <a:gd name="connsiteY5-178" fmla="*/ 2055516 h 2055517"/>
                      <a:gd name="connsiteX6-179" fmla="*/ 317 w 598587"/>
                      <a:gd name="connsiteY6-180" fmla="*/ 1797448 h 2055517"/>
                      <a:gd name="connsiteX7-181" fmla="*/ 0 w 598587"/>
                      <a:gd name="connsiteY7-182" fmla="*/ 1066206 h 2055517"/>
                      <a:gd name="connsiteX8-183" fmla="*/ 163239 w 598587"/>
                      <a:gd name="connsiteY8-184" fmla="*/ 2042 h 2055517"/>
                      <a:gd name="connsiteX0-185" fmla="*/ 163239 w 535169"/>
                      <a:gd name="connsiteY0-186" fmla="*/ 9542 h 2063017"/>
                      <a:gd name="connsiteX1-187" fmla="*/ 516453 w 535169"/>
                      <a:gd name="connsiteY1-188" fmla="*/ 7506 h 2063017"/>
                      <a:gd name="connsiteX2-189" fmla="*/ 515241 w 535169"/>
                      <a:gd name="connsiteY2-190" fmla="*/ 1065560 h 2063017"/>
                      <a:gd name="connsiteX3-191" fmla="*/ 516452 w 535169"/>
                      <a:gd name="connsiteY3-192" fmla="*/ 1804949 h 2063017"/>
                      <a:gd name="connsiteX4-193" fmla="*/ 258384 w 535169"/>
                      <a:gd name="connsiteY4-194" fmla="*/ 2063017 h 2063017"/>
                      <a:gd name="connsiteX5-195" fmla="*/ 258385 w 535169"/>
                      <a:gd name="connsiteY5-196" fmla="*/ 2063016 h 2063017"/>
                      <a:gd name="connsiteX6-197" fmla="*/ 317 w 535169"/>
                      <a:gd name="connsiteY6-198" fmla="*/ 1804948 h 2063017"/>
                      <a:gd name="connsiteX7-199" fmla="*/ 0 w 535169"/>
                      <a:gd name="connsiteY7-200" fmla="*/ 1073706 h 2063017"/>
                      <a:gd name="connsiteX8-201" fmla="*/ 163239 w 535169"/>
                      <a:gd name="connsiteY8-202" fmla="*/ 9542 h 2063017"/>
                      <a:gd name="connsiteX0-203" fmla="*/ 163239 w 535169"/>
                      <a:gd name="connsiteY0-204" fmla="*/ 2037 h 2055512"/>
                      <a:gd name="connsiteX1-205" fmla="*/ 516453 w 535169"/>
                      <a:gd name="connsiteY1-206" fmla="*/ 1 h 2055512"/>
                      <a:gd name="connsiteX2-207" fmla="*/ 515241 w 535169"/>
                      <a:gd name="connsiteY2-208" fmla="*/ 1058055 h 2055512"/>
                      <a:gd name="connsiteX3-209" fmla="*/ 516452 w 535169"/>
                      <a:gd name="connsiteY3-210" fmla="*/ 1797444 h 2055512"/>
                      <a:gd name="connsiteX4-211" fmla="*/ 258384 w 535169"/>
                      <a:gd name="connsiteY4-212" fmla="*/ 2055512 h 2055512"/>
                      <a:gd name="connsiteX5-213" fmla="*/ 258385 w 535169"/>
                      <a:gd name="connsiteY5-214" fmla="*/ 2055511 h 2055512"/>
                      <a:gd name="connsiteX6-215" fmla="*/ 317 w 535169"/>
                      <a:gd name="connsiteY6-216" fmla="*/ 1797443 h 2055512"/>
                      <a:gd name="connsiteX7-217" fmla="*/ 0 w 535169"/>
                      <a:gd name="connsiteY7-218" fmla="*/ 1066201 h 2055512"/>
                      <a:gd name="connsiteX8-219" fmla="*/ 163239 w 535169"/>
                      <a:gd name="connsiteY8-220" fmla="*/ 2037 h 2055512"/>
                      <a:gd name="connsiteX0-221" fmla="*/ 163239 w 529133"/>
                      <a:gd name="connsiteY0-222" fmla="*/ 2037 h 2055512"/>
                      <a:gd name="connsiteX1-223" fmla="*/ 516453 w 529133"/>
                      <a:gd name="connsiteY1-224" fmla="*/ 1 h 2055512"/>
                      <a:gd name="connsiteX2-225" fmla="*/ 515241 w 529133"/>
                      <a:gd name="connsiteY2-226" fmla="*/ 1058055 h 2055512"/>
                      <a:gd name="connsiteX3-227" fmla="*/ 516452 w 529133"/>
                      <a:gd name="connsiteY3-228" fmla="*/ 1797444 h 2055512"/>
                      <a:gd name="connsiteX4-229" fmla="*/ 258384 w 529133"/>
                      <a:gd name="connsiteY4-230" fmla="*/ 2055512 h 2055512"/>
                      <a:gd name="connsiteX5-231" fmla="*/ 258385 w 529133"/>
                      <a:gd name="connsiteY5-232" fmla="*/ 2055511 h 2055512"/>
                      <a:gd name="connsiteX6-233" fmla="*/ 317 w 529133"/>
                      <a:gd name="connsiteY6-234" fmla="*/ 1797443 h 2055512"/>
                      <a:gd name="connsiteX7-235" fmla="*/ 0 w 529133"/>
                      <a:gd name="connsiteY7-236" fmla="*/ 1066201 h 2055512"/>
                      <a:gd name="connsiteX8-237" fmla="*/ 163239 w 529133"/>
                      <a:gd name="connsiteY8-238" fmla="*/ 2037 h 2055512"/>
                      <a:gd name="connsiteX0-239" fmla="*/ 164371 w 530265"/>
                      <a:gd name="connsiteY0-240" fmla="*/ 2037 h 2055512"/>
                      <a:gd name="connsiteX1-241" fmla="*/ 517585 w 530265"/>
                      <a:gd name="connsiteY1-242" fmla="*/ 1 h 2055512"/>
                      <a:gd name="connsiteX2-243" fmla="*/ 516373 w 530265"/>
                      <a:gd name="connsiteY2-244" fmla="*/ 1058055 h 2055512"/>
                      <a:gd name="connsiteX3-245" fmla="*/ 517584 w 530265"/>
                      <a:gd name="connsiteY3-246" fmla="*/ 1797444 h 2055512"/>
                      <a:gd name="connsiteX4-247" fmla="*/ 259516 w 530265"/>
                      <a:gd name="connsiteY4-248" fmla="*/ 2055512 h 2055512"/>
                      <a:gd name="connsiteX5-249" fmla="*/ 259517 w 530265"/>
                      <a:gd name="connsiteY5-250" fmla="*/ 2055511 h 2055512"/>
                      <a:gd name="connsiteX6-251" fmla="*/ 1449 w 530265"/>
                      <a:gd name="connsiteY6-252" fmla="*/ 1797443 h 2055512"/>
                      <a:gd name="connsiteX7-253" fmla="*/ 1132 w 530265"/>
                      <a:gd name="connsiteY7-254" fmla="*/ 1066201 h 2055512"/>
                      <a:gd name="connsiteX8-255" fmla="*/ 164371 w 530265"/>
                      <a:gd name="connsiteY8-256" fmla="*/ 2037 h 2055512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  <a:cxn ang="0">
                        <a:pos x="connsiteX8-17" y="connsiteY8-1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61" name="Freeform: Shape 260"/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Rectangle: Rounded Corners 261"/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0" name="Rectangle: Rounded Corners 249"/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1" name="Rectangle: Rounded Corners 250"/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2" name="Rectangle: Rounded Corners 251"/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3" name="Rectangle: Rounded Corners 252"/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4" name="Rectangle: Rounded Corners 253"/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5" name="Rectangle: Rounded Corners 254"/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6" name="Rectangle: Rounded Corners 255"/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9268912" y="5210351"/>
            <a:ext cx="2342991" cy="1443314"/>
            <a:chOff x="9345108" y="5210349"/>
            <a:chExt cx="1831551" cy="538827"/>
          </a:xfrm>
        </p:grpSpPr>
        <p:grpSp>
          <p:nvGrpSpPr>
            <p:cNvPr id="267" name="Group 266"/>
            <p:cNvGrpSpPr/>
            <p:nvPr/>
          </p:nvGrpSpPr>
          <p:grpSpPr>
            <a:xfrm>
              <a:off x="9345108" y="5210349"/>
              <a:ext cx="1831551" cy="532522"/>
              <a:chOff x="1358050" y="5449369"/>
              <a:chExt cx="1831551" cy="532522"/>
            </a:xfrm>
          </p:grpSpPr>
          <p:sp>
            <p:nvSpPr>
              <p:cNvPr id="268" name="Rectangle: Rounded Corners 267"/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69" name="Rectangle: Rounded Corners 268"/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70" name="TextBox 269"/>
            <p:cNvSpPr txBox="1"/>
            <p:nvPr/>
          </p:nvSpPr>
          <p:spPr>
            <a:xfrm>
              <a:off x="9448309" y="5232121"/>
              <a:ext cx="1582309" cy="51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ba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lăm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465" name="Picture 4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" y="1540115"/>
            <a:ext cx="1011255" cy="2790432"/>
          </a:xfrm>
          <a:prstGeom prst="rect">
            <a:avLst/>
          </a:prstGeom>
        </p:spPr>
      </p:pic>
      <p:pic>
        <p:nvPicPr>
          <p:cNvPr id="473" name="Picture 4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96" y="1425102"/>
            <a:ext cx="1036260" cy="2114888"/>
          </a:xfrm>
          <a:prstGeom prst="rect">
            <a:avLst/>
          </a:prstGeom>
        </p:spPr>
      </p:pic>
      <p:sp>
        <p:nvSpPr>
          <p:cNvPr id="276" name="Rectangle 275"/>
          <p:cNvSpPr/>
          <p:nvPr/>
        </p:nvSpPr>
        <p:spPr>
          <a:xfrm>
            <a:off x="-161468" y="1413075"/>
            <a:ext cx="12514935" cy="235311"/>
          </a:xfrm>
          <a:prstGeom prst="rect">
            <a:avLst/>
          </a:prstGeom>
          <a:solidFill>
            <a:srgbClr val="C22062"/>
          </a:solidFill>
          <a:ln>
            <a:noFill/>
          </a:ln>
          <a:scene3d>
            <a:camera prst="orthographicFront"/>
            <a:lightRig rig="brightRoom" dir="t"/>
          </a:scene3d>
          <a:sp3d>
            <a:bevelT w="20955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43" name="Picture 44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11" b="90000" l="10000" r="90000">
                        <a14:foregroundMark x1="69722" y1="58333" x2="66111" y2="81667"/>
                        <a14:foregroundMark x1="65833" y1="89167" x2="40278" y2="89722"/>
                        <a14:foregroundMark x1="43056" y1="8611" x2="42500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391330" flipH="1">
            <a:off x="3328191" y="-4708"/>
            <a:ext cx="1449751" cy="144975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450" name="Group 449"/>
          <p:cNvGrpSpPr/>
          <p:nvPr/>
        </p:nvGrpSpPr>
        <p:grpSpPr>
          <a:xfrm>
            <a:off x="9690914" y="350022"/>
            <a:ext cx="1781171" cy="841609"/>
            <a:chOff x="9690914" y="350022"/>
            <a:chExt cx="1781171" cy="841609"/>
          </a:xfrm>
        </p:grpSpPr>
        <p:sp>
          <p:nvSpPr>
            <p:cNvPr id="447" name="Rectangle 446"/>
            <p:cNvSpPr/>
            <p:nvPr/>
          </p:nvSpPr>
          <p:spPr>
            <a:xfrm>
              <a:off x="9690914" y="350022"/>
              <a:ext cx="829142" cy="377513"/>
            </a:xfrm>
            <a:prstGeom prst="rect">
              <a:avLst/>
            </a:prstGeom>
            <a:solidFill>
              <a:srgbClr val="F49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10642943" y="353188"/>
              <a:ext cx="829142" cy="377513"/>
            </a:xfrm>
            <a:prstGeom prst="rect">
              <a:avLst/>
            </a:prstGeom>
            <a:solidFill>
              <a:srgbClr val="F49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10164664" y="814118"/>
              <a:ext cx="829142" cy="377513"/>
            </a:xfrm>
            <a:prstGeom prst="rect">
              <a:avLst/>
            </a:prstGeom>
            <a:solidFill>
              <a:srgbClr val="F49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463" name="Group 462"/>
          <p:cNvGrpSpPr/>
          <p:nvPr/>
        </p:nvGrpSpPr>
        <p:grpSpPr>
          <a:xfrm>
            <a:off x="256389" y="366370"/>
            <a:ext cx="2327637" cy="835997"/>
            <a:chOff x="256389" y="366370"/>
            <a:chExt cx="2327637" cy="835997"/>
          </a:xfrm>
        </p:grpSpPr>
        <p:grpSp>
          <p:nvGrpSpPr>
            <p:cNvPr id="451" name="Group 450"/>
            <p:cNvGrpSpPr/>
            <p:nvPr/>
          </p:nvGrpSpPr>
          <p:grpSpPr>
            <a:xfrm flipV="1">
              <a:off x="256389" y="676294"/>
              <a:ext cx="1113375" cy="526073"/>
              <a:chOff x="9690914" y="350022"/>
              <a:chExt cx="1781171" cy="841609"/>
            </a:xfrm>
          </p:grpSpPr>
          <p:sp>
            <p:nvSpPr>
              <p:cNvPr id="452" name="Rectangle 451"/>
              <p:cNvSpPr/>
              <p:nvPr/>
            </p:nvSpPr>
            <p:spPr>
              <a:xfrm>
                <a:off x="9690914" y="350022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3" name="Rectangle 452"/>
              <p:cNvSpPr/>
              <p:nvPr/>
            </p:nvSpPr>
            <p:spPr>
              <a:xfrm>
                <a:off x="10642943" y="35318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4" name="Rectangle 453"/>
              <p:cNvSpPr/>
              <p:nvPr/>
            </p:nvSpPr>
            <p:spPr>
              <a:xfrm>
                <a:off x="10164664" y="81411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455" name="Group 454"/>
            <p:cNvGrpSpPr/>
            <p:nvPr/>
          </p:nvGrpSpPr>
          <p:grpSpPr>
            <a:xfrm>
              <a:off x="858441" y="366370"/>
              <a:ext cx="1113375" cy="526073"/>
              <a:chOff x="9690914" y="350022"/>
              <a:chExt cx="1781171" cy="841609"/>
            </a:xfrm>
          </p:grpSpPr>
          <p:sp>
            <p:nvSpPr>
              <p:cNvPr id="456" name="Rectangle 455"/>
              <p:cNvSpPr/>
              <p:nvPr/>
            </p:nvSpPr>
            <p:spPr>
              <a:xfrm>
                <a:off x="9690914" y="350022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7" name="Rectangle 456"/>
              <p:cNvSpPr/>
              <p:nvPr/>
            </p:nvSpPr>
            <p:spPr>
              <a:xfrm>
                <a:off x="10642943" y="35318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8" name="Rectangle 457"/>
              <p:cNvSpPr/>
              <p:nvPr/>
            </p:nvSpPr>
            <p:spPr>
              <a:xfrm>
                <a:off x="10164664" y="81411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459" name="Group 458"/>
            <p:cNvGrpSpPr/>
            <p:nvPr/>
          </p:nvGrpSpPr>
          <p:grpSpPr>
            <a:xfrm flipV="1">
              <a:off x="1470651" y="663617"/>
              <a:ext cx="1113375" cy="526073"/>
              <a:chOff x="9690914" y="350022"/>
              <a:chExt cx="1781171" cy="841609"/>
            </a:xfrm>
          </p:grpSpPr>
          <p:sp>
            <p:nvSpPr>
              <p:cNvPr id="460" name="Rectangle 459"/>
              <p:cNvSpPr/>
              <p:nvPr/>
            </p:nvSpPr>
            <p:spPr>
              <a:xfrm>
                <a:off x="9690914" y="350022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61" name="Rectangle 460"/>
              <p:cNvSpPr/>
              <p:nvPr/>
            </p:nvSpPr>
            <p:spPr>
              <a:xfrm>
                <a:off x="10642943" y="35318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62" name="Rectangle 461"/>
              <p:cNvSpPr/>
              <p:nvPr/>
            </p:nvSpPr>
            <p:spPr>
              <a:xfrm>
                <a:off x="10164664" y="81411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41" name="Picture 4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463801">
            <a:off x="2447361" y="78013"/>
            <a:ext cx="1302510" cy="130251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77" name="TextBox 276"/>
          <p:cNvSpPr txBox="1"/>
          <p:nvPr/>
        </p:nvSpPr>
        <p:spPr>
          <a:xfrm>
            <a:off x="1639132" y="1430276"/>
            <a:ext cx="891373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brightRoom" dir="t">
              <a:rot lat="0" lon="0" rev="600000"/>
            </a:lightRig>
          </a:scene3d>
          <a:sp3d prstMaterial="metal">
            <a:bevelT w="38100" h="5715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Viết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phân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/>
              <p:cNvSpPr txBox="1"/>
              <p:nvPr/>
            </p:nvSpPr>
            <p:spPr>
              <a:xfrm>
                <a:off x="1756226" y="3159829"/>
                <a:ext cx="692817" cy="1626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1" name="TextBox 3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226" y="3159829"/>
                <a:ext cx="692817" cy="1626407"/>
              </a:xfrm>
              <a:prstGeom prst="rect">
                <a:avLst/>
              </a:prstGeom>
              <a:blipFill rotWithShape="1">
                <a:blip r:embed="rId8"/>
                <a:stretch>
                  <a:fillRect l="-65" t="-4" r="70" b="1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5" name="TextBox 304"/>
              <p:cNvSpPr txBox="1"/>
              <p:nvPr/>
            </p:nvSpPr>
            <p:spPr>
              <a:xfrm>
                <a:off x="4557300" y="3121675"/>
                <a:ext cx="692817" cy="1624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5" name="TextBox 3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300" y="3121675"/>
                <a:ext cx="692817" cy="1624484"/>
              </a:xfrm>
              <a:prstGeom prst="rect">
                <a:avLst/>
              </a:prstGeom>
              <a:blipFill rotWithShape="1">
                <a:blip r:embed="rId9"/>
                <a:stretch>
                  <a:fillRect l="-78" t="-1" r="83" b="1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5" name="TextBox 314"/>
              <p:cNvSpPr txBox="1"/>
              <p:nvPr/>
            </p:nvSpPr>
            <p:spPr>
              <a:xfrm>
                <a:off x="7125265" y="3159548"/>
                <a:ext cx="1043876" cy="1631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5" name="TextBox 3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265" y="3159548"/>
                <a:ext cx="1043876" cy="1631537"/>
              </a:xfrm>
              <a:prstGeom prst="rect">
                <a:avLst/>
              </a:prstGeom>
              <a:blipFill rotWithShape="1">
                <a:blip r:embed="rId10"/>
                <a:stretch>
                  <a:fillRect l="-54" t="-26" r="48" b="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6" name="TextBox 315"/>
              <p:cNvSpPr txBox="1"/>
              <p:nvPr/>
            </p:nvSpPr>
            <p:spPr>
              <a:xfrm>
                <a:off x="9657966" y="3197421"/>
                <a:ext cx="1043876" cy="1630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6" name="TextBox 3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966" y="3197421"/>
                <a:ext cx="1043876" cy="1630126"/>
              </a:xfrm>
              <a:prstGeom prst="rect">
                <a:avLst/>
              </a:prstGeom>
              <a:blipFill rotWithShape="1">
                <a:blip r:embed="rId11"/>
                <a:stretch>
                  <a:fillRect l="-24" t="-12" r="18" b="1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36884" r="71776" b="40775"/>
          <a:stretch>
            <a:fillRect/>
          </a:stretch>
        </p:blipFill>
        <p:spPr>
          <a:xfrm rot="1354469">
            <a:off x="2188727" y="3956376"/>
            <a:ext cx="1243531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9" name="Picture 32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3" t="27582" r="6216" b="50077"/>
          <a:stretch>
            <a:fillRect/>
          </a:stretch>
        </p:blipFill>
        <p:spPr>
          <a:xfrm rot="1354469">
            <a:off x="4929620" y="4126345"/>
            <a:ext cx="1243531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30" name="Picture 32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6" t="53738" r="4993" b="23921"/>
          <a:stretch>
            <a:fillRect/>
          </a:stretch>
        </p:blipFill>
        <p:spPr>
          <a:xfrm rot="1354469">
            <a:off x="7864444" y="4030608"/>
            <a:ext cx="1243531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31" name="Picture 33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61410" r="70018" b="16249"/>
          <a:stretch>
            <a:fillRect/>
          </a:stretch>
        </p:blipFill>
        <p:spPr>
          <a:xfrm rot="1354469">
            <a:off x="10470993" y="3956375"/>
            <a:ext cx="1520263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7" presetClass="entr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7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4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4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9" presetID="47" presetClass="entr" presetSubtype="0" fill="hold" grpId="0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2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3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3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33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3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3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7" grpId="0" animBg="1"/>
          <p:bldP spid="301" grpId="0"/>
          <p:bldP spid="305" grpId="0"/>
          <p:bldP spid="315" grpId="0"/>
          <p:bldP spid="3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7" presetClass="entr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7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4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4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9" presetID="47" presetClass="entr" presetSubtype="0" fill="hold" grpId="0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2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3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3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33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3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3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7" grpId="0" animBg="1"/>
          <p:bldP spid="301" grpId="0"/>
          <p:bldP spid="305" grpId="0"/>
          <p:bldP spid="315" grpId="0"/>
          <p:bldP spid="316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577780" y="-156955"/>
            <a:ext cx="4630877" cy="2466168"/>
            <a:chOff x="-1577780" y="-156955"/>
            <a:chExt cx="4630877" cy="2466168"/>
          </a:xfrm>
        </p:grpSpPr>
        <p:sp>
          <p:nvSpPr>
            <p:cNvPr id="129" name="Freeform: Shape 128"/>
            <p:cNvSpPr/>
            <p:nvPr/>
          </p:nvSpPr>
          <p:spPr>
            <a:xfrm flipH="1">
              <a:off x="-1577780" y="-156955"/>
              <a:ext cx="4630877" cy="2466168"/>
            </a:xfrm>
            <a:custGeom>
              <a:avLst/>
              <a:gdLst>
                <a:gd name="connsiteX0" fmla="*/ 702103 w 4630877"/>
                <a:gd name="connsiteY0" fmla="*/ 0 h 2466168"/>
                <a:gd name="connsiteX1" fmla="*/ 4236133 w 4630877"/>
                <a:gd name="connsiteY1" fmla="*/ 0 h 2466168"/>
                <a:gd name="connsiteX2" fmla="*/ 4432096 w 4630877"/>
                <a:gd name="connsiteY2" fmla="*/ 195963 h 2466168"/>
                <a:gd name="connsiteX3" fmla="*/ 4312411 w 4630877"/>
                <a:gd name="connsiteY3" fmla="*/ 376526 h 2466168"/>
                <a:gd name="connsiteX4" fmla="*/ 4276405 w 4630877"/>
                <a:gd name="connsiteY4" fmla="*/ 387703 h 2466168"/>
                <a:gd name="connsiteX5" fmla="*/ 4335768 w 4630877"/>
                <a:gd name="connsiteY5" fmla="*/ 387703 h 2466168"/>
                <a:gd name="connsiteX6" fmla="*/ 4630877 w 4630877"/>
                <a:gd name="connsiteY6" fmla="*/ 682812 h 2466168"/>
                <a:gd name="connsiteX7" fmla="*/ 4630876 w 4630877"/>
                <a:gd name="connsiteY7" fmla="*/ 682812 h 2466168"/>
                <a:gd name="connsiteX8" fmla="*/ 4335767 w 4630877"/>
                <a:gd name="connsiteY8" fmla="*/ 977921 h 2466168"/>
                <a:gd name="connsiteX9" fmla="*/ 3985153 w 4630877"/>
                <a:gd name="connsiteY9" fmla="*/ 977921 h 2466168"/>
                <a:gd name="connsiteX10" fmla="*/ 4036683 w 4630877"/>
                <a:gd name="connsiteY10" fmla="*/ 983116 h 2466168"/>
                <a:gd name="connsiteX11" fmla="*/ 4272317 w 4630877"/>
                <a:gd name="connsiteY11" fmla="*/ 1272229 h 2466168"/>
                <a:gd name="connsiteX12" fmla="*/ 4272316 w 4630877"/>
                <a:gd name="connsiteY12" fmla="*/ 1272229 h 2466168"/>
                <a:gd name="connsiteX13" fmla="*/ 4036682 w 4630877"/>
                <a:gd name="connsiteY13" fmla="*/ 1561342 h 2466168"/>
                <a:gd name="connsiteX14" fmla="*/ 4028110 w 4630877"/>
                <a:gd name="connsiteY14" fmla="*/ 1562206 h 2466168"/>
                <a:gd name="connsiteX15" fmla="*/ 4069094 w 4630877"/>
                <a:gd name="connsiteY15" fmla="*/ 1572322 h 2466168"/>
                <a:gd name="connsiteX16" fmla="*/ 4249333 w 4630877"/>
                <a:gd name="connsiteY16" fmla="*/ 1788538 h 2466168"/>
                <a:gd name="connsiteX17" fmla="*/ 4249332 w 4630877"/>
                <a:gd name="connsiteY17" fmla="*/ 1788538 h 2466168"/>
                <a:gd name="connsiteX18" fmla="*/ 4069093 w 4630877"/>
                <a:gd name="connsiteY18" fmla="*/ 2004754 h 2466168"/>
                <a:gd name="connsiteX19" fmla="*/ 4032000 w 4630877"/>
                <a:gd name="connsiteY19" fmla="*/ 2013910 h 2466168"/>
                <a:gd name="connsiteX20" fmla="*/ 4299627 w 4630877"/>
                <a:gd name="connsiteY20" fmla="*/ 2013910 h 2466168"/>
                <a:gd name="connsiteX21" fmla="*/ 4525756 w 4630877"/>
                <a:gd name="connsiteY21" fmla="*/ 2240039 h 2466168"/>
                <a:gd name="connsiteX22" fmla="*/ 4299627 w 4630877"/>
                <a:gd name="connsiteY22" fmla="*/ 2466168 h 2466168"/>
                <a:gd name="connsiteX23" fmla="*/ 479569 w 4630877"/>
                <a:gd name="connsiteY23" fmla="*/ 2466168 h 2466168"/>
                <a:gd name="connsiteX24" fmla="*/ 253440 w 4630877"/>
                <a:gd name="connsiteY24" fmla="*/ 2240039 h 2466168"/>
                <a:gd name="connsiteX25" fmla="*/ 479569 w 4630877"/>
                <a:gd name="connsiteY25" fmla="*/ 2013910 h 2466168"/>
                <a:gd name="connsiteX26" fmla="*/ 758457 w 4630877"/>
                <a:gd name="connsiteY26" fmla="*/ 2013910 h 2466168"/>
                <a:gd name="connsiteX27" fmla="*/ 829549 w 4630877"/>
                <a:gd name="connsiteY27" fmla="*/ 1991717 h 2466168"/>
                <a:gd name="connsiteX28" fmla="*/ 971633 w 4630877"/>
                <a:gd name="connsiteY28" fmla="*/ 1791032 h 2466168"/>
                <a:gd name="connsiteX29" fmla="*/ 971634 w 4630877"/>
                <a:gd name="connsiteY29" fmla="*/ 1791032 h 2466168"/>
                <a:gd name="connsiteX30" fmla="*/ 791395 w 4630877"/>
                <a:gd name="connsiteY30" fmla="*/ 1574816 h 2466168"/>
                <a:gd name="connsiteX31" fmla="*/ 761095 w 4630877"/>
                <a:gd name="connsiteY31" fmla="*/ 1567337 h 2466168"/>
                <a:gd name="connsiteX32" fmla="*/ 295109 w 4630877"/>
                <a:gd name="connsiteY32" fmla="*/ 1567337 h 2466168"/>
                <a:gd name="connsiteX33" fmla="*/ 23191 w 4630877"/>
                <a:gd name="connsiteY33" fmla="*/ 1387098 h 2466168"/>
                <a:gd name="connsiteX34" fmla="*/ 0 w 4630877"/>
                <a:gd name="connsiteY34" fmla="*/ 1272228 h 2466168"/>
                <a:gd name="connsiteX35" fmla="*/ 23191 w 4630877"/>
                <a:gd name="connsiteY35" fmla="*/ 1157359 h 2466168"/>
                <a:gd name="connsiteX36" fmla="*/ 295109 w 4630877"/>
                <a:gd name="connsiteY36" fmla="*/ 977120 h 2466168"/>
                <a:gd name="connsiteX37" fmla="*/ 1097119 w 4630877"/>
                <a:gd name="connsiteY37" fmla="*/ 977120 h 2466168"/>
                <a:gd name="connsiteX38" fmla="*/ 1117543 w 4630877"/>
                <a:gd name="connsiteY38" fmla="*/ 975061 h 2466168"/>
                <a:gd name="connsiteX39" fmla="*/ 1353177 w 4630877"/>
                <a:gd name="connsiteY39" fmla="*/ 685948 h 2466168"/>
                <a:gd name="connsiteX40" fmla="*/ 1353178 w 4630877"/>
                <a:gd name="connsiteY40" fmla="*/ 685948 h 2466168"/>
                <a:gd name="connsiteX41" fmla="*/ 1117544 w 4630877"/>
                <a:gd name="connsiteY41" fmla="*/ 396835 h 2466168"/>
                <a:gd name="connsiteX42" fmla="*/ 1068851 w 4630877"/>
                <a:gd name="connsiteY42" fmla="*/ 391926 h 2466168"/>
                <a:gd name="connsiteX43" fmla="*/ 702103 w 4630877"/>
                <a:gd name="connsiteY43" fmla="*/ 391926 h 2466168"/>
                <a:gd name="connsiteX44" fmla="*/ 506140 w 4630877"/>
                <a:gd name="connsiteY44" fmla="*/ 195963 h 2466168"/>
                <a:gd name="connsiteX45" fmla="*/ 702103 w 4630877"/>
                <a:gd name="connsiteY45" fmla="*/ 0 h 246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630877" h="2466168">
                  <a:moveTo>
                    <a:pt x="702103" y="0"/>
                  </a:moveTo>
                  <a:lnTo>
                    <a:pt x="4236133" y="0"/>
                  </a:lnTo>
                  <a:cubicBezTo>
                    <a:pt x="4344360" y="0"/>
                    <a:pt x="4432096" y="87736"/>
                    <a:pt x="4432096" y="195963"/>
                  </a:cubicBezTo>
                  <a:cubicBezTo>
                    <a:pt x="4432096" y="277133"/>
                    <a:pt x="4382745" y="346777"/>
                    <a:pt x="4312411" y="376526"/>
                  </a:cubicBezTo>
                  <a:lnTo>
                    <a:pt x="4276405" y="387703"/>
                  </a:lnTo>
                  <a:lnTo>
                    <a:pt x="4335768" y="387703"/>
                  </a:lnTo>
                  <a:cubicBezTo>
                    <a:pt x="4498752" y="387703"/>
                    <a:pt x="4630877" y="519828"/>
                    <a:pt x="4630877" y="682812"/>
                  </a:cubicBezTo>
                  <a:lnTo>
                    <a:pt x="4630876" y="682812"/>
                  </a:lnTo>
                  <a:cubicBezTo>
                    <a:pt x="4630876" y="845796"/>
                    <a:pt x="4498751" y="977921"/>
                    <a:pt x="4335767" y="977921"/>
                  </a:cubicBezTo>
                  <a:lnTo>
                    <a:pt x="3985153" y="977921"/>
                  </a:lnTo>
                  <a:lnTo>
                    <a:pt x="4036683" y="983116"/>
                  </a:lnTo>
                  <a:cubicBezTo>
                    <a:pt x="4171159" y="1010633"/>
                    <a:pt x="4272317" y="1129618"/>
                    <a:pt x="4272317" y="1272229"/>
                  </a:cubicBezTo>
                  <a:lnTo>
                    <a:pt x="4272316" y="1272229"/>
                  </a:lnTo>
                  <a:cubicBezTo>
                    <a:pt x="4272316" y="1414840"/>
                    <a:pt x="4171158" y="1533825"/>
                    <a:pt x="4036682" y="1561342"/>
                  </a:cubicBezTo>
                  <a:lnTo>
                    <a:pt x="4028110" y="1562206"/>
                  </a:lnTo>
                  <a:lnTo>
                    <a:pt x="4069094" y="1572322"/>
                  </a:lnTo>
                  <a:cubicBezTo>
                    <a:pt x="4175013" y="1607945"/>
                    <a:pt x="4249333" y="1691341"/>
                    <a:pt x="4249333" y="1788538"/>
                  </a:cubicBezTo>
                  <a:lnTo>
                    <a:pt x="4249332" y="1788538"/>
                  </a:lnTo>
                  <a:cubicBezTo>
                    <a:pt x="4249332" y="1885736"/>
                    <a:pt x="4175012" y="1969132"/>
                    <a:pt x="4069093" y="2004754"/>
                  </a:cubicBezTo>
                  <a:lnTo>
                    <a:pt x="4032000" y="2013910"/>
                  </a:lnTo>
                  <a:lnTo>
                    <a:pt x="4299627" y="2013910"/>
                  </a:lnTo>
                  <a:cubicBezTo>
                    <a:pt x="4424515" y="2013910"/>
                    <a:pt x="4525756" y="2115151"/>
                    <a:pt x="4525756" y="2240039"/>
                  </a:cubicBezTo>
                  <a:cubicBezTo>
                    <a:pt x="4525756" y="2364927"/>
                    <a:pt x="4424515" y="2466168"/>
                    <a:pt x="4299627" y="2466168"/>
                  </a:cubicBezTo>
                  <a:lnTo>
                    <a:pt x="479569" y="2466168"/>
                  </a:lnTo>
                  <a:cubicBezTo>
                    <a:pt x="354681" y="2466168"/>
                    <a:pt x="253440" y="2364927"/>
                    <a:pt x="253440" y="2240039"/>
                  </a:cubicBezTo>
                  <a:cubicBezTo>
                    <a:pt x="253440" y="2115151"/>
                    <a:pt x="354681" y="2013910"/>
                    <a:pt x="479569" y="2013910"/>
                  </a:cubicBezTo>
                  <a:lnTo>
                    <a:pt x="758457" y="2013910"/>
                  </a:lnTo>
                  <a:lnTo>
                    <a:pt x="829549" y="1991717"/>
                  </a:lnTo>
                  <a:cubicBezTo>
                    <a:pt x="914732" y="1950561"/>
                    <a:pt x="971633" y="1876080"/>
                    <a:pt x="971633" y="1791032"/>
                  </a:cubicBezTo>
                  <a:lnTo>
                    <a:pt x="971634" y="1791032"/>
                  </a:lnTo>
                  <a:cubicBezTo>
                    <a:pt x="971634" y="1693834"/>
                    <a:pt x="897314" y="1610439"/>
                    <a:pt x="791395" y="1574816"/>
                  </a:cubicBezTo>
                  <a:lnTo>
                    <a:pt x="761095" y="1567337"/>
                  </a:lnTo>
                  <a:lnTo>
                    <a:pt x="295109" y="1567337"/>
                  </a:lnTo>
                  <a:cubicBezTo>
                    <a:pt x="172871" y="1567337"/>
                    <a:pt x="67991" y="1493017"/>
                    <a:pt x="23191" y="1387098"/>
                  </a:cubicBezTo>
                  <a:lnTo>
                    <a:pt x="0" y="1272228"/>
                  </a:lnTo>
                  <a:lnTo>
                    <a:pt x="23191" y="1157359"/>
                  </a:lnTo>
                  <a:cubicBezTo>
                    <a:pt x="67991" y="1051440"/>
                    <a:pt x="172871" y="977120"/>
                    <a:pt x="295109" y="977120"/>
                  </a:cubicBezTo>
                  <a:lnTo>
                    <a:pt x="1097119" y="977120"/>
                  </a:lnTo>
                  <a:lnTo>
                    <a:pt x="1117543" y="975061"/>
                  </a:lnTo>
                  <a:cubicBezTo>
                    <a:pt x="1252019" y="947544"/>
                    <a:pt x="1353177" y="828559"/>
                    <a:pt x="1353177" y="685948"/>
                  </a:cubicBezTo>
                  <a:lnTo>
                    <a:pt x="1353178" y="685948"/>
                  </a:lnTo>
                  <a:cubicBezTo>
                    <a:pt x="1353178" y="543337"/>
                    <a:pt x="1252020" y="424352"/>
                    <a:pt x="1117544" y="396835"/>
                  </a:cubicBezTo>
                  <a:lnTo>
                    <a:pt x="1068851" y="391926"/>
                  </a:lnTo>
                  <a:lnTo>
                    <a:pt x="702103" y="391926"/>
                  </a:lnTo>
                  <a:cubicBezTo>
                    <a:pt x="593876" y="391926"/>
                    <a:pt x="506140" y="304190"/>
                    <a:pt x="506140" y="195963"/>
                  </a:cubicBezTo>
                  <a:cubicBezTo>
                    <a:pt x="506140" y="87736"/>
                    <a:pt x="593876" y="0"/>
                    <a:pt x="702103" y="0"/>
                  </a:cubicBezTo>
                  <a:close/>
                </a:path>
              </a:pathLst>
            </a:custGeom>
            <a:solidFill>
              <a:srgbClr val="F5E0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: Rounded Corners 5"/>
            <p:cNvSpPr/>
            <p:nvPr/>
          </p:nvSpPr>
          <p:spPr>
            <a:xfrm>
              <a:off x="2251867" y="99714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Rectangle: Rounded Corners 141"/>
            <p:cNvSpPr/>
            <p:nvPr/>
          </p:nvSpPr>
          <p:spPr>
            <a:xfrm>
              <a:off x="2024025" y="1200087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Rectangle: Rounded Corners 143"/>
            <p:cNvSpPr/>
            <p:nvPr/>
          </p:nvSpPr>
          <p:spPr>
            <a:xfrm>
              <a:off x="2532189" y="119716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Rectangle: Rounded Corners 144"/>
            <p:cNvSpPr/>
            <p:nvPr/>
          </p:nvSpPr>
          <p:spPr>
            <a:xfrm>
              <a:off x="-509925" y="907923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Rectangle: Rounded Corners 145"/>
            <p:cNvSpPr/>
            <p:nvPr/>
          </p:nvSpPr>
          <p:spPr>
            <a:xfrm>
              <a:off x="-737767" y="111086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Rectangle: Rounded Corners 146"/>
            <p:cNvSpPr/>
            <p:nvPr/>
          </p:nvSpPr>
          <p:spPr>
            <a:xfrm>
              <a:off x="-229603" y="110794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Rectangle: Rounded Corners 147"/>
            <p:cNvSpPr/>
            <p:nvPr/>
          </p:nvSpPr>
          <p:spPr>
            <a:xfrm>
              <a:off x="-205438" y="68666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Rectangle: Rounded Corners 148"/>
            <p:cNvSpPr/>
            <p:nvPr/>
          </p:nvSpPr>
          <p:spPr>
            <a:xfrm>
              <a:off x="1579437" y="29204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Rectangle: Rounded Corners 149"/>
            <p:cNvSpPr/>
            <p:nvPr/>
          </p:nvSpPr>
          <p:spPr>
            <a:xfrm>
              <a:off x="1394854" y="522521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Rectangle: Rounded Corners 150"/>
            <p:cNvSpPr/>
            <p:nvPr/>
          </p:nvSpPr>
          <p:spPr>
            <a:xfrm>
              <a:off x="1354116" y="72849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Rectangle: Rounded Corners 151"/>
            <p:cNvSpPr/>
            <p:nvPr/>
          </p:nvSpPr>
          <p:spPr>
            <a:xfrm>
              <a:off x="934820" y="-8870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Rectangle: Rounded Corners 152"/>
            <p:cNvSpPr/>
            <p:nvPr/>
          </p:nvSpPr>
          <p:spPr>
            <a:xfrm>
              <a:off x="1120059" y="275862"/>
              <a:ext cx="251528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Rectangle: Rounded Corners 153"/>
            <p:cNvSpPr/>
            <p:nvPr/>
          </p:nvSpPr>
          <p:spPr>
            <a:xfrm>
              <a:off x="346916" y="17098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Rectangle: Rounded Corners 154"/>
            <p:cNvSpPr/>
            <p:nvPr/>
          </p:nvSpPr>
          <p:spPr>
            <a:xfrm>
              <a:off x="149093" y="434077"/>
              <a:ext cx="278915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519345" y="534144"/>
            <a:ext cx="4630877" cy="2530929"/>
            <a:chOff x="8519345" y="534144"/>
            <a:chExt cx="4630877" cy="2530929"/>
          </a:xfrm>
        </p:grpSpPr>
        <p:sp>
          <p:nvSpPr>
            <p:cNvPr id="128" name="Freeform: Shape 127"/>
            <p:cNvSpPr/>
            <p:nvPr/>
          </p:nvSpPr>
          <p:spPr>
            <a:xfrm>
              <a:off x="8519345" y="534144"/>
              <a:ext cx="4630877" cy="2466168"/>
            </a:xfrm>
            <a:custGeom>
              <a:avLst/>
              <a:gdLst>
                <a:gd name="connsiteX0" fmla="*/ 702103 w 4630877"/>
                <a:gd name="connsiteY0" fmla="*/ 0 h 2466168"/>
                <a:gd name="connsiteX1" fmla="*/ 4236133 w 4630877"/>
                <a:gd name="connsiteY1" fmla="*/ 0 h 2466168"/>
                <a:gd name="connsiteX2" fmla="*/ 4432096 w 4630877"/>
                <a:gd name="connsiteY2" fmla="*/ 195963 h 2466168"/>
                <a:gd name="connsiteX3" fmla="*/ 4312411 w 4630877"/>
                <a:gd name="connsiteY3" fmla="*/ 376526 h 2466168"/>
                <a:gd name="connsiteX4" fmla="*/ 4276405 w 4630877"/>
                <a:gd name="connsiteY4" fmla="*/ 387703 h 2466168"/>
                <a:gd name="connsiteX5" fmla="*/ 4335768 w 4630877"/>
                <a:gd name="connsiteY5" fmla="*/ 387703 h 2466168"/>
                <a:gd name="connsiteX6" fmla="*/ 4630877 w 4630877"/>
                <a:gd name="connsiteY6" fmla="*/ 682812 h 2466168"/>
                <a:gd name="connsiteX7" fmla="*/ 4630876 w 4630877"/>
                <a:gd name="connsiteY7" fmla="*/ 682812 h 2466168"/>
                <a:gd name="connsiteX8" fmla="*/ 4335767 w 4630877"/>
                <a:gd name="connsiteY8" fmla="*/ 977921 h 2466168"/>
                <a:gd name="connsiteX9" fmla="*/ 3985153 w 4630877"/>
                <a:gd name="connsiteY9" fmla="*/ 977921 h 2466168"/>
                <a:gd name="connsiteX10" fmla="*/ 4036683 w 4630877"/>
                <a:gd name="connsiteY10" fmla="*/ 983116 h 2466168"/>
                <a:gd name="connsiteX11" fmla="*/ 4272317 w 4630877"/>
                <a:gd name="connsiteY11" fmla="*/ 1272229 h 2466168"/>
                <a:gd name="connsiteX12" fmla="*/ 4272316 w 4630877"/>
                <a:gd name="connsiteY12" fmla="*/ 1272229 h 2466168"/>
                <a:gd name="connsiteX13" fmla="*/ 4036682 w 4630877"/>
                <a:gd name="connsiteY13" fmla="*/ 1561342 h 2466168"/>
                <a:gd name="connsiteX14" fmla="*/ 4028110 w 4630877"/>
                <a:gd name="connsiteY14" fmla="*/ 1562206 h 2466168"/>
                <a:gd name="connsiteX15" fmla="*/ 4069094 w 4630877"/>
                <a:gd name="connsiteY15" fmla="*/ 1572322 h 2466168"/>
                <a:gd name="connsiteX16" fmla="*/ 4249333 w 4630877"/>
                <a:gd name="connsiteY16" fmla="*/ 1788538 h 2466168"/>
                <a:gd name="connsiteX17" fmla="*/ 4249332 w 4630877"/>
                <a:gd name="connsiteY17" fmla="*/ 1788538 h 2466168"/>
                <a:gd name="connsiteX18" fmla="*/ 4069093 w 4630877"/>
                <a:gd name="connsiteY18" fmla="*/ 2004754 h 2466168"/>
                <a:gd name="connsiteX19" fmla="*/ 4032000 w 4630877"/>
                <a:gd name="connsiteY19" fmla="*/ 2013910 h 2466168"/>
                <a:gd name="connsiteX20" fmla="*/ 4299627 w 4630877"/>
                <a:gd name="connsiteY20" fmla="*/ 2013910 h 2466168"/>
                <a:gd name="connsiteX21" fmla="*/ 4525756 w 4630877"/>
                <a:gd name="connsiteY21" fmla="*/ 2240039 h 2466168"/>
                <a:gd name="connsiteX22" fmla="*/ 4299627 w 4630877"/>
                <a:gd name="connsiteY22" fmla="*/ 2466168 h 2466168"/>
                <a:gd name="connsiteX23" fmla="*/ 479569 w 4630877"/>
                <a:gd name="connsiteY23" fmla="*/ 2466168 h 2466168"/>
                <a:gd name="connsiteX24" fmla="*/ 253440 w 4630877"/>
                <a:gd name="connsiteY24" fmla="*/ 2240039 h 2466168"/>
                <a:gd name="connsiteX25" fmla="*/ 479569 w 4630877"/>
                <a:gd name="connsiteY25" fmla="*/ 2013910 h 2466168"/>
                <a:gd name="connsiteX26" fmla="*/ 758457 w 4630877"/>
                <a:gd name="connsiteY26" fmla="*/ 2013910 h 2466168"/>
                <a:gd name="connsiteX27" fmla="*/ 829549 w 4630877"/>
                <a:gd name="connsiteY27" fmla="*/ 1991717 h 2466168"/>
                <a:gd name="connsiteX28" fmla="*/ 971633 w 4630877"/>
                <a:gd name="connsiteY28" fmla="*/ 1791032 h 2466168"/>
                <a:gd name="connsiteX29" fmla="*/ 971634 w 4630877"/>
                <a:gd name="connsiteY29" fmla="*/ 1791032 h 2466168"/>
                <a:gd name="connsiteX30" fmla="*/ 791395 w 4630877"/>
                <a:gd name="connsiteY30" fmla="*/ 1574816 h 2466168"/>
                <a:gd name="connsiteX31" fmla="*/ 761095 w 4630877"/>
                <a:gd name="connsiteY31" fmla="*/ 1567337 h 2466168"/>
                <a:gd name="connsiteX32" fmla="*/ 295109 w 4630877"/>
                <a:gd name="connsiteY32" fmla="*/ 1567337 h 2466168"/>
                <a:gd name="connsiteX33" fmla="*/ 23191 w 4630877"/>
                <a:gd name="connsiteY33" fmla="*/ 1387098 h 2466168"/>
                <a:gd name="connsiteX34" fmla="*/ 0 w 4630877"/>
                <a:gd name="connsiteY34" fmla="*/ 1272228 h 2466168"/>
                <a:gd name="connsiteX35" fmla="*/ 23191 w 4630877"/>
                <a:gd name="connsiteY35" fmla="*/ 1157359 h 2466168"/>
                <a:gd name="connsiteX36" fmla="*/ 295109 w 4630877"/>
                <a:gd name="connsiteY36" fmla="*/ 977120 h 2466168"/>
                <a:gd name="connsiteX37" fmla="*/ 1097119 w 4630877"/>
                <a:gd name="connsiteY37" fmla="*/ 977120 h 2466168"/>
                <a:gd name="connsiteX38" fmla="*/ 1117543 w 4630877"/>
                <a:gd name="connsiteY38" fmla="*/ 975061 h 2466168"/>
                <a:gd name="connsiteX39" fmla="*/ 1353177 w 4630877"/>
                <a:gd name="connsiteY39" fmla="*/ 685948 h 2466168"/>
                <a:gd name="connsiteX40" fmla="*/ 1353178 w 4630877"/>
                <a:gd name="connsiteY40" fmla="*/ 685948 h 2466168"/>
                <a:gd name="connsiteX41" fmla="*/ 1117544 w 4630877"/>
                <a:gd name="connsiteY41" fmla="*/ 396835 h 2466168"/>
                <a:gd name="connsiteX42" fmla="*/ 1068851 w 4630877"/>
                <a:gd name="connsiteY42" fmla="*/ 391926 h 2466168"/>
                <a:gd name="connsiteX43" fmla="*/ 702103 w 4630877"/>
                <a:gd name="connsiteY43" fmla="*/ 391926 h 2466168"/>
                <a:gd name="connsiteX44" fmla="*/ 506140 w 4630877"/>
                <a:gd name="connsiteY44" fmla="*/ 195963 h 2466168"/>
                <a:gd name="connsiteX45" fmla="*/ 702103 w 4630877"/>
                <a:gd name="connsiteY45" fmla="*/ 0 h 246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630877" h="2466168">
                  <a:moveTo>
                    <a:pt x="702103" y="0"/>
                  </a:moveTo>
                  <a:lnTo>
                    <a:pt x="4236133" y="0"/>
                  </a:lnTo>
                  <a:cubicBezTo>
                    <a:pt x="4344360" y="0"/>
                    <a:pt x="4432096" y="87736"/>
                    <a:pt x="4432096" y="195963"/>
                  </a:cubicBezTo>
                  <a:cubicBezTo>
                    <a:pt x="4432096" y="277133"/>
                    <a:pt x="4382745" y="346777"/>
                    <a:pt x="4312411" y="376526"/>
                  </a:cubicBezTo>
                  <a:lnTo>
                    <a:pt x="4276405" y="387703"/>
                  </a:lnTo>
                  <a:lnTo>
                    <a:pt x="4335768" y="387703"/>
                  </a:lnTo>
                  <a:cubicBezTo>
                    <a:pt x="4498752" y="387703"/>
                    <a:pt x="4630877" y="519828"/>
                    <a:pt x="4630877" y="682812"/>
                  </a:cubicBezTo>
                  <a:lnTo>
                    <a:pt x="4630876" y="682812"/>
                  </a:lnTo>
                  <a:cubicBezTo>
                    <a:pt x="4630876" y="845796"/>
                    <a:pt x="4498751" y="977921"/>
                    <a:pt x="4335767" y="977921"/>
                  </a:cubicBezTo>
                  <a:lnTo>
                    <a:pt x="3985153" y="977921"/>
                  </a:lnTo>
                  <a:lnTo>
                    <a:pt x="4036683" y="983116"/>
                  </a:lnTo>
                  <a:cubicBezTo>
                    <a:pt x="4171159" y="1010633"/>
                    <a:pt x="4272317" y="1129618"/>
                    <a:pt x="4272317" y="1272229"/>
                  </a:cubicBezTo>
                  <a:lnTo>
                    <a:pt x="4272316" y="1272229"/>
                  </a:lnTo>
                  <a:cubicBezTo>
                    <a:pt x="4272316" y="1414840"/>
                    <a:pt x="4171158" y="1533825"/>
                    <a:pt x="4036682" y="1561342"/>
                  </a:cubicBezTo>
                  <a:lnTo>
                    <a:pt x="4028110" y="1562206"/>
                  </a:lnTo>
                  <a:lnTo>
                    <a:pt x="4069094" y="1572322"/>
                  </a:lnTo>
                  <a:cubicBezTo>
                    <a:pt x="4175013" y="1607945"/>
                    <a:pt x="4249333" y="1691341"/>
                    <a:pt x="4249333" y="1788538"/>
                  </a:cubicBezTo>
                  <a:lnTo>
                    <a:pt x="4249332" y="1788538"/>
                  </a:lnTo>
                  <a:cubicBezTo>
                    <a:pt x="4249332" y="1885736"/>
                    <a:pt x="4175012" y="1969132"/>
                    <a:pt x="4069093" y="2004754"/>
                  </a:cubicBezTo>
                  <a:lnTo>
                    <a:pt x="4032000" y="2013910"/>
                  </a:lnTo>
                  <a:lnTo>
                    <a:pt x="4299627" y="2013910"/>
                  </a:lnTo>
                  <a:cubicBezTo>
                    <a:pt x="4424515" y="2013910"/>
                    <a:pt x="4525756" y="2115151"/>
                    <a:pt x="4525756" y="2240039"/>
                  </a:cubicBezTo>
                  <a:cubicBezTo>
                    <a:pt x="4525756" y="2364927"/>
                    <a:pt x="4424515" y="2466168"/>
                    <a:pt x="4299627" y="2466168"/>
                  </a:cubicBezTo>
                  <a:lnTo>
                    <a:pt x="479569" y="2466168"/>
                  </a:lnTo>
                  <a:cubicBezTo>
                    <a:pt x="354681" y="2466168"/>
                    <a:pt x="253440" y="2364927"/>
                    <a:pt x="253440" y="2240039"/>
                  </a:cubicBezTo>
                  <a:cubicBezTo>
                    <a:pt x="253440" y="2115151"/>
                    <a:pt x="354681" y="2013910"/>
                    <a:pt x="479569" y="2013910"/>
                  </a:cubicBezTo>
                  <a:lnTo>
                    <a:pt x="758457" y="2013910"/>
                  </a:lnTo>
                  <a:lnTo>
                    <a:pt x="829549" y="1991717"/>
                  </a:lnTo>
                  <a:cubicBezTo>
                    <a:pt x="914732" y="1950561"/>
                    <a:pt x="971633" y="1876080"/>
                    <a:pt x="971633" y="1791032"/>
                  </a:cubicBezTo>
                  <a:lnTo>
                    <a:pt x="971634" y="1791032"/>
                  </a:lnTo>
                  <a:cubicBezTo>
                    <a:pt x="971634" y="1693834"/>
                    <a:pt x="897314" y="1610439"/>
                    <a:pt x="791395" y="1574816"/>
                  </a:cubicBezTo>
                  <a:lnTo>
                    <a:pt x="761095" y="1567337"/>
                  </a:lnTo>
                  <a:lnTo>
                    <a:pt x="295109" y="1567337"/>
                  </a:lnTo>
                  <a:cubicBezTo>
                    <a:pt x="172871" y="1567337"/>
                    <a:pt x="67991" y="1493017"/>
                    <a:pt x="23191" y="1387098"/>
                  </a:cubicBezTo>
                  <a:lnTo>
                    <a:pt x="0" y="1272228"/>
                  </a:lnTo>
                  <a:lnTo>
                    <a:pt x="23191" y="1157359"/>
                  </a:lnTo>
                  <a:cubicBezTo>
                    <a:pt x="67991" y="1051440"/>
                    <a:pt x="172871" y="977120"/>
                    <a:pt x="295109" y="977120"/>
                  </a:cubicBezTo>
                  <a:lnTo>
                    <a:pt x="1097119" y="977120"/>
                  </a:lnTo>
                  <a:lnTo>
                    <a:pt x="1117543" y="975061"/>
                  </a:lnTo>
                  <a:cubicBezTo>
                    <a:pt x="1252019" y="947544"/>
                    <a:pt x="1353177" y="828559"/>
                    <a:pt x="1353177" y="685948"/>
                  </a:cubicBezTo>
                  <a:lnTo>
                    <a:pt x="1353178" y="685948"/>
                  </a:lnTo>
                  <a:cubicBezTo>
                    <a:pt x="1353178" y="543337"/>
                    <a:pt x="1252020" y="424352"/>
                    <a:pt x="1117544" y="396835"/>
                  </a:cubicBezTo>
                  <a:lnTo>
                    <a:pt x="1068851" y="391926"/>
                  </a:lnTo>
                  <a:lnTo>
                    <a:pt x="702103" y="391926"/>
                  </a:lnTo>
                  <a:cubicBezTo>
                    <a:pt x="593876" y="391926"/>
                    <a:pt x="506140" y="304190"/>
                    <a:pt x="506140" y="195963"/>
                  </a:cubicBezTo>
                  <a:cubicBezTo>
                    <a:pt x="506140" y="87736"/>
                    <a:pt x="593876" y="0"/>
                    <a:pt x="702103" y="0"/>
                  </a:cubicBezTo>
                  <a:close/>
                </a:path>
              </a:pathLst>
            </a:cu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Rectangle: Rounded Corners 133"/>
            <p:cNvSpPr/>
            <p:nvPr/>
          </p:nvSpPr>
          <p:spPr>
            <a:xfrm>
              <a:off x="11580038" y="145788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Rectangle: Rounded Corners 134"/>
            <p:cNvSpPr/>
            <p:nvPr/>
          </p:nvSpPr>
          <p:spPr>
            <a:xfrm>
              <a:off x="11822983" y="1657162"/>
              <a:ext cx="361388" cy="128793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Rectangle: Rounded Corners 135"/>
            <p:cNvSpPr/>
            <p:nvPr/>
          </p:nvSpPr>
          <p:spPr>
            <a:xfrm>
              <a:off x="12109856" y="1839358"/>
              <a:ext cx="361388" cy="128793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Rectangle: Rounded Corners 129"/>
            <p:cNvSpPr/>
            <p:nvPr/>
          </p:nvSpPr>
          <p:spPr>
            <a:xfrm>
              <a:off x="9359200" y="180232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Rectangle: Rounded Corners 130"/>
            <p:cNvSpPr/>
            <p:nvPr/>
          </p:nvSpPr>
          <p:spPr>
            <a:xfrm>
              <a:off x="9643481" y="201432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Rectangle: Rounded Corners 131"/>
            <p:cNvSpPr/>
            <p:nvPr/>
          </p:nvSpPr>
          <p:spPr>
            <a:xfrm>
              <a:off x="9652820" y="157037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Rectangle: Rounded Corners 136"/>
            <p:cNvSpPr/>
            <p:nvPr/>
          </p:nvSpPr>
          <p:spPr>
            <a:xfrm>
              <a:off x="9958481" y="136352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Rectangle: Rounded Corners 137"/>
            <p:cNvSpPr/>
            <p:nvPr/>
          </p:nvSpPr>
          <p:spPr>
            <a:xfrm>
              <a:off x="11380759" y="65288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Rectangle: Rounded Corners 138"/>
            <p:cNvSpPr/>
            <p:nvPr/>
          </p:nvSpPr>
          <p:spPr>
            <a:xfrm>
              <a:off x="11676475" y="88297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Rectangle: Rounded Corners 139"/>
            <p:cNvSpPr/>
            <p:nvPr/>
          </p:nvSpPr>
          <p:spPr>
            <a:xfrm>
              <a:off x="10300902" y="2774612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Rectangle: Rounded Corners 140"/>
            <p:cNvSpPr/>
            <p:nvPr/>
          </p:nvSpPr>
          <p:spPr>
            <a:xfrm>
              <a:off x="12071676" y="273056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Rectangle: Rounded Corners 142"/>
            <p:cNvSpPr/>
            <p:nvPr/>
          </p:nvSpPr>
          <p:spPr>
            <a:xfrm>
              <a:off x="11843834" y="293350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38" name="Picture 10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1587" y="1169515"/>
            <a:ext cx="892073" cy="791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59" y="1198238"/>
            <a:ext cx="1021889" cy="7542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25" y="824626"/>
            <a:ext cx="1207757" cy="112812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 rot="21021493">
            <a:off x="-607109" y="-1067301"/>
            <a:ext cx="12465500" cy="7752809"/>
            <a:chOff x="1218581" y="-894810"/>
            <a:chExt cx="8542981" cy="7752809"/>
          </a:xfrm>
        </p:grpSpPr>
        <p:sp>
          <p:nvSpPr>
            <p:cNvPr id="1029" name="Isosceles Triangle 1028"/>
            <p:cNvSpPr/>
            <p:nvPr/>
          </p:nvSpPr>
          <p:spPr>
            <a:xfrm>
              <a:off x="1218581" y="391011"/>
              <a:ext cx="8542981" cy="6466988"/>
            </a:xfrm>
            <a:prstGeom prst="triangle">
              <a:avLst/>
            </a:prstGeom>
            <a:gradFill>
              <a:gsLst>
                <a:gs pos="35000">
                  <a:srgbClr val="FFFF00">
                    <a:alpha val="22000"/>
                  </a:srgbClr>
                </a:gs>
                <a:gs pos="77000">
                  <a:schemeClr val="bg1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5166232" y="-894810"/>
              <a:ext cx="685863" cy="1864193"/>
              <a:chOff x="8038599" y="0"/>
              <a:chExt cx="875555" cy="2379778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8214306" y="1927195"/>
                <a:ext cx="524140" cy="45258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06" name="Group 105"/>
              <p:cNvGrpSpPr/>
              <p:nvPr/>
            </p:nvGrpSpPr>
            <p:grpSpPr>
              <a:xfrm>
                <a:off x="8038599" y="0"/>
                <a:ext cx="875555" cy="2269474"/>
                <a:chOff x="8038599" y="0"/>
                <a:chExt cx="875555" cy="2269474"/>
              </a:xfrm>
            </p:grpSpPr>
            <p:cxnSp>
              <p:nvCxnSpPr>
                <p:cNvPr id="105" name="Straight Connector 104"/>
                <p:cNvCxnSpPr/>
                <p:nvPr/>
              </p:nvCxnSpPr>
              <p:spPr>
                <a:xfrm flipV="1">
                  <a:off x="8480586" y="0"/>
                  <a:ext cx="0" cy="1641446"/>
                </a:xfrm>
                <a:prstGeom prst="line">
                  <a:avLst/>
                </a:prstGeom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Freeform: Shape 103"/>
                <p:cNvSpPr/>
                <p:nvPr/>
              </p:nvSpPr>
              <p:spPr>
                <a:xfrm>
                  <a:off x="8038599" y="1509083"/>
                  <a:ext cx="875555" cy="760391"/>
                </a:xfrm>
                <a:custGeom>
                  <a:avLst/>
                  <a:gdLst>
                    <a:gd name="connsiteX0" fmla="*/ 594703 w 1189408"/>
                    <a:gd name="connsiteY0" fmla="*/ 0 h 1133069"/>
                    <a:gd name="connsiteX1" fmla="*/ 783597 w 1189408"/>
                    <a:gd name="connsiteY1" fmla="*/ 213732 h 1133069"/>
                    <a:gd name="connsiteX2" fmla="*/ 780836 w 1189408"/>
                    <a:gd name="connsiteY2" fmla="*/ 244717 h 1133069"/>
                    <a:gd name="connsiteX3" fmla="*/ 826190 w 1189408"/>
                    <a:gd name="connsiteY3" fmla="*/ 261806 h 1133069"/>
                    <a:gd name="connsiteX4" fmla="*/ 1189408 w 1189408"/>
                    <a:gd name="connsiteY4" fmla="*/ 926971 h 1133069"/>
                    <a:gd name="connsiteX5" fmla="*/ 1177326 w 1189408"/>
                    <a:gd name="connsiteY5" fmla="*/ 1072458 h 1133069"/>
                    <a:gd name="connsiteX6" fmla="*/ 1161826 w 1189408"/>
                    <a:gd name="connsiteY6" fmla="*/ 1133069 h 1133069"/>
                    <a:gd name="connsiteX7" fmla="*/ 27582 w 1189408"/>
                    <a:gd name="connsiteY7" fmla="*/ 1133069 h 1133069"/>
                    <a:gd name="connsiteX8" fmla="*/ 12082 w 1189408"/>
                    <a:gd name="connsiteY8" fmla="*/ 1072458 h 1133069"/>
                    <a:gd name="connsiteX9" fmla="*/ 0 w 1189408"/>
                    <a:gd name="connsiteY9" fmla="*/ 926971 h 1133069"/>
                    <a:gd name="connsiteX10" fmla="*/ 363218 w 1189408"/>
                    <a:gd name="connsiteY10" fmla="*/ 261806 h 1133069"/>
                    <a:gd name="connsiteX11" fmla="*/ 408571 w 1189408"/>
                    <a:gd name="connsiteY11" fmla="*/ 244717 h 1133069"/>
                    <a:gd name="connsiteX12" fmla="*/ 405810 w 1189408"/>
                    <a:gd name="connsiteY12" fmla="*/ 213732 h 1133069"/>
                    <a:gd name="connsiteX13" fmla="*/ 594703 w 1189408"/>
                    <a:gd name="connsiteY13" fmla="*/ 0 h 1133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89408" h="1133069">
                      <a:moveTo>
                        <a:pt x="594703" y="0"/>
                      </a:moveTo>
                      <a:cubicBezTo>
                        <a:pt x="699027" y="0"/>
                        <a:pt x="783597" y="95691"/>
                        <a:pt x="783597" y="213732"/>
                      </a:cubicBezTo>
                      <a:lnTo>
                        <a:pt x="780836" y="244717"/>
                      </a:lnTo>
                      <a:lnTo>
                        <a:pt x="826190" y="261806"/>
                      </a:lnTo>
                      <a:cubicBezTo>
                        <a:pt x="1039638" y="371396"/>
                        <a:pt x="1189408" y="627952"/>
                        <a:pt x="1189408" y="926971"/>
                      </a:cubicBezTo>
                      <a:cubicBezTo>
                        <a:pt x="1189408" y="976807"/>
                        <a:pt x="1185248" y="1025464"/>
                        <a:pt x="1177326" y="1072458"/>
                      </a:cubicBezTo>
                      <a:lnTo>
                        <a:pt x="1161826" y="1133069"/>
                      </a:lnTo>
                      <a:lnTo>
                        <a:pt x="27582" y="1133069"/>
                      </a:lnTo>
                      <a:lnTo>
                        <a:pt x="12082" y="1072458"/>
                      </a:lnTo>
                      <a:cubicBezTo>
                        <a:pt x="4160" y="1025464"/>
                        <a:pt x="0" y="976807"/>
                        <a:pt x="0" y="926971"/>
                      </a:cubicBezTo>
                      <a:cubicBezTo>
                        <a:pt x="0" y="627952"/>
                        <a:pt x="149770" y="371396"/>
                        <a:pt x="363218" y="261806"/>
                      </a:cubicBezTo>
                      <a:lnTo>
                        <a:pt x="408571" y="244717"/>
                      </a:lnTo>
                      <a:lnTo>
                        <a:pt x="405810" y="213732"/>
                      </a:lnTo>
                      <a:cubicBezTo>
                        <a:pt x="405810" y="95691"/>
                        <a:pt x="490380" y="0"/>
                        <a:pt x="59470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027" name="Group 1026"/>
          <p:cNvGrpSpPr/>
          <p:nvPr/>
        </p:nvGrpSpPr>
        <p:grpSpPr>
          <a:xfrm>
            <a:off x="10092873" y="55752"/>
            <a:ext cx="2519119" cy="2820404"/>
            <a:chOff x="9162739" y="127039"/>
            <a:chExt cx="2701412" cy="3024499"/>
          </a:xfrm>
        </p:grpSpPr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3320" y="1213616"/>
              <a:ext cx="2690831" cy="1937922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3829" y="2465032"/>
              <a:ext cx="451746" cy="255335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2105" y="1912502"/>
              <a:ext cx="576139" cy="903490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5317" y="1916074"/>
              <a:ext cx="556498" cy="792191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536" y="706704"/>
              <a:ext cx="785644" cy="910038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714"/>
            <a:stretch>
              <a:fillRect/>
            </a:stretch>
          </p:blipFill>
          <p:spPr>
            <a:xfrm>
              <a:off x="9580371" y="1503610"/>
              <a:ext cx="1009223" cy="1204655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5763" y="590556"/>
              <a:ext cx="766003" cy="916585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2739" y="1915399"/>
              <a:ext cx="693986" cy="890397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5952" y="127039"/>
              <a:ext cx="1014791" cy="1309408"/>
            </a:xfrm>
            <a:prstGeom prst="rect">
              <a:avLst/>
            </a:prstGeom>
          </p:spPr>
        </p:pic>
        <p:pic>
          <p:nvPicPr>
            <p:cNvPr id="1025" name="Picture 102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054" y="1027509"/>
              <a:ext cx="445198" cy="268428"/>
            </a:xfrm>
            <a:prstGeom prst="rect">
              <a:avLst/>
            </a:prstGeom>
          </p:spPr>
        </p:pic>
      </p:grpSp>
      <p:grpSp>
        <p:nvGrpSpPr>
          <p:cNvPr id="300" name="Group 299"/>
          <p:cNvGrpSpPr/>
          <p:nvPr/>
        </p:nvGrpSpPr>
        <p:grpSpPr>
          <a:xfrm>
            <a:off x="10291731" y="6186010"/>
            <a:ext cx="1585080" cy="594720"/>
            <a:chOff x="301520" y="167100"/>
            <a:chExt cx="1585080" cy="59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93" name="Ink 292"/>
                <p14:cNvContentPartPr/>
                <p14:nvPr/>
              </p14:nvContentPartPr>
              <p14:xfrm>
                <a:off x="301520" y="255660"/>
                <a:ext cx="708480" cy="396000"/>
              </p14:xfrm>
            </p:contentPart>
          </mc:Choice>
          <mc:Fallback xmlns="">
            <p:pic>
              <p:nvPicPr>
                <p:cNvPr id="293" name="Ink 292"/>
              </p:nvPicPr>
              <p:blipFill>
                <a:blip r:embed="rId18"/>
              </p:blipFill>
              <p:spPr>
                <a:xfrm>
                  <a:off x="301520" y="255660"/>
                  <a:ext cx="708480" cy="396000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94" name="Ink 293"/>
                <p14:cNvContentPartPr/>
                <p14:nvPr/>
              </p14:nvContentPartPr>
              <p14:xfrm>
                <a:off x="879680" y="167100"/>
                <a:ext cx="459720" cy="430560"/>
              </p14:xfrm>
            </p:contentPart>
          </mc:Choice>
          <mc:Fallback xmlns="">
            <p:pic>
              <p:nvPicPr>
                <p:cNvPr id="294" name="Ink 293"/>
              </p:nvPicPr>
              <p:blipFill>
                <a:blip r:embed="rId20"/>
              </p:blipFill>
              <p:spPr>
                <a:xfrm>
                  <a:off x="879680" y="167100"/>
                  <a:ext cx="459720" cy="430560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95" name="Ink 294"/>
                <p14:cNvContentPartPr/>
                <p14:nvPr/>
              </p14:nvContentPartPr>
              <p14:xfrm>
                <a:off x="1078400" y="316140"/>
                <a:ext cx="418680" cy="294840"/>
              </p14:xfrm>
            </p:contentPart>
          </mc:Choice>
          <mc:Fallback xmlns="">
            <p:pic>
              <p:nvPicPr>
                <p:cNvPr id="295" name="Ink 294"/>
              </p:nvPicPr>
              <p:blipFill>
                <a:blip r:embed="rId22"/>
              </p:blipFill>
              <p:spPr>
                <a:xfrm>
                  <a:off x="1078400" y="316140"/>
                  <a:ext cx="418680" cy="294840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96" name="Ink 295"/>
                <p14:cNvContentPartPr/>
                <p14:nvPr/>
              </p14:nvContentPartPr>
              <p14:xfrm>
                <a:off x="1448120" y="248460"/>
                <a:ext cx="152280" cy="351360"/>
              </p14:xfrm>
            </p:contentPart>
          </mc:Choice>
          <mc:Fallback xmlns="">
            <p:pic>
              <p:nvPicPr>
                <p:cNvPr id="296" name="Ink 295"/>
              </p:nvPicPr>
              <p:blipFill>
                <a:blip r:embed="rId24"/>
              </p:blipFill>
              <p:spPr>
                <a:xfrm>
                  <a:off x="1448120" y="248460"/>
                  <a:ext cx="152280" cy="351360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97" name="Ink 296"/>
                <p14:cNvContentPartPr/>
                <p14:nvPr/>
              </p14:nvContentPartPr>
              <p14:xfrm>
                <a:off x="1190360" y="358260"/>
                <a:ext cx="577080" cy="403560"/>
              </p14:xfrm>
            </p:contentPart>
          </mc:Choice>
          <mc:Fallback xmlns="">
            <p:pic>
              <p:nvPicPr>
                <p:cNvPr id="297" name="Ink 296"/>
              </p:nvPicPr>
              <p:blipFill>
                <a:blip r:embed="rId26"/>
              </p:blipFill>
              <p:spPr>
                <a:xfrm>
                  <a:off x="1190360" y="358260"/>
                  <a:ext cx="577080" cy="403560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98" name="Ink 297"/>
                <p14:cNvContentPartPr/>
                <p14:nvPr/>
              </p14:nvContentPartPr>
              <p14:xfrm>
                <a:off x="1346600" y="338460"/>
                <a:ext cx="540000" cy="58680"/>
              </p14:xfrm>
            </p:contentPart>
          </mc:Choice>
          <mc:Fallback xmlns="">
            <p:pic>
              <p:nvPicPr>
                <p:cNvPr id="298" name="Ink 297"/>
              </p:nvPicPr>
              <p:blipFill>
                <a:blip r:embed="rId28"/>
              </p:blipFill>
              <p:spPr>
                <a:xfrm>
                  <a:off x="1346600" y="338460"/>
                  <a:ext cx="540000" cy="58680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9" name="Ink 298"/>
                <p14:cNvContentPartPr/>
                <p14:nvPr/>
              </p14:nvContentPartPr>
              <p14:xfrm>
                <a:off x="1007480" y="412620"/>
                <a:ext cx="274320" cy="47880"/>
              </p14:xfrm>
            </p:contentPart>
          </mc:Choice>
          <mc:Fallback xmlns="">
            <p:pic>
              <p:nvPicPr>
                <p:cNvPr id="299" name="Ink 298"/>
              </p:nvPicPr>
              <p:blipFill>
                <a:blip r:embed="rId30"/>
              </p:blipFill>
              <p:spPr>
                <a:xfrm>
                  <a:off x="1007480" y="412620"/>
                  <a:ext cx="274320" cy="47880"/>
                </a:xfrm>
                <a:prstGeom prst="rect"/>
              </p:spPr>
            </p:pic>
          </mc:Fallback>
        </mc:AlternateContent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9978" b="94235" l="4965" r="47163">
                        <a14:foregroundMark x1="45745" y1="40798" x2="47340" y2="43681"/>
                        <a14:foregroundMark x1="24645" y1="90466" x2="23404" y2="94235"/>
                        <a14:foregroundMark x1="12943" y1="67406" x2="13475" y2="69845"/>
                        <a14:foregroundMark x1="13298" y1="67184" x2="17376" y2="67627"/>
                        <a14:foregroundMark x1="12589" y1="53880" x2="15780" y2="76275"/>
                        <a14:foregroundMark x1="11879" y1="57428" x2="12057" y2="69401"/>
                        <a14:foregroundMark x1="11348" y1="72506" x2="19858" y2="79379"/>
                        <a14:foregroundMark x1="19858" y1="79379" x2="10461" y2="70510"/>
                        <a14:foregroundMark x1="10461" y1="70510" x2="19504" y2="74501"/>
                        <a14:foregroundMark x1="19504" y1="74501" x2="18440" y2="76275"/>
                        <a14:foregroundMark x1="25000" y1="88692" x2="34043" y2="93348"/>
                        <a14:foregroundMark x1="34043" y1="93348" x2="36348" y2="89800"/>
                        <a14:foregroundMark x1="43262" y1="68514" x2="45567" y2="57871"/>
                        <a14:foregroundMark x1="45567" y1="57871" x2="39184" y2="64967"/>
                        <a14:foregroundMark x1="39184" y1="64967" x2="38652" y2="70067"/>
                        <a14:foregroundMark x1="43440" y1="68736" x2="40603" y2="78049"/>
                        <a14:foregroundMark x1="40603" y1="77605" x2="36525" y2="78049"/>
                        <a14:foregroundMark x1="35638" y1="76718" x2="43794" y2="70732"/>
                        <a14:foregroundMark x1="43794" y1="70732" x2="43794" y2="70510"/>
                        <a14:foregroundMark x1="36348" y1="78049" x2="37589" y2="83592"/>
                        <a14:foregroundMark x1="36702" y1="76940" x2="39362" y2="79157"/>
                        <a14:foregroundMark x1="43262" y1="74945" x2="43617" y2="73614"/>
                        <a14:foregroundMark x1="35461" y1="91796" x2="35816" y2="92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623"/>
          <a:stretch>
            <a:fillRect/>
          </a:stretch>
        </p:blipFill>
        <p:spPr>
          <a:xfrm>
            <a:off x="8932446" y="1547448"/>
            <a:ext cx="2550159" cy="404789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0" y="4926155"/>
            <a:ext cx="12214906" cy="2043903"/>
            <a:chOff x="-22906" y="4886555"/>
            <a:chExt cx="12214906" cy="2043903"/>
          </a:xfrm>
        </p:grpSpPr>
        <p:sp>
          <p:nvSpPr>
            <p:cNvPr id="17" name="Rectangle 16"/>
            <p:cNvSpPr/>
            <p:nvPr/>
          </p:nvSpPr>
          <p:spPr>
            <a:xfrm>
              <a:off x="-22906" y="4914317"/>
              <a:ext cx="12214906" cy="1981298"/>
            </a:xfrm>
            <a:prstGeom prst="rect">
              <a:avLst/>
            </a:prstGeom>
            <a:solidFill>
              <a:srgbClr val="6B70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-22906" y="4886555"/>
              <a:ext cx="12214906" cy="2043903"/>
              <a:chOff x="-22906" y="4886555"/>
              <a:chExt cx="12214906" cy="2043903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-22906" y="5143502"/>
                <a:ext cx="12214906" cy="1500187"/>
                <a:chOff x="-22906" y="5143502"/>
                <a:chExt cx="12214906" cy="1500187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>
                  <a:off x="-22906" y="514350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-22906" y="542925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-22906" y="572928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-22906" y="601503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-22906" y="634365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-22906" y="664368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47"/>
              <p:cNvGrpSpPr/>
              <p:nvPr/>
            </p:nvGrpSpPr>
            <p:grpSpPr>
              <a:xfrm>
                <a:off x="127971" y="4886555"/>
                <a:ext cx="11902880" cy="2043903"/>
                <a:chOff x="156547" y="4900843"/>
                <a:chExt cx="11902880" cy="2043903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156547" y="4900843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34" name="Group 33"/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35" name="Straight Connector 34"/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/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/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/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/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/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1" name="Group 40"/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42" name="Straight Connector 41"/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/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Connector 43"/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Straight Connector 44"/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Connector 45"/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Connector 46"/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3714134" y="4931250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50" name="Group 49"/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58" name="Straight Connector 57"/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58"/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/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Straight Connector 60"/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/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/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" name="Group 50"/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52" name="Straight Connector 51"/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Straight Connector 52"/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/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Connector 54"/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55"/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Connector 56"/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4" name="Group 63"/>
                <p:cNvGrpSpPr/>
                <p:nvPr/>
              </p:nvGrpSpPr>
              <p:grpSpPr>
                <a:xfrm>
                  <a:off x="7260349" y="4916259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65" name="Group 64"/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73" name="Straight Connector 72"/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73"/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/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/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Connector 76"/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Connector 77"/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6" name="Group 65"/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67" name="Straight Connector 66"/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/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/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Connector 69"/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Straight Connector 70"/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Connector 71"/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0" name="Group 79"/>
                <p:cNvGrpSpPr/>
                <p:nvPr/>
              </p:nvGrpSpPr>
              <p:grpSpPr>
                <a:xfrm rot="5400000">
                  <a:off x="10452198" y="5309295"/>
                  <a:ext cx="2000022" cy="1214437"/>
                  <a:chOff x="-22906" y="5429252"/>
                  <a:chExt cx="12214906" cy="1214437"/>
                </a:xfrm>
              </p:grpSpPr>
              <p:cxnSp>
                <p:nvCxnSpPr>
                  <p:cNvPr id="89" name="Straight Connector 88"/>
                  <p:cNvCxnSpPr/>
                  <p:nvPr/>
                </p:nvCxnSpPr>
                <p:spPr>
                  <a:xfrm>
                    <a:off x="-22906" y="54292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>
                    <a:off x="-22906" y="57292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>
                    <a:off x="-22906" y="601503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>
                    <a:off x="-22906" y="63436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-22906" y="66436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95" name="Rectangle 94"/>
          <p:cNvSpPr/>
          <p:nvPr/>
        </p:nvSpPr>
        <p:spPr>
          <a:xfrm>
            <a:off x="-108559" y="4700008"/>
            <a:ext cx="12300559" cy="677830"/>
          </a:xfrm>
          <a:prstGeom prst="rect">
            <a:avLst/>
          </a:prstGeom>
          <a:solidFill>
            <a:srgbClr val="F8D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3269008" y="4098477"/>
            <a:ext cx="6249585" cy="1843827"/>
          </a:xfrm>
          <a:prstGeom prst="roundRect">
            <a:avLst>
              <a:gd name="adj" fmla="val 40430"/>
            </a:avLst>
          </a:prstGeom>
          <a:solidFill>
            <a:srgbClr val="F1D4C7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5" name="Picture 324"/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36884" r="71776" b="40775"/>
          <a:stretch>
            <a:fillRect/>
          </a:stretch>
        </p:blipFill>
        <p:spPr>
          <a:xfrm rot="1354469">
            <a:off x="3477298" y="4061637"/>
            <a:ext cx="927780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6" name="Picture 325"/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3" t="27582" r="6216" b="50077"/>
          <a:stretch>
            <a:fillRect/>
          </a:stretch>
        </p:blipFill>
        <p:spPr>
          <a:xfrm rot="1354469">
            <a:off x="3701143" y="4785442"/>
            <a:ext cx="927780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7" name="Picture 326"/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6" t="53738" r="4993" b="23921"/>
          <a:stretch>
            <a:fillRect/>
          </a:stretch>
        </p:blipFill>
        <p:spPr>
          <a:xfrm rot="1354469">
            <a:off x="4427770" y="3983693"/>
            <a:ext cx="927780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8" name="Picture 327"/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61410" r="70018" b="16249"/>
          <a:stretch>
            <a:fillRect/>
          </a:stretch>
        </p:blipFill>
        <p:spPr>
          <a:xfrm rot="1354469">
            <a:off x="4748974" y="4869130"/>
            <a:ext cx="1134246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" name="Equals 3"/>
          <p:cNvSpPr/>
          <p:nvPr/>
        </p:nvSpPr>
        <p:spPr>
          <a:xfrm>
            <a:off x="5707569" y="4579108"/>
            <a:ext cx="1287696" cy="867747"/>
          </a:xfrm>
          <a:prstGeom prst="mathEqual">
            <a:avLst/>
          </a:prstGeom>
          <a:solidFill>
            <a:srgbClr val="F49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7" r="29984"/>
          <a:stretch>
            <a:fillRect/>
          </a:stretch>
        </p:blipFill>
        <p:spPr>
          <a:xfrm>
            <a:off x="1096868" y="1690487"/>
            <a:ext cx="2530559" cy="34670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4066">
            <a:off x="6674062" y="3523551"/>
            <a:ext cx="2870045" cy="2870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3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2" dur="500"/>
                                            <p:tgtEl>
                                              <p:spTgt spid="3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5" dur="500"/>
                                            <p:tgtEl>
                                              <p:spTgt spid="3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8" dur="500"/>
                                            <p:tgtEl>
                                              <p:spTgt spid="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1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82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" grpId="0" animBg="1"/>
          <p:bldP spid="3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3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2" dur="500"/>
                                            <p:tgtEl>
                                              <p:spTgt spid="3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5" dur="500"/>
                                            <p:tgtEl>
                                              <p:spTgt spid="3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8" dur="500"/>
                                            <p:tgtEl>
                                              <p:spTgt spid="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6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1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82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" grpId="0" animBg="1"/>
          <p:bldP spid="3" grpId="0" animBg="1"/>
          <p:bldP spid="4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rrow: Notched Right 34">
            <a:hlinkClick r:id="rId2" action="ppaction://hlinksldjump"/>
          </p:cNvPr>
          <p:cNvSpPr/>
          <p:nvPr/>
        </p:nvSpPr>
        <p:spPr>
          <a:xfrm>
            <a:off x="11115748" y="6074369"/>
            <a:ext cx="1003965" cy="697227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47" name="Title 1"/>
          <p:cNvSpPr txBox="1"/>
          <p:nvPr/>
        </p:nvSpPr>
        <p:spPr>
          <a:xfrm>
            <a:off x="-396229" y="6235852"/>
            <a:ext cx="2103041" cy="535745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2135" b="0" i="0" u="none" strike="noStrike" kern="1200" cap="none" spc="0" normalizeH="0" baseline="0" noProof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 panose="020B0604020202020204"/>
              </a:rPr>
              <a:t>DIỆU HIỀN</a:t>
            </a:r>
            <a:endParaRPr kumimoji="0" lang="en-US" sz="2135" b="0" i="0" u="none" strike="noStrike" kern="1200" cap="none" spc="0" normalizeH="0" baseline="0" noProof="0" dirty="0">
              <a:ln>
                <a:noFill/>
              </a:ln>
              <a:solidFill>
                <a:srgbClr val="36A289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  <a:sym typeface="Arial" panose="020B0604020202020204"/>
            </a:endParaRPr>
          </a:p>
        </p:txBody>
      </p:sp>
      <p:grpSp>
        <p:nvGrpSpPr>
          <p:cNvPr id="9" name="Google Shape;430;p33"/>
          <p:cNvGrpSpPr/>
          <p:nvPr/>
        </p:nvGrpSpPr>
        <p:grpSpPr>
          <a:xfrm flipH="1">
            <a:off x="-8162" y="1643701"/>
            <a:ext cx="3770753" cy="5214300"/>
            <a:chOff x="6727039" y="1229170"/>
            <a:chExt cx="2581060" cy="3910725"/>
          </a:xfrm>
        </p:grpSpPr>
        <p:sp>
          <p:nvSpPr>
            <p:cNvPr id="10" name="Google Shape;431;p33"/>
            <p:cNvSpPr/>
            <p:nvPr/>
          </p:nvSpPr>
          <p:spPr>
            <a:xfrm>
              <a:off x="7754966" y="4075026"/>
              <a:ext cx="128747" cy="264786"/>
            </a:xfrm>
            <a:custGeom>
              <a:avLst/>
              <a:gdLst/>
              <a:ahLst/>
              <a:cxnLst/>
              <a:rect l="l" t="t" r="r" b="b"/>
              <a:pathLst>
                <a:path w="2966" h="5740" extrusionOk="0">
                  <a:moveTo>
                    <a:pt x="2965" y="0"/>
                  </a:moveTo>
                  <a:lnTo>
                    <a:pt x="2965" y="0"/>
                  </a:lnTo>
                  <a:cubicBezTo>
                    <a:pt x="2310" y="1131"/>
                    <a:pt x="1429" y="2131"/>
                    <a:pt x="381" y="2917"/>
                  </a:cubicBezTo>
                  <a:lnTo>
                    <a:pt x="0" y="5739"/>
                  </a:lnTo>
                  <a:cubicBezTo>
                    <a:pt x="2643" y="3965"/>
                    <a:pt x="2965" y="1"/>
                    <a:pt x="2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432;p33"/>
            <p:cNvSpPr/>
            <p:nvPr/>
          </p:nvSpPr>
          <p:spPr>
            <a:xfrm>
              <a:off x="7795025" y="3797500"/>
              <a:ext cx="782839" cy="354228"/>
            </a:xfrm>
            <a:custGeom>
              <a:avLst/>
              <a:gdLst/>
              <a:ahLst/>
              <a:cxnLst/>
              <a:rect l="l" t="t" r="r" b="b"/>
              <a:pathLst>
                <a:path w="19277" h="8434" extrusionOk="0">
                  <a:moveTo>
                    <a:pt x="751" y="1"/>
                  </a:moveTo>
                  <a:lnTo>
                    <a:pt x="1" y="5644"/>
                  </a:lnTo>
                  <a:cubicBezTo>
                    <a:pt x="2080" y="7061"/>
                    <a:pt x="5167" y="8433"/>
                    <a:pt x="9340" y="8433"/>
                  </a:cubicBezTo>
                  <a:cubicBezTo>
                    <a:pt x="9445" y="8433"/>
                    <a:pt x="9551" y="8432"/>
                    <a:pt x="9657" y="8431"/>
                  </a:cubicBezTo>
                  <a:cubicBezTo>
                    <a:pt x="12907" y="8395"/>
                    <a:pt x="16146" y="7930"/>
                    <a:pt x="19277" y="7049"/>
                  </a:cubicBezTo>
                  <a:cubicBezTo>
                    <a:pt x="19075" y="5156"/>
                    <a:pt x="18896" y="3859"/>
                    <a:pt x="18753" y="3561"/>
                  </a:cubicBezTo>
                  <a:cubicBezTo>
                    <a:pt x="18062" y="2049"/>
                    <a:pt x="751" y="1"/>
                    <a:pt x="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433;p33"/>
            <p:cNvSpPr/>
            <p:nvPr/>
          </p:nvSpPr>
          <p:spPr>
            <a:xfrm>
              <a:off x="8404000" y="4142325"/>
              <a:ext cx="204192" cy="289628"/>
            </a:xfrm>
            <a:custGeom>
              <a:avLst/>
              <a:gdLst/>
              <a:ahLst/>
              <a:cxnLst/>
              <a:rect l="l" t="t" r="r" b="b"/>
              <a:pathLst>
                <a:path w="4739" h="6466" extrusionOk="0">
                  <a:moveTo>
                    <a:pt x="0" y="1"/>
                  </a:moveTo>
                  <a:cubicBezTo>
                    <a:pt x="0" y="2"/>
                    <a:pt x="465" y="5633"/>
                    <a:pt x="4739" y="6466"/>
                  </a:cubicBezTo>
                  <a:cubicBezTo>
                    <a:pt x="4679" y="5680"/>
                    <a:pt x="4608" y="4894"/>
                    <a:pt x="4548" y="4144"/>
                  </a:cubicBezTo>
                  <a:cubicBezTo>
                    <a:pt x="3310" y="3513"/>
                    <a:pt x="1226" y="220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434;p33"/>
            <p:cNvSpPr/>
            <p:nvPr/>
          </p:nvSpPr>
          <p:spPr>
            <a:xfrm>
              <a:off x="7649150" y="4029075"/>
              <a:ext cx="1013016" cy="1110821"/>
            </a:xfrm>
            <a:custGeom>
              <a:avLst/>
              <a:gdLst/>
              <a:ahLst/>
              <a:cxnLst/>
              <a:rect l="l" t="t" r="r" b="b"/>
              <a:pathLst>
                <a:path w="24945" h="27231" extrusionOk="0">
                  <a:moveTo>
                    <a:pt x="3585" y="1"/>
                  </a:moveTo>
                  <a:lnTo>
                    <a:pt x="2977" y="4585"/>
                  </a:lnTo>
                  <a:cubicBezTo>
                    <a:pt x="4025" y="3799"/>
                    <a:pt x="4906" y="2811"/>
                    <a:pt x="5561" y="1680"/>
                  </a:cubicBezTo>
                  <a:lnTo>
                    <a:pt x="5561" y="1680"/>
                  </a:lnTo>
                  <a:cubicBezTo>
                    <a:pt x="5561" y="1680"/>
                    <a:pt x="5227" y="5645"/>
                    <a:pt x="2596" y="7418"/>
                  </a:cubicBezTo>
                  <a:lnTo>
                    <a:pt x="1" y="27230"/>
                  </a:lnTo>
                  <a:lnTo>
                    <a:pt x="8776" y="27230"/>
                  </a:lnTo>
                  <a:cubicBezTo>
                    <a:pt x="8776" y="27230"/>
                    <a:pt x="10157" y="12300"/>
                    <a:pt x="10431" y="12026"/>
                  </a:cubicBezTo>
                  <a:cubicBezTo>
                    <a:pt x="10603" y="11854"/>
                    <a:pt x="11155" y="11715"/>
                    <a:pt x="11590" y="11715"/>
                  </a:cubicBezTo>
                  <a:cubicBezTo>
                    <a:pt x="11847" y="11715"/>
                    <a:pt x="12062" y="11764"/>
                    <a:pt x="12133" y="11883"/>
                  </a:cubicBezTo>
                  <a:cubicBezTo>
                    <a:pt x="12312" y="12205"/>
                    <a:pt x="13693" y="27230"/>
                    <a:pt x="13693" y="27230"/>
                  </a:cubicBezTo>
                  <a:lnTo>
                    <a:pt x="24944" y="27230"/>
                  </a:lnTo>
                  <a:cubicBezTo>
                    <a:pt x="24944" y="27230"/>
                    <a:pt x="24301" y="17955"/>
                    <a:pt x="23623" y="9835"/>
                  </a:cubicBezTo>
                  <a:cubicBezTo>
                    <a:pt x="19349" y="9002"/>
                    <a:pt x="18884" y="3371"/>
                    <a:pt x="18884" y="3370"/>
                  </a:cubicBezTo>
                  <a:lnTo>
                    <a:pt x="18884" y="3370"/>
                  </a:lnTo>
                  <a:cubicBezTo>
                    <a:pt x="20110" y="5573"/>
                    <a:pt x="22194" y="6883"/>
                    <a:pt x="23432" y="7514"/>
                  </a:cubicBezTo>
                  <a:cubicBezTo>
                    <a:pt x="23230" y="5192"/>
                    <a:pt x="23028" y="3073"/>
                    <a:pt x="22849" y="1406"/>
                  </a:cubicBezTo>
                  <a:cubicBezTo>
                    <a:pt x="19718" y="2287"/>
                    <a:pt x="16479" y="2751"/>
                    <a:pt x="13229" y="2787"/>
                  </a:cubicBezTo>
                  <a:cubicBezTo>
                    <a:pt x="13123" y="2789"/>
                    <a:pt x="13017" y="2790"/>
                    <a:pt x="12912" y="2790"/>
                  </a:cubicBezTo>
                  <a:cubicBezTo>
                    <a:pt x="8739" y="2790"/>
                    <a:pt x="5652" y="1418"/>
                    <a:pt x="3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435;p33"/>
            <p:cNvSpPr/>
            <p:nvPr/>
          </p:nvSpPr>
          <p:spPr>
            <a:xfrm>
              <a:off x="6807698" y="2278051"/>
              <a:ext cx="181684" cy="462364"/>
            </a:xfrm>
            <a:custGeom>
              <a:avLst/>
              <a:gdLst/>
              <a:ahLst/>
              <a:cxnLst/>
              <a:rect l="l" t="t" r="r" b="b"/>
              <a:pathLst>
                <a:path w="4478" h="11396" extrusionOk="0">
                  <a:moveTo>
                    <a:pt x="2411" y="0"/>
                  </a:moveTo>
                  <a:cubicBezTo>
                    <a:pt x="2122" y="0"/>
                    <a:pt x="1890" y="63"/>
                    <a:pt x="1798" y="216"/>
                  </a:cubicBezTo>
                  <a:cubicBezTo>
                    <a:pt x="1513" y="668"/>
                    <a:pt x="0" y="10110"/>
                    <a:pt x="0" y="10110"/>
                  </a:cubicBezTo>
                  <a:cubicBezTo>
                    <a:pt x="48" y="10669"/>
                    <a:pt x="3227" y="11396"/>
                    <a:pt x="3227" y="11396"/>
                  </a:cubicBezTo>
                  <a:lnTo>
                    <a:pt x="3632" y="6526"/>
                  </a:lnTo>
                  <a:cubicBezTo>
                    <a:pt x="3632" y="6526"/>
                    <a:pt x="4477" y="1263"/>
                    <a:pt x="4322" y="763"/>
                  </a:cubicBezTo>
                  <a:cubicBezTo>
                    <a:pt x="4220" y="397"/>
                    <a:pt x="3137" y="0"/>
                    <a:pt x="2411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436;p33"/>
            <p:cNvSpPr/>
            <p:nvPr/>
          </p:nvSpPr>
          <p:spPr>
            <a:xfrm>
              <a:off x="6727039" y="2413035"/>
              <a:ext cx="349776" cy="403818"/>
            </a:xfrm>
            <a:custGeom>
              <a:avLst/>
              <a:gdLst/>
              <a:ahLst/>
              <a:cxnLst/>
              <a:rect l="l" t="t" r="r" b="b"/>
              <a:pathLst>
                <a:path w="8621" h="9953" extrusionOk="0">
                  <a:moveTo>
                    <a:pt x="2242" y="0"/>
                  </a:moveTo>
                  <a:cubicBezTo>
                    <a:pt x="1675" y="0"/>
                    <a:pt x="997" y="162"/>
                    <a:pt x="738" y="865"/>
                  </a:cubicBezTo>
                  <a:cubicBezTo>
                    <a:pt x="250" y="2151"/>
                    <a:pt x="1703" y="2282"/>
                    <a:pt x="1703" y="2282"/>
                  </a:cubicBezTo>
                  <a:cubicBezTo>
                    <a:pt x="1703" y="2282"/>
                    <a:pt x="274" y="2377"/>
                    <a:pt x="131" y="3366"/>
                  </a:cubicBezTo>
                  <a:cubicBezTo>
                    <a:pt x="0" y="4354"/>
                    <a:pt x="1441" y="4532"/>
                    <a:pt x="1441" y="4532"/>
                  </a:cubicBezTo>
                  <a:cubicBezTo>
                    <a:pt x="679" y="4735"/>
                    <a:pt x="179" y="5449"/>
                    <a:pt x="250" y="6235"/>
                  </a:cubicBezTo>
                  <a:cubicBezTo>
                    <a:pt x="322" y="7664"/>
                    <a:pt x="548" y="8831"/>
                    <a:pt x="4393" y="9593"/>
                  </a:cubicBezTo>
                  <a:cubicBezTo>
                    <a:pt x="5790" y="9866"/>
                    <a:pt x="6729" y="9953"/>
                    <a:pt x="7360" y="9953"/>
                  </a:cubicBezTo>
                  <a:cubicBezTo>
                    <a:pt x="8461" y="9953"/>
                    <a:pt x="8620" y="9688"/>
                    <a:pt x="8620" y="9688"/>
                  </a:cubicBezTo>
                  <a:lnTo>
                    <a:pt x="8108" y="7485"/>
                  </a:lnTo>
                  <a:cubicBezTo>
                    <a:pt x="8108" y="7485"/>
                    <a:pt x="7251" y="5914"/>
                    <a:pt x="7477" y="5152"/>
                  </a:cubicBezTo>
                  <a:cubicBezTo>
                    <a:pt x="7715" y="4401"/>
                    <a:pt x="8096" y="2699"/>
                    <a:pt x="7441" y="1961"/>
                  </a:cubicBezTo>
                  <a:cubicBezTo>
                    <a:pt x="7081" y="1547"/>
                    <a:pt x="6107" y="1208"/>
                    <a:pt x="5252" y="1208"/>
                  </a:cubicBezTo>
                  <a:cubicBezTo>
                    <a:pt x="4581" y="1208"/>
                    <a:pt x="3983" y="1416"/>
                    <a:pt x="3810" y="1961"/>
                  </a:cubicBezTo>
                  <a:cubicBezTo>
                    <a:pt x="3417" y="3199"/>
                    <a:pt x="5489" y="2877"/>
                    <a:pt x="5596" y="3104"/>
                  </a:cubicBezTo>
                  <a:cubicBezTo>
                    <a:pt x="5691" y="3342"/>
                    <a:pt x="4846" y="7354"/>
                    <a:pt x="4632" y="7485"/>
                  </a:cubicBezTo>
                  <a:cubicBezTo>
                    <a:pt x="4614" y="7497"/>
                    <a:pt x="4579" y="7502"/>
                    <a:pt x="4532" y="7502"/>
                  </a:cubicBezTo>
                  <a:cubicBezTo>
                    <a:pt x="4043" y="7502"/>
                    <a:pt x="2151" y="6939"/>
                    <a:pt x="2107" y="6830"/>
                  </a:cubicBezTo>
                  <a:cubicBezTo>
                    <a:pt x="2060" y="6723"/>
                    <a:pt x="3120" y="115"/>
                    <a:pt x="3120" y="115"/>
                  </a:cubicBezTo>
                  <a:cubicBezTo>
                    <a:pt x="3120" y="115"/>
                    <a:pt x="2720" y="0"/>
                    <a:pt x="2242" y="0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437;p33"/>
            <p:cNvSpPr/>
            <p:nvPr/>
          </p:nvSpPr>
          <p:spPr>
            <a:xfrm>
              <a:off x="6949214" y="2683857"/>
              <a:ext cx="1033828" cy="516123"/>
            </a:xfrm>
            <a:custGeom>
              <a:avLst/>
              <a:gdLst/>
              <a:ahLst/>
              <a:cxnLst/>
              <a:rect l="l" t="t" r="r" b="b"/>
              <a:pathLst>
                <a:path w="25481" h="12721" extrusionOk="0">
                  <a:moveTo>
                    <a:pt x="4275" y="1"/>
                  </a:moveTo>
                  <a:cubicBezTo>
                    <a:pt x="1299" y="763"/>
                    <a:pt x="1" y="4525"/>
                    <a:pt x="1" y="4525"/>
                  </a:cubicBezTo>
                  <a:cubicBezTo>
                    <a:pt x="1" y="4525"/>
                    <a:pt x="1799" y="8835"/>
                    <a:pt x="10621" y="11597"/>
                  </a:cubicBezTo>
                  <a:cubicBezTo>
                    <a:pt x="13292" y="12430"/>
                    <a:pt x="15597" y="12720"/>
                    <a:pt x="17512" y="12720"/>
                  </a:cubicBezTo>
                  <a:cubicBezTo>
                    <a:pt x="21922" y="12720"/>
                    <a:pt x="24266" y="11180"/>
                    <a:pt x="24266" y="11180"/>
                  </a:cubicBezTo>
                  <a:lnTo>
                    <a:pt x="25480" y="953"/>
                  </a:lnTo>
                  <a:lnTo>
                    <a:pt x="25480" y="953"/>
                  </a:lnTo>
                  <a:cubicBezTo>
                    <a:pt x="25480" y="953"/>
                    <a:pt x="23301" y="2215"/>
                    <a:pt x="17646" y="3787"/>
                  </a:cubicBezTo>
                  <a:cubicBezTo>
                    <a:pt x="16925" y="3985"/>
                    <a:pt x="16170" y="4072"/>
                    <a:pt x="15403" y="4072"/>
                  </a:cubicBezTo>
                  <a:cubicBezTo>
                    <a:pt x="10142" y="4072"/>
                    <a:pt x="4275" y="1"/>
                    <a:pt x="4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438;p33"/>
            <p:cNvSpPr/>
            <p:nvPr/>
          </p:nvSpPr>
          <p:spPr>
            <a:xfrm>
              <a:off x="8771853" y="4066892"/>
              <a:ext cx="384546" cy="394040"/>
            </a:xfrm>
            <a:custGeom>
              <a:avLst/>
              <a:gdLst/>
              <a:ahLst/>
              <a:cxnLst/>
              <a:rect l="l" t="t" r="r" b="b"/>
              <a:pathLst>
                <a:path w="9478" h="9712" extrusionOk="0">
                  <a:moveTo>
                    <a:pt x="5191" y="0"/>
                  </a:moveTo>
                  <a:cubicBezTo>
                    <a:pt x="5191" y="0"/>
                    <a:pt x="4798" y="2048"/>
                    <a:pt x="4429" y="2262"/>
                  </a:cubicBezTo>
                  <a:cubicBezTo>
                    <a:pt x="4368" y="2301"/>
                    <a:pt x="4281" y="2316"/>
                    <a:pt x="4174" y="2316"/>
                  </a:cubicBezTo>
                  <a:cubicBezTo>
                    <a:pt x="3814" y="2316"/>
                    <a:pt x="3238" y="2143"/>
                    <a:pt x="2742" y="2143"/>
                  </a:cubicBezTo>
                  <a:cubicBezTo>
                    <a:pt x="2533" y="2143"/>
                    <a:pt x="2337" y="2174"/>
                    <a:pt x="2179" y="2262"/>
                  </a:cubicBezTo>
                  <a:cubicBezTo>
                    <a:pt x="1536" y="2619"/>
                    <a:pt x="0" y="4739"/>
                    <a:pt x="846" y="5513"/>
                  </a:cubicBezTo>
                  <a:cubicBezTo>
                    <a:pt x="1415" y="6042"/>
                    <a:pt x="1747" y="6128"/>
                    <a:pt x="1903" y="6128"/>
                  </a:cubicBezTo>
                  <a:cubicBezTo>
                    <a:pt x="1978" y="6128"/>
                    <a:pt x="2012" y="6108"/>
                    <a:pt x="2012" y="6108"/>
                  </a:cubicBezTo>
                  <a:lnTo>
                    <a:pt x="2012" y="6108"/>
                  </a:lnTo>
                  <a:cubicBezTo>
                    <a:pt x="2012" y="6108"/>
                    <a:pt x="227" y="7894"/>
                    <a:pt x="1691" y="8942"/>
                  </a:cubicBezTo>
                  <a:cubicBezTo>
                    <a:pt x="2081" y="9217"/>
                    <a:pt x="2410" y="9318"/>
                    <a:pt x="2685" y="9318"/>
                  </a:cubicBezTo>
                  <a:cubicBezTo>
                    <a:pt x="3441" y="9318"/>
                    <a:pt x="3774" y="8549"/>
                    <a:pt x="3775" y="8549"/>
                  </a:cubicBezTo>
                  <a:lnTo>
                    <a:pt x="3775" y="8549"/>
                  </a:lnTo>
                  <a:cubicBezTo>
                    <a:pt x="3775" y="8549"/>
                    <a:pt x="3751" y="9382"/>
                    <a:pt x="4537" y="9656"/>
                  </a:cubicBezTo>
                  <a:cubicBezTo>
                    <a:pt x="4637" y="9692"/>
                    <a:pt x="4734" y="9707"/>
                    <a:pt x="4828" y="9707"/>
                  </a:cubicBezTo>
                  <a:cubicBezTo>
                    <a:pt x="5452" y="9707"/>
                    <a:pt x="5894" y="9013"/>
                    <a:pt x="5894" y="9013"/>
                  </a:cubicBezTo>
                  <a:cubicBezTo>
                    <a:pt x="5894" y="9013"/>
                    <a:pt x="6158" y="9712"/>
                    <a:pt x="7037" y="9712"/>
                  </a:cubicBezTo>
                  <a:cubicBezTo>
                    <a:pt x="7090" y="9712"/>
                    <a:pt x="7146" y="9709"/>
                    <a:pt x="7204" y="9704"/>
                  </a:cubicBezTo>
                  <a:cubicBezTo>
                    <a:pt x="8216" y="9608"/>
                    <a:pt x="9478" y="5858"/>
                    <a:pt x="8739" y="4179"/>
                  </a:cubicBezTo>
                  <a:cubicBezTo>
                    <a:pt x="8001" y="2500"/>
                    <a:pt x="8418" y="572"/>
                    <a:pt x="8418" y="572"/>
                  </a:cubicBezTo>
                  <a:lnTo>
                    <a:pt x="5191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439;p33"/>
            <p:cNvSpPr/>
            <p:nvPr/>
          </p:nvSpPr>
          <p:spPr>
            <a:xfrm>
              <a:off x="8691154" y="2883839"/>
              <a:ext cx="616945" cy="1274707"/>
            </a:xfrm>
            <a:custGeom>
              <a:avLst/>
              <a:gdLst/>
              <a:ahLst/>
              <a:cxnLst/>
              <a:rect l="l" t="t" r="r" b="b"/>
              <a:pathLst>
                <a:path w="15206" h="31418" extrusionOk="0">
                  <a:moveTo>
                    <a:pt x="2477" y="1"/>
                  </a:moveTo>
                  <a:cubicBezTo>
                    <a:pt x="406" y="751"/>
                    <a:pt x="1" y="9049"/>
                    <a:pt x="1" y="9049"/>
                  </a:cubicBezTo>
                  <a:cubicBezTo>
                    <a:pt x="1" y="9049"/>
                    <a:pt x="4537" y="14657"/>
                    <a:pt x="6061" y="17872"/>
                  </a:cubicBezTo>
                  <a:cubicBezTo>
                    <a:pt x="7585" y="21087"/>
                    <a:pt x="6240" y="28945"/>
                    <a:pt x="6240" y="28945"/>
                  </a:cubicBezTo>
                  <a:cubicBezTo>
                    <a:pt x="8097" y="31139"/>
                    <a:pt x="10690" y="31418"/>
                    <a:pt x="11886" y="31418"/>
                  </a:cubicBezTo>
                  <a:cubicBezTo>
                    <a:pt x="12293" y="31418"/>
                    <a:pt x="12538" y="31386"/>
                    <a:pt x="12538" y="31386"/>
                  </a:cubicBezTo>
                  <a:cubicBezTo>
                    <a:pt x="12538" y="31386"/>
                    <a:pt x="15205" y="23158"/>
                    <a:pt x="13550" y="15122"/>
                  </a:cubicBezTo>
                  <a:cubicBezTo>
                    <a:pt x="11895" y="7073"/>
                    <a:pt x="2477" y="1"/>
                    <a:pt x="2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440;p33"/>
            <p:cNvSpPr/>
            <p:nvPr/>
          </p:nvSpPr>
          <p:spPr>
            <a:xfrm>
              <a:off x="8070050" y="2637075"/>
              <a:ext cx="634619" cy="640731"/>
            </a:xfrm>
            <a:custGeom>
              <a:avLst/>
              <a:gdLst/>
              <a:ahLst/>
              <a:cxnLst/>
              <a:rect l="l" t="t" r="r" b="b"/>
              <a:pathLst>
                <a:path w="13848" h="9063" extrusionOk="0">
                  <a:moveTo>
                    <a:pt x="4657" y="1"/>
                  </a:moveTo>
                  <a:cubicBezTo>
                    <a:pt x="3176" y="1"/>
                    <a:pt x="2108" y="106"/>
                    <a:pt x="2108" y="106"/>
                  </a:cubicBezTo>
                  <a:cubicBezTo>
                    <a:pt x="2108" y="106"/>
                    <a:pt x="1096" y="391"/>
                    <a:pt x="0" y="749"/>
                  </a:cubicBezTo>
                  <a:cubicBezTo>
                    <a:pt x="1619" y="3832"/>
                    <a:pt x="4370" y="8940"/>
                    <a:pt x="4858" y="9059"/>
                  </a:cubicBezTo>
                  <a:cubicBezTo>
                    <a:pt x="4866" y="9061"/>
                    <a:pt x="4875" y="9062"/>
                    <a:pt x="4885" y="9062"/>
                  </a:cubicBezTo>
                  <a:cubicBezTo>
                    <a:pt x="5534" y="9062"/>
                    <a:pt x="10965" y="5103"/>
                    <a:pt x="13847" y="2665"/>
                  </a:cubicBezTo>
                  <a:cubicBezTo>
                    <a:pt x="13133" y="2153"/>
                    <a:pt x="12395" y="1689"/>
                    <a:pt x="11633" y="1260"/>
                  </a:cubicBezTo>
                  <a:cubicBezTo>
                    <a:pt x="9746" y="216"/>
                    <a:pt x="6778" y="1"/>
                    <a:pt x="46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441;p33"/>
            <p:cNvSpPr/>
            <p:nvPr/>
          </p:nvSpPr>
          <p:spPr>
            <a:xfrm>
              <a:off x="7819251" y="2684344"/>
              <a:ext cx="972442" cy="968506"/>
            </a:xfrm>
            <a:custGeom>
              <a:avLst/>
              <a:gdLst/>
              <a:ahLst/>
              <a:cxnLst/>
              <a:rect l="l" t="t" r="r" b="b"/>
              <a:pathLst>
                <a:path w="23968" h="23871" extrusionOk="0">
                  <a:moveTo>
                    <a:pt x="6465" y="0"/>
                  </a:moveTo>
                  <a:cubicBezTo>
                    <a:pt x="5501" y="310"/>
                    <a:pt x="4477" y="679"/>
                    <a:pt x="4036" y="941"/>
                  </a:cubicBezTo>
                  <a:cubicBezTo>
                    <a:pt x="4036" y="941"/>
                    <a:pt x="1179" y="15860"/>
                    <a:pt x="0" y="22944"/>
                  </a:cubicBezTo>
                  <a:cubicBezTo>
                    <a:pt x="1952" y="23409"/>
                    <a:pt x="4591" y="23870"/>
                    <a:pt x="7411" y="23870"/>
                  </a:cubicBezTo>
                  <a:cubicBezTo>
                    <a:pt x="10079" y="23870"/>
                    <a:pt x="12908" y="23457"/>
                    <a:pt x="15466" y="22241"/>
                  </a:cubicBezTo>
                  <a:cubicBezTo>
                    <a:pt x="17740" y="21170"/>
                    <a:pt x="19753" y="18729"/>
                    <a:pt x="21479" y="15788"/>
                  </a:cubicBezTo>
                  <a:cubicBezTo>
                    <a:pt x="22301" y="10585"/>
                    <a:pt x="23182" y="5870"/>
                    <a:pt x="23967" y="4930"/>
                  </a:cubicBezTo>
                  <a:cubicBezTo>
                    <a:pt x="22824" y="3834"/>
                    <a:pt x="21598" y="2822"/>
                    <a:pt x="20312" y="1905"/>
                  </a:cubicBezTo>
                  <a:cubicBezTo>
                    <a:pt x="17430" y="4343"/>
                    <a:pt x="11987" y="8302"/>
                    <a:pt x="11339" y="8302"/>
                  </a:cubicBezTo>
                  <a:cubicBezTo>
                    <a:pt x="11328" y="8302"/>
                    <a:pt x="11319" y="8301"/>
                    <a:pt x="11311" y="8299"/>
                  </a:cubicBezTo>
                  <a:cubicBezTo>
                    <a:pt x="10835" y="8180"/>
                    <a:pt x="8084" y="3072"/>
                    <a:pt x="6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442;p33"/>
            <p:cNvSpPr/>
            <p:nvPr/>
          </p:nvSpPr>
          <p:spPr>
            <a:xfrm>
              <a:off x="7799175" y="3313975"/>
              <a:ext cx="891497" cy="704339"/>
            </a:xfrm>
            <a:custGeom>
              <a:avLst/>
              <a:gdLst/>
              <a:ahLst/>
              <a:cxnLst/>
              <a:rect l="l" t="t" r="r" b="b"/>
              <a:pathLst>
                <a:path w="22015" h="17360" extrusionOk="0">
                  <a:moveTo>
                    <a:pt x="22015" y="0"/>
                  </a:moveTo>
                  <a:lnTo>
                    <a:pt x="22015" y="0"/>
                  </a:lnTo>
                  <a:cubicBezTo>
                    <a:pt x="20289" y="2941"/>
                    <a:pt x="18276" y="5382"/>
                    <a:pt x="16002" y="6453"/>
                  </a:cubicBezTo>
                  <a:cubicBezTo>
                    <a:pt x="13444" y="7669"/>
                    <a:pt x="10615" y="8082"/>
                    <a:pt x="7947" y="8082"/>
                  </a:cubicBezTo>
                  <a:cubicBezTo>
                    <a:pt x="5127" y="8082"/>
                    <a:pt x="2488" y="7621"/>
                    <a:pt x="536" y="7156"/>
                  </a:cubicBezTo>
                  <a:cubicBezTo>
                    <a:pt x="203" y="9192"/>
                    <a:pt x="0" y="10573"/>
                    <a:pt x="48" y="10775"/>
                  </a:cubicBezTo>
                  <a:cubicBezTo>
                    <a:pt x="286" y="11656"/>
                    <a:pt x="2953" y="16931"/>
                    <a:pt x="10573" y="17300"/>
                  </a:cubicBezTo>
                  <a:cubicBezTo>
                    <a:pt x="11417" y="17341"/>
                    <a:pt x="12175" y="17359"/>
                    <a:pt x="12857" y="17359"/>
                  </a:cubicBezTo>
                  <a:cubicBezTo>
                    <a:pt x="18347" y="17359"/>
                    <a:pt x="18919" y="16168"/>
                    <a:pt x="19491" y="15871"/>
                  </a:cubicBezTo>
                  <a:cubicBezTo>
                    <a:pt x="19860" y="15692"/>
                    <a:pt x="20872" y="7346"/>
                    <a:pt x="22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443;p33"/>
            <p:cNvSpPr/>
            <p:nvPr/>
          </p:nvSpPr>
          <p:spPr>
            <a:xfrm>
              <a:off x="8252079" y="2535077"/>
              <a:ext cx="227084" cy="180710"/>
            </a:xfrm>
            <a:custGeom>
              <a:avLst/>
              <a:gdLst/>
              <a:ahLst/>
              <a:cxnLst/>
              <a:rect l="l" t="t" r="r" b="b"/>
              <a:pathLst>
                <a:path w="5597" h="4454" extrusionOk="0">
                  <a:moveTo>
                    <a:pt x="5596" y="0"/>
                  </a:moveTo>
                  <a:cubicBezTo>
                    <a:pt x="5001" y="191"/>
                    <a:pt x="4394" y="334"/>
                    <a:pt x="3786" y="453"/>
                  </a:cubicBezTo>
                  <a:cubicBezTo>
                    <a:pt x="3280" y="543"/>
                    <a:pt x="2771" y="587"/>
                    <a:pt x="2264" y="587"/>
                  </a:cubicBezTo>
                  <a:cubicBezTo>
                    <a:pt x="1567" y="587"/>
                    <a:pt x="873" y="504"/>
                    <a:pt x="191" y="346"/>
                  </a:cubicBezTo>
                  <a:lnTo>
                    <a:pt x="0" y="1703"/>
                  </a:lnTo>
                  <a:lnTo>
                    <a:pt x="1441" y="4453"/>
                  </a:lnTo>
                  <a:lnTo>
                    <a:pt x="5394" y="1786"/>
                  </a:lnTo>
                  <a:lnTo>
                    <a:pt x="5596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444;p33"/>
            <p:cNvSpPr/>
            <p:nvPr/>
          </p:nvSpPr>
          <p:spPr>
            <a:xfrm>
              <a:off x="8258838" y="2434987"/>
              <a:ext cx="229965" cy="132467"/>
            </a:xfrm>
            <a:custGeom>
              <a:avLst/>
              <a:gdLst/>
              <a:ahLst/>
              <a:cxnLst/>
              <a:rect l="l" t="t" r="r" b="b"/>
              <a:pathLst>
                <a:path w="5668" h="2818" extrusionOk="0">
                  <a:moveTo>
                    <a:pt x="5668" y="0"/>
                  </a:moveTo>
                  <a:lnTo>
                    <a:pt x="239" y="774"/>
                  </a:lnTo>
                  <a:lnTo>
                    <a:pt x="1" y="2584"/>
                  </a:lnTo>
                  <a:cubicBezTo>
                    <a:pt x="669" y="2739"/>
                    <a:pt x="1349" y="2818"/>
                    <a:pt x="2031" y="2818"/>
                  </a:cubicBezTo>
                  <a:cubicBezTo>
                    <a:pt x="2553" y="2818"/>
                    <a:pt x="3076" y="2772"/>
                    <a:pt x="3596" y="2679"/>
                  </a:cubicBezTo>
                  <a:cubicBezTo>
                    <a:pt x="4204" y="2572"/>
                    <a:pt x="4811" y="2417"/>
                    <a:pt x="5406" y="2238"/>
                  </a:cubicBezTo>
                  <a:lnTo>
                    <a:pt x="5668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445;p33"/>
            <p:cNvSpPr/>
            <p:nvPr/>
          </p:nvSpPr>
          <p:spPr>
            <a:xfrm>
              <a:off x="8006655" y="1229170"/>
              <a:ext cx="1033828" cy="782319"/>
            </a:xfrm>
            <a:custGeom>
              <a:avLst/>
              <a:gdLst/>
              <a:ahLst/>
              <a:cxnLst/>
              <a:rect l="l" t="t" r="r" b="b"/>
              <a:pathLst>
                <a:path w="25481" h="19282" extrusionOk="0">
                  <a:moveTo>
                    <a:pt x="4714" y="1"/>
                  </a:moveTo>
                  <a:cubicBezTo>
                    <a:pt x="4359" y="1"/>
                    <a:pt x="2954" y="170"/>
                    <a:pt x="1584" y="2672"/>
                  </a:cubicBezTo>
                  <a:cubicBezTo>
                    <a:pt x="1" y="5565"/>
                    <a:pt x="2108" y="10030"/>
                    <a:pt x="2108" y="10030"/>
                  </a:cubicBezTo>
                  <a:cubicBezTo>
                    <a:pt x="1310" y="12971"/>
                    <a:pt x="20503" y="19281"/>
                    <a:pt x="20503" y="19281"/>
                  </a:cubicBezTo>
                  <a:cubicBezTo>
                    <a:pt x="20503" y="19281"/>
                    <a:pt x="25480" y="16686"/>
                    <a:pt x="24706" y="12661"/>
                  </a:cubicBezTo>
                  <a:cubicBezTo>
                    <a:pt x="24175" y="9951"/>
                    <a:pt x="22705" y="9512"/>
                    <a:pt x="21807" y="9512"/>
                  </a:cubicBezTo>
                  <a:cubicBezTo>
                    <a:pt x="21375" y="9512"/>
                    <a:pt x="21075" y="9613"/>
                    <a:pt x="21075" y="9613"/>
                  </a:cubicBezTo>
                  <a:cubicBezTo>
                    <a:pt x="21075" y="9613"/>
                    <a:pt x="22027" y="6720"/>
                    <a:pt x="17646" y="3612"/>
                  </a:cubicBezTo>
                  <a:cubicBezTo>
                    <a:pt x="16129" y="2534"/>
                    <a:pt x="14605" y="2190"/>
                    <a:pt x="13156" y="2190"/>
                  </a:cubicBezTo>
                  <a:cubicBezTo>
                    <a:pt x="10603" y="2190"/>
                    <a:pt x="8285" y="3258"/>
                    <a:pt x="6654" y="3258"/>
                  </a:cubicBezTo>
                  <a:cubicBezTo>
                    <a:pt x="6544" y="3258"/>
                    <a:pt x="6438" y="3254"/>
                    <a:pt x="6335" y="3243"/>
                  </a:cubicBezTo>
                  <a:cubicBezTo>
                    <a:pt x="3835" y="2993"/>
                    <a:pt x="4799" y="5"/>
                    <a:pt x="4799" y="5"/>
                  </a:cubicBezTo>
                  <a:cubicBezTo>
                    <a:pt x="4799" y="5"/>
                    <a:pt x="4769" y="1"/>
                    <a:pt x="4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446;p33"/>
            <p:cNvSpPr/>
            <p:nvPr/>
          </p:nvSpPr>
          <p:spPr>
            <a:xfrm>
              <a:off x="8215360" y="1413897"/>
              <a:ext cx="74410" cy="74897"/>
            </a:xfrm>
            <a:custGeom>
              <a:avLst/>
              <a:gdLst/>
              <a:ahLst/>
              <a:cxnLst/>
              <a:rect l="l" t="t" r="r" b="b"/>
              <a:pathLst>
                <a:path w="1834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29"/>
                    <a:pt x="417" y="1846"/>
                    <a:pt x="917" y="1846"/>
                  </a:cubicBezTo>
                  <a:cubicBezTo>
                    <a:pt x="1429" y="1846"/>
                    <a:pt x="1834" y="1429"/>
                    <a:pt x="1834" y="929"/>
                  </a:cubicBezTo>
                  <a:cubicBezTo>
                    <a:pt x="1834" y="417"/>
                    <a:pt x="1429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447;p33"/>
            <p:cNvSpPr/>
            <p:nvPr/>
          </p:nvSpPr>
          <p:spPr>
            <a:xfrm>
              <a:off x="8356877" y="1399413"/>
              <a:ext cx="407754" cy="178194"/>
            </a:xfrm>
            <a:custGeom>
              <a:avLst/>
              <a:gdLst/>
              <a:ahLst/>
              <a:cxnLst/>
              <a:rect l="l" t="t" r="r" b="b"/>
              <a:pathLst>
                <a:path w="10050" h="4392" extrusionOk="0">
                  <a:moveTo>
                    <a:pt x="3056" y="0"/>
                  </a:moveTo>
                  <a:cubicBezTo>
                    <a:pt x="1635" y="0"/>
                    <a:pt x="468" y="416"/>
                    <a:pt x="298" y="1286"/>
                  </a:cubicBezTo>
                  <a:cubicBezTo>
                    <a:pt x="1" y="2810"/>
                    <a:pt x="2596" y="3143"/>
                    <a:pt x="5823" y="3286"/>
                  </a:cubicBezTo>
                  <a:cubicBezTo>
                    <a:pt x="8599" y="3399"/>
                    <a:pt x="9289" y="4391"/>
                    <a:pt x="9609" y="4391"/>
                  </a:cubicBezTo>
                  <a:cubicBezTo>
                    <a:pt x="9660" y="4391"/>
                    <a:pt x="9701" y="4367"/>
                    <a:pt x="9740" y="4310"/>
                  </a:cubicBezTo>
                  <a:cubicBezTo>
                    <a:pt x="10050" y="3881"/>
                    <a:pt x="8823" y="1750"/>
                    <a:pt x="6383" y="690"/>
                  </a:cubicBezTo>
                  <a:cubicBezTo>
                    <a:pt x="5340" y="235"/>
                    <a:pt x="4126" y="0"/>
                    <a:pt x="3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448;p33"/>
            <p:cNvSpPr/>
            <p:nvPr/>
          </p:nvSpPr>
          <p:spPr>
            <a:xfrm>
              <a:off x="8059800" y="1654975"/>
              <a:ext cx="688913" cy="333266"/>
            </a:xfrm>
            <a:custGeom>
              <a:avLst/>
              <a:gdLst/>
              <a:ahLst/>
              <a:cxnLst/>
              <a:rect l="l" t="t" r="r" b="b"/>
              <a:pathLst>
                <a:path w="16813" h="8458" extrusionOk="0">
                  <a:moveTo>
                    <a:pt x="715" y="1"/>
                  </a:moveTo>
                  <a:cubicBezTo>
                    <a:pt x="465" y="691"/>
                    <a:pt x="215" y="1370"/>
                    <a:pt x="1" y="2037"/>
                  </a:cubicBezTo>
                  <a:cubicBezTo>
                    <a:pt x="1662" y="3549"/>
                    <a:pt x="4415" y="5547"/>
                    <a:pt x="7230" y="5547"/>
                  </a:cubicBezTo>
                  <a:cubicBezTo>
                    <a:pt x="7340" y="5547"/>
                    <a:pt x="7451" y="5544"/>
                    <a:pt x="7561" y="5537"/>
                  </a:cubicBezTo>
                  <a:cubicBezTo>
                    <a:pt x="12205" y="5263"/>
                    <a:pt x="13491" y="4752"/>
                    <a:pt x="13491" y="4752"/>
                  </a:cubicBezTo>
                  <a:cubicBezTo>
                    <a:pt x="13491" y="4752"/>
                    <a:pt x="14205" y="8458"/>
                    <a:pt x="15947" y="8458"/>
                  </a:cubicBezTo>
                  <a:cubicBezTo>
                    <a:pt x="16086" y="8458"/>
                    <a:pt x="16231" y="8434"/>
                    <a:pt x="16384" y="8383"/>
                  </a:cubicBezTo>
                  <a:cubicBezTo>
                    <a:pt x="16539" y="8323"/>
                    <a:pt x="16681" y="8252"/>
                    <a:pt x="16812" y="8145"/>
                  </a:cubicBezTo>
                  <a:cubicBezTo>
                    <a:pt x="15288" y="7609"/>
                    <a:pt x="15169" y="2085"/>
                    <a:pt x="15169" y="2085"/>
                  </a:cubicBezTo>
                  <a:cubicBezTo>
                    <a:pt x="13220" y="2569"/>
                    <a:pt x="11455" y="2760"/>
                    <a:pt x="9883" y="2760"/>
                  </a:cubicBezTo>
                  <a:cubicBezTo>
                    <a:pt x="3915" y="2760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449;p33"/>
            <p:cNvSpPr/>
            <p:nvPr/>
          </p:nvSpPr>
          <p:spPr>
            <a:xfrm>
              <a:off x="7916828" y="1718678"/>
              <a:ext cx="1015530" cy="769701"/>
            </a:xfrm>
            <a:custGeom>
              <a:avLst/>
              <a:gdLst/>
              <a:ahLst/>
              <a:cxnLst/>
              <a:rect l="l" t="t" r="r" b="b"/>
              <a:pathLst>
                <a:path w="25030" h="18971" extrusionOk="0">
                  <a:moveTo>
                    <a:pt x="3608" y="1"/>
                  </a:moveTo>
                  <a:lnTo>
                    <a:pt x="3608" y="1"/>
                  </a:lnTo>
                  <a:cubicBezTo>
                    <a:pt x="0" y="10657"/>
                    <a:pt x="1107" y="16777"/>
                    <a:pt x="8870" y="18706"/>
                  </a:cubicBezTo>
                  <a:cubicBezTo>
                    <a:pt x="9603" y="18888"/>
                    <a:pt x="10289" y="18970"/>
                    <a:pt x="10929" y="18970"/>
                  </a:cubicBezTo>
                  <a:cubicBezTo>
                    <a:pt x="17495" y="18970"/>
                    <a:pt x="19324" y="10252"/>
                    <a:pt x="19324" y="10252"/>
                  </a:cubicBezTo>
                  <a:cubicBezTo>
                    <a:pt x="19971" y="10854"/>
                    <a:pt x="20627" y="11101"/>
                    <a:pt x="21243" y="11101"/>
                  </a:cubicBezTo>
                  <a:cubicBezTo>
                    <a:pt x="23381" y="11101"/>
                    <a:pt x="25029" y="8118"/>
                    <a:pt x="24087" y="6621"/>
                  </a:cubicBezTo>
                  <a:cubicBezTo>
                    <a:pt x="23599" y="5840"/>
                    <a:pt x="22907" y="5607"/>
                    <a:pt x="22256" y="5607"/>
                  </a:cubicBezTo>
                  <a:cubicBezTo>
                    <a:pt x="21300" y="5607"/>
                    <a:pt x="20431" y="6109"/>
                    <a:pt x="20431" y="6109"/>
                  </a:cubicBezTo>
                  <a:cubicBezTo>
                    <a:pt x="20300" y="6216"/>
                    <a:pt x="20157" y="6287"/>
                    <a:pt x="20003" y="6347"/>
                  </a:cubicBezTo>
                  <a:cubicBezTo>
                    <a:pt x="19865" y="6393"/>
                    <a:pt x="19732" y="6414"/>
                    <a:pt x="19605" y="6414"/>
                  </a:cubicBezTo>
                  <a:cubicBezTo>
                    <a:pt x="17822" y="6414"/>
                    <a:pt x="17086" y="2192"/>
                    <a:pt x="17086" y="2192"/>
                  </a:cubicBezTo>
                  <a:cubicBezTo>
                    <a:pt x="17086" y="2192"/>
                    <a:pt x="15978" y="3001"/>
                    <a:pt x="11263" y="3204"/>
                  </a:cubicBezTo>
                  <a:cubicBezTo>
                    <a:pt x="11169" y="3208"/>
                    <a:pt x="11074" y="3209"/>
                    <a:pt x="10979" y="3209"/>
                  </a:cubicBezTo>
                  <a:cubicBezTo>
                    <a:pt x="8131" y="3209"/>
                    <a:pt x="5279" y="1510"/>
                    <a:pt x="3608" y="1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450;p33"/>
            <p:cNvSpPr/>
            <p:nvPr/>
          </p:nvSpPr>
          <p:spPr>
            <a:xfrm>
              <a:off x="8150120" y="2093081"/>
              <a:ext cx="159937" cy="164278"/>
            </a:xfrm>
            <a:custGeom>
              <a:avLst/>
              <a:gdLst/>
              <a:ahLst/>
              <a:cxnLst/>
              <a:rect l="l" t="t" r="r" b="b"/>
              <a:pathLst>
                <a:path w="3942" h="4049" extrusionOk="0">
                  <a:moveTo>
                    <a:pt x="3942" y="0"/>
                  </a:moveTo>
                  <a:lnTo>
                    <a:pt x="3192" y="1750"/>
                  </a:lnTo>
                  <a:cubicBezTo>
                    <a:pt x="3192" y="1750"/>
                    <a:pt x="2816" y="1511"/>
                    <a:pt x="2330" y="1511"/>
                  </a:cubicBezTo>
                  <a:cubicBezTo>
                    <a:pt x="1990" y="1511"/>
                    <a:pt x="1597" y="1628"/>
                    <a:pt x="1239" y="2024"/>
                  </a:cubicBezTo>
                  <a:cubicBezTo>
                    <a:pt x="1" y="3382"/>
                    <a:pt x="2156" y="4048"/>
                    <a:pt x="2156" y="4048"/>
                  </a:cubicBezTo>
                  <a:cubicBezTo>
                    <a:pt x="2156" y="4048"/>
                    <a:pt x="1346" y="3548"/>
                    <a:pt x="1858" y="2977"/>
                  </a:cubicBezTo>
                  <a:cubicBezTo>
                    <a:pt x="2084" y="2715"/>
                    <a:pt x="2379" y="2628"/>
                    <a:pt x="2672" y="2628"/>
                  </a:cubicBezTo>
                  <a:cubicBezTo>
                    <a:pt x="3258" y="2628"/>
                    <a:pt x="3835" y="2977"/>
                    <a:pt x="3835" y="2977"/>
                  </a:cubicBezTo>
                  <a:lnTo>
                    <a:pt x="3942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451;p33"/>
            <p:cNvSpPr/>
            <p:nvPr/>
          </p:nvSpPr>
          <p:spPr>
            <a:xfrm>
              <a:off x="8106626" y="1852729"/>
              <a:ext cx="129507" cy="59885"/>
            </a:xfrm>
            <a:custGeom>
              <a:avLst/>
              <a:gdLst/>
              <a:ahLst/>
              <a:cxnLst/>
              <a:rect l="l" t="t" r="r" b="b"/>
              <a:pathLst>
                <a:path w="3192" h="1476" extrusionOk="0">
                  <a:moveTo>
                    <a:pt x="2019" y="0"/>
                  </a:moveTo>
                  <a:cubicBezTo>
                    <a:pt x="1153" y="0"/>
                    <a:pt x="1" y="896"/>
                    <a:pt x="180" y="1245"/>
                  </a:cubicBezTo>
                  <a:cubicBezTo>
                    <a:pt x="261" y="1408"/>
                    <a:pt x="481" y="1476"/>
                    <a:pt x="759" y="1476"/>
                  </a:cubicBezTo>
                  <a:cubicBezTo>
                    <a:pt x="1665" y="1476"/>
                    <a:pt x="3191" y="755"/>
                    <a:pt x="2609" y="209"/>
                  </a:cubicBezTo>
                  <a:cubicBezTo>
                    <a:pt x="2451" y="61"/>
                    <a:pt x="2245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452;p33"/>
            <p:cNvSpPr/>
            <p:nvPr/>
          </p:nvSpPr>
          <p:spPr>
            <a:xfrm>
              <a:off x="8496487" y="1896629"/>
              <a:ext cx="124842" cy="82281"/>
            </a:xfrm>
            <a:custGeom>
              <a:avLst/>
              <a:gdLst/>
              <a:ahLst/>
              <a:cxnLst/>
              <a:rect l="l" t="t" r="r" b="b"/>
              <a:pathLst>
                <a:path w="3077" h="2028" extrusionOk="0">
                  <a:moveTo>
                    <a:pt x="1131" y="0"/>
                  </a:moveTo>
                  <a:cubicBezTo>
                    <a:pt x="1047" y="0"/>
                    <a:pt x="963" y="14"/>
                    <a:pt x="882" y="44"/>
                  </a:cubicBezTo>
                  <a:cubicBezTo>
                    <a:pt x="1" y="373"/>
                    <a:pt x="1694" y="2028"/>
                    <a:pt x="2485" y="2028"/>
                  </a:cubicBezTo>
                  <a:cubicBezTo>
                    <a:pt x="2581" y="2028"/>
                    <a:pt x="2664" y="2003"/>
                    <a:pt x="2727" y="1949"/>
                  </a:cubicBezTo>
                  <a:cubicBezTo>
                    <a:pt x="3076" y="1654"/>
                    <a:pt x="2056" y="0"/>
                    <a:pt x="1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453;p33"/>
            <p:cNvSpPr/>
            <p:nvPr/>
          </p:nvSpPr>
          <p:spPr>
            <a:xfrm>
              <a:off x="8263642" y="2271316"/>
              <a:ext cx="220349" cy="94534"/>
            </a:xfrm>
            <a:custGeom>
              <a:avLst/>
              <a:gdLst/>
              <a:ahLst/>
              <a:cxnLst/>
              <a:rect l="l" t="t" r="r" b="b"/>
              <a:pathLst>
                <a:path w="5431" h="2330" extrusionOk="0">
                  <a:moveTo>
                    <a:pt x="5430" y="1"/>
                  </a:moveTo>
                  <a:lnTo>
                    <a:pt x="5430" y="1"/>
                  </a:lnTo>
                  <a:cubicBezTo>
                    <a:pt x="4763" y="524"/>
                    <a:pt x="4025" y="941"/>
                    <a:pt x="3239" y="1251"/>
                  </a:cubicBezTo>
                  <a:cubicBezTo>
                    <a:pt x="2851" y="1406"/>
                    <a:pt x="2421" y="1462"/>
                    <a:pt x="2006" y="1462"/>
                  </a:cubicBezTo>
                  <a:cubicBezTo>
                    <a:pt x="959" y="1462"/>
                    <a:pt x="1" y="1108"/>
                    <a:pt x="1" y="1108"/>
                  </a:cubicBezTo>
                  <a:lnTo>
                    <a:pt x="1" y="1108"/>
                  </a:lnTo>
                  <a:cubicBezTo>
                    <a:pt x="518" y="1884"/>
                    <a:pt x="1379" y="2330"/>
                    <a:pt x="2278" y="2330"/>
                  </a:cubicBezTo>
                  <a:cubicBezTo>
                    <a:pt x="2538" y="2330"/>
                    <a:pt x="2802" y="2293"/>
                    <a:pt x="3061" y="2215"/>
                  </a:cubicBezTo>
                  <a:cubicBezTo>
                    <a:pt x="5132" y="1656"/>
                    <a:pt x="5430" y="1"/>
                    <a:pt x="5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454;p33"/>
            <p:cNvSpPr/>
            <p:nvPr/>
          </p:nvSpPr>
          <p:spPr>
            <a:xfrm>
              <a:off x="8757815" y="2007067"/>
              <a:ext cx="67188" cy="77493"/>
            </a:xfrm>
            <a:custGeom>
              <a:avLst/>
              <a:gdLst/>
              <a:ahLst/>
              <a:cxnLst/>
              <a:rect l="l" t="t" r="r" b="b"/>
              <a:pathLst>
                <a:path w="1656" h="1910" extrusionOk="0">
                  <a:moveTo>
                    <a:pt x="572" y="1"/>
                  </a:moveTo>
                  <a:cubicBezTo>
                    <a:pt x="894" y="894"/>
                    <a:pt x="1" y="1882"/>
                    <a:pt x="1" y="1882"/>
                  </a:cubicBezTo>
                  <a:cubicBezTo>
                    <a:pt x="1" y="1882"/>
                    <a:pt x="149" y="1909"/>
                    <a:pt x="351" y="1909"/>
                  </a:cubicBezTo>
                  <a:cubicBezTo>
                    <a:pt x="745" y="1909"/>
                    <a:pt x="1347" y="1805"/>
                    <a:pt x="1465" y="1192"/>
                  </a:cubicBezTo>
                  <a:cubicBezTo>
                    <a:pt x="1656" y="251"/>
                    <a:pt x="573" y="1"/>
                    <a:pt x="572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455;p33"/>
            <p:cNvSpPr/>
            <p:nvPr/>
          </p:nvSpPr>
          <p:spPr>
            <a:xfrm>
              <a:off x="8160263" y="2604091"/>
              <a:ext cx="393269" cy="225705"/>
            </a:xfrm>
            <a:custGeom>
              <a:avLst/>
              <a:gdLst/>
              <a:ahLst/>
              <a:cxnLst/>
              <a:rect l="l" t="t" r="r" b="b"/>
              <a:pathLst>
                <a:path w="9693" h="5563" extrusionOk="0">
                  <a:moveTo>
                    <a:pt x="2255" y="0"/>
                  </a:moveTo>
                  <a:cubicBezTo>
                    <a:pt x="2100" y="0"/>
                    <a:pt x="71" y="897"/>
                    <a:pt x="37" y="978"/>
                  </a:cubicBezTo>
                  <a:cubicBezTo>
                    <a:pt x="1" y="1062"/>
                    <a:pt x="1739" y="4872"/>
                    <a:pt x="1739" y="4872"/>
                  </a:cubicBezTo>
                  <a:lnTo>
                    <a:pt x="5192" y="5562"/>
                  </a:lnTo>
                  <a:cubicBezTo>
                    <a:pt x="5192" y="5562"/>
                    <a:pt x="9681" y="2550"/>
                    <a:pt x="9693" y="2478"/>
                  </a:cubicBezTo>
                  <a:cubicBezTo>
                    <a:pt x="9693" y="2395"/>
                    <a:pt x="7740" y="85"/>
                    <a:pt x="7657" y="85"/>
                  </a:cubicBezTo>
                  <a:cubicBezTo>
                    <a:pt x="7561" y="85"/>
                    <a:pt x="3894" y="2169"/>
                    <a:pt x="3811" y="2169"/>
                  </a:cubicBezTo>
                  <a:cubicBezTo>
                    <a:pt x="3716" y="2169"/>
                    <a:pt x="2370" y="73"/>
                    <a:pt x="2263" y="2"/>
                  </a:cubicBezTo>
                  <a:cubicBezTo>
                    <a:pt x="2262" y="1"/>
                    <a:pt x="2259" y="0"/>
                    <a:pt x="2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456;p33"/>
            <p:cNvSpPr/>
            <p:nvPr/>
          </p:nvSpPr>
          <p:spPr>
            <a:xfrm>
              <a:off x="8059805" y="2668520"/>
              <a:ext cx="218848" cy="198927"/>
            </a:xfrm>
            <a:custGeom>
              <a:avLst/>
              <a:gdLst/>
              <a:ahLst/>
              <a:cxnLst/>
              <a:rect l="l" t="t" r="r" b="b"/>
              <a:pathLst>
                <a:path w="5394" h="4903" extrusionOk="0">
                  <a:moveTo>
                    <a:pt x="2950" y="0"/>
                  </a:moveTo>
                  <a:cubicBezTo>
                    <a:pt x="2639" y="0"/>
                    <a:pt x="2287" y="118"/>
                    <a:pt x="1894" y="414"/>
                  </a:cubicBezTo>
                  <a:cubicBezTo>
                    <a:pt x="0" y="1843"/>
                    <a:pt x="631" y="4903"/>
                    <a:pt x="1941" y="4903"/>
                  </a:cubicBezTo>
                  <a:cubicBezTo>
                    <a:pt x="3251" y="4903"/>
                    <a:pt x="5394" y="3641"/>
                    <a:pt x="5394" y="3641"/>
                  </a:cubicBezTo>
                  <a:lnTo>
                    <a:pt x="4727" y="1712"/>
                  </a:lnTo>
                  <a:cubicBezTo>
                    <a:pt x="4727" y="1712"/>
                    <a:pt x="4137" y="0"/>
                    <a:pt x="29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457;p33"/>
            <p:cNvSpPr/>
            <p:nvPr/>
          </p:nvSpPr>
          <p:spPr>
            <a:xfrm>
              <a:off x="8161156" y="2745081"/>
              <a:ext cx="110885" cy="76357"/>
            </a:xfrm>
            <a:custGeom>
              <a:avLst/>
              <a:gdLst/>
              <a:ahLst/>
              <a:cxnLst/>
              <a:rect l="l" t="t" r="r" b="b"/>
              <a:pathLst>
                <a:path w="2733" h="1882" extrusionOk="0">
                  <a:moveTo>
                    <a:pt x="967" y="0"/>
                  </a:moveTo>
                  <a:cubicBezTo>
                    <a:pt x="572" y="0"/>
                    <a:pt x="240" y="203"/>
                    <a:pt x="158" y="742"/>
                  </a:cubicBezTo>
                  <a:cubicBezTo>
                    <a:pt x="0" y="1716"/>
                    <a:pt x="864" y="1881"/>
                    <a:pt x="1470" y="1881"/>
                  </a:cubicBezTo>
                  <a:cubicBezTo>
                    <a:pt x="1783" y="1881"/>
                    <a:pt x="2027" y="1837"/>
                    <a:pt x="2027" y="1837"/>
                  </a:cubicBezTo>
                  <a:cubicBezTo>
                    <a:pt x="2027" y="1837"/>
                    <a:pt x="2064" y="1843"/>
                    <a:pt x="2120" y="1843"/>
                  </a:cubicBezTo>
                  <a:cubicBezTo>
                    <a:pt x="2314" y="1843"/>
                    <a:pt x="2733" y="1772"/>
                    <a:pt x="2622" y="1135"/>
                  </a:cubicBezTo>
                  <a:cubicBezTo>
                    <a:pt x="2531" y="613"/>
                    <a:pt x="1653" y="0"/>
                    <a:pt x="96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458;p33"/>
            <p:cNvSpPr/>
            <p:nvPr/>
          </p:nvSpPr>
          <p:spPr>
            <a:xfrm>
              <a:off x="8282021" y="2722319"/>
              <a:ext cx="227247" cy="206108"/>
            </a:xfrm>
            <a:custGeom>
              <a:avLst/>
              <a:gdLst/>
              <a:ahLst/>
              <a:cxnLst/>
              <a:rect l="l" t="t" r="r" b="b"/>
              <a:pathLst>
                <a:path w="5601" h="5080" extrusionOk="0">
                  <a:moveTo>
                    <a:pt x="3043" y="1"/>
                  </a:moveTo>
                  <a:cubicBezTo>
                    <a:pt x="2053" y="1"/>
                    <a:pt x="1203" y="1160"/>
                    <a:pt x="1203" y="1160"/>
                  </a:cubicBezTo>
                  <a:lnTo>
                    <a:pt x="0" y="2815"/>
                  </a:lnTo>
                  <a:cubicBezTo>
                    <a:pt x="0" y="2815"/>
                    <a:pt x="1667" y="4660"/>
                    <a:pt x="2917" y="5041"/>
                  </a:cubicBezTo>
                  <a:cubicBezTo>
                    <a:pt x="2999" y="5067"/>
                    <a:pt x="3082" y="5079"/>
                    <a:pt x="3165" y="5079"/>
                  </a:cubicBezTo>
                  <a:cubicBezTo>
                    <a:pt x="4354" y="5079"/>
                    <a:pt x="5600" y="2570"/>
                    <a:pt x="4298" y="767"/>
                  </a:cubicBezTo>
                  <a:cubicBezTo>
                    <a:pt x="3890" y="201"/>
                    <a:pt x="3454" y="1"/>
                    <a:pt x="3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459;p33"/>
            <p:cNvSpPr/>
            <p:nvPr/>
          </p:nvSpPr>
          <p:spPr>
            <a:xfrm>
              <a:off x="8311477" y="2774861"/>
              <a:ext cx="102648" cy="67756"/>
            </a:xfrm>
            <a:custGeom>
              <a:avLst/>
              <a:gdLst/>
              <a:ahLst/>
              <a:cxnLst/>
              <a:rect l="l" t="t" r="r" b="b"/>
              <a:pathLst>
                <a:path w="2530" h="1670" extrusionOk="0">
                  <a:moveTo>
                    <a:pt x="1579" y="0"/>
                  </a:moveTo>
                  <a:cubicBezTo>
                    <a:pt x="1126" y="0"/>
                    <a:pt x="679" y="163"/>
                    <a:pt x="679" y="163"/>
                  </a:cubicBezTo>
                  <a:cubicBezTo>
                    <a:pt x="679" y="163"/>
                    <a:pt x="1" y="163"/>
                    <a:pt x="251" y="889"/>
                  </a:cubicBezTo>
                  <a:cubicBezTo>
                    <a:pt x="393" y="1294"/>
                    <a:pt x="1110" y="1669"/>
                    <a:pt x="1702" y="1669"/>
                  </a:cubicBezTo>
                  <a:cubicBezTo>
                    <a:pt x="2152" y="1669"/>
                    <a:pt x="2530" y="1452"/>
                    <a:pt x="2525" y="865"/>
                  </a:cubicBezTo>
                  <a:cubicBezTo>
                    <a:pt x="2519" y="171"/>
                    <a:pt x="2045" y="0"/>
                    <a:pt x="157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460;p33"/>
            <p:cNvSpPr/>
            <p:nvPr/>
          </p:nvSpPr>
          <p:spPr>
            <a:xfrm>
              <a:off x="8216780" y="2711689"/>
              <a:ext cx="135796" cy="169958"/>
            </a:xfrm>
            <a:custGeom>
              <a:avLst/>
              <a:gdLst/>
              <a:ahLst/>
              <a:cxnLst/>
              <a:rect l="l" t="t" r="r" b="b"/>
              <a:pathLst>
                <a:path w="3347" h="4189" extrusionOk="0">
                  <a:moveTo>
                    <a:pt x="1850" y="1"/>
                  </a:moveTo>
                  <a:cubicBezTo>
                    <a:pt x="1105" y="1"/>
                    <a:pt x="390" y="773"/>
                    <a:pt x="203" y="1839"/>
                  </a:cubicBezTo>
                  <a:cubicBezTo>
                    <a:pt x="1" y="2982"/>
                    <a:pt x="501" y="4029"/>
                    <a:pt x="1311" y="4172"/>
                  </a:cubicBezTo>
                  <a:cubicBezTo>
                    <a:pt x="1373" y="4183"/>
                    <a:pt x="1435" y="4189"/>
                    <a:pt x="1497" y="4189"/>
                  </a:cubicBezTo>
                  <a:cubicBezTo>
                    <a:pt x="2243" y="4189"/>
                    <a:pt x="2957" y="3417"/>
                    <a:pt x="3144" y="2351"/>
                  </a:cubicBezTo>
                  <a:cubicBezTo>
                    <a:pt x="3347" y="1208"/>
                    <a:pt x="2847" y="160"/>
                    <a:pt x="2037" y="17"/>
                  </a:cubicBezTo>
                  <a:cubicBezTo>
                    <a:pt x="1975" y="6"/>
                    <a:pt x="1912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461;p33"/>
            <p:cNvSpPr/>
            <p:nvPr/>
          </p:nvSpPr>
          <p:spPr>
            <a:xfrm>
              <a:off x="8467032" y="1988241"/>
              <a:ext cx="116443" cy="159450"/>
            </a:xfrm>
            <a:custGeom>
              <a:avLst/>
              <a:gdLst/>
              <a:ahLst/>
              <a:cxnLst/>
              <a:rect l="l" t="t" r="r" b="b"/>
              <a:pathLst>
                <a:path w="2870" h="3930" extrusionOk="0">
                  <a:moveTo>
                    <a:pt x="1548" y="1"/>
                  </a:moveTo>
                  <a:lnTo>
                    <a:pt x="1548" y="1"/>
                  </a:lnTo>
                  <a:cubicBezTo>
                    <a:pt x="953" y="334"/>
                    <a:pt x="500" y="870"/>
                    <a:pt x="274" y="1525"/>
                  </a:cubicBezTo>
                  <a:cubicBezTo>
                    <a:pt x="0" y="2322"/>
                    <a:pt x="84" y="3203"/>
                    <a:pt x="524" y="3930"/>
                  </a:cubicBezTo>
                  <a:cubicBezTo>
                    <a:pt x="2286" y="3477"/>
                    <a:pt x="2870" y="1263"/>
                    <a:pt x="1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462;p33"/>
            <p:cNvSpPr/>
            <p:nvPr/>
          </p:nvSpPr>
          <p:spPr>
            <a:xfrm>
              <a:off x="8381992" y="1969578"/>
              <a:ext cx="147887" cy="179817"/>
            </a:xfrm>
            <a:custGeom>
              <a:avLst/>
              <a:gdLst/>
              <a:ahLst/>
              <a:cxnLst/>
              <a:rect l="l" t="t" r="r" b="b"/>
              <a:pathLst>
                <a:path w="3645" h="4432" extrusionOk="0">
                  <a:moveTo>
                    <a:pt x="2394" y="0"/>
                  </a:moveTo>
                  <a:cubicBezTo>
                    <a:pt x="1476" y="0"/>
                    <a:pt x="605" y="667"/>
                    <a:pt x="322" y="1675"/>
                  </a:cubicBezTo>
                  <a:cubicBezTo>
                    <a:pt x="1" y="2854"/>
                    <a:pt x="620" y="4068"/>
                    <a:pt x="1703" y="4366"/>
                  </a:cubicBezTo>
                  <a:cubicBezTo>
                    <a:pt x="1865" y="4411"/>
                    <a:pt x="2030" y="4432"/>
                    <a:pt x="2196" y="4432"/>
                  </a:cubicBezTo>
                  <a:cubicBezTo>
                    <a:pt x="2337" y="4432"/>
                    <a:pt x="2478" y="4417"/>
                    <a:pt x="2620" y="4390"/>
                  </a:cubicBezTo>
                  <a:cubicBezTo>
                    <a:pt x="2180" y="3663"/>
                    <a:pt x="2096" y="2782"/>
                    <a:pt x="2370" y="1985"/>
                  </a:cubicBezTo>
                  <a:cubicBezTo>
                    <a:pt x="2596" y="1330"/>
                    <a:pt x="3049" y="794"/>
                    <a:pt x="3644" y="461"/>
                  </a:cubicBezTo>
                  <a:cubicBezTo>
                    <a:pt x="3430" y="282"/>
                    <a:pt x="3180" y="139"/>
                    <a:pt x="2894" y="68"/>
                  </a:cubicBezTo>
                  <a:cubicBezTo>
                    <a:pt x="2728" y="22"/>
                    <a:pt x="2560" y="0"/>
                    <a:pt x="2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" name="Google Shape;463;p33"/>
            <p:cNvSpPr/>
            <p:nvPr/>
          </p:nvSpPr>
          <p:spPr>
            <a:xfrm>
              <a:off x="8202296" y="1938499"/>
              <a:ext cx="116484" cy="159450"/>
            </a:xfrm>
            <a:custGeom>
              <a:avLst/>
              <a:gdLst/>
              <a:ahLst/>
              <a:cxnLst/>
              <a:rect l="l" t="t" r="r" b="b"/>
              <a:pathLst>
                <a:path w="2871" h="3930" extrusionOk="0">
                  <a:moveTo>
                    <a:pt x="1560" y="0"/>
                  </a:moveTo>
                  <a:cubicBezTo>
                    <a:pt x="953" y="334"/>
                    <a:pt x="501" y="869"/>
                    <a:pt x="275" y="1512"/>
                  </a:cubicBezTo>
                  <a:cubicBezTo>
                    <a:pt x="1" y="2322"/>
                    <a:pt x="96" y="3191"/>
                    <a:pt x="525" y="3929"/>
                  </a:cubicBezTo>
                  <a:cubicBezTo>
                    <a:pt x="2287" y="3477"/>
                    <a:pt x="2870" y="1262"/>
                    <a:pt x="1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" name="Google Shape;464;p33"/>
            <p:cNvSpPr/>
            <p:nvPr/>
          </p:nvSpPr>
          <p:spPr>
            <a:xfrm>
              <a:off x="8117297" y="1919349"/>
              <a:ext cx="148333" cy="180142"/>
            </a:xfrm>
            <a:custGeom>
              <a:avLst/>
              <a:gdLst/>
              <a:ahLst/>
              <a:cxnLst/>
              <a:rect l="l" t="t" r="r" b="b"/>
              <a:pathLst>
                <a:path w="3656" h="4440" extrusionOk="0">
                  <a:moveTo>
                    <a:pt x="2406" y="1"/>
                  </a:moveTo>
                  <a:cubicBezTo>
                    <a:pt x="1482" y="1"/>
                    <a:pt x="616" y="675"/>
                    <a:pt x="334" y="1675"/>
                  </a:cubicBezTo>
                  <a:cubicBezTo>
                    <a:pt x="0" y="2865"/>
                    <a:pt x="619" y="4068"/>
                    <a:pt x="1715" y="4377"/>
                  </a:cubicBezTo>
                  <a:cubicBezTo>
                    <a:pt x="1884" y="4418"/>
                    <a:pt x="2057" y="4439"/>
                    <a:pt x="2229" y="4439"/>
                  </a:cubicBezTo>
                  <a:cubicBezTo>
                    <a:pt x="2360" y="4439"/>
                    <a:pt x="2491" y="4427"/>
                    <a:pt x="2620" y="4401"/>
                  </a:cubicBezTo>
                  <a:cubicBezTo>
                    <a:pt x="2191" y="3663"/>
                    <a:pt x="2096" y="2794"/>
                    <a:pt x="2370" y="1984"/>
                  </a:cubicBezTo>
                  <a:cubicBezTo>
                    <a:pt x="2596" y="1341"/>
                    <a:pt x="3048" y="806"/>
                    <a:pt x="3655" y="472"/>
                  </a:cubicBezTo>
                  <a:cubicBezTo>
                    <a:pt x="3441" y="282"/>
                    <a:pt x="3179" y="151"/>
                    <a:pt x="2905" y="67"/>
                  </a:cubicBezTo>
                  <a:cubicBezTo>
                    <a:pt x="2739" y="22"/>
                    <a:pt x="2572" y="1"/>
                    <a:pt x="2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01" y="225446"/>
            <a:ext cx="10364098" cy="24447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6926" y="2314975"/>
            <a:ext cx="1943374" cy="2681859"/>
          </a:xfrm>
          <a:prstGeom prst="rect">
            <a:avLst/>
          </a:prstGeom>
        </p:spPr>
      </p:pic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5279" y="1564785"/>
            <a:ext cx="2997499" cy="3565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1654" y="3429001"/>
            <a:ext cx="2647950" cy="2647950"/>
          </a:xfrm>
          <a:prstGeom prst="rect">
            <a:avLst/>
          </a:prstGeom>
        </p:spPr>
      </p:pic>
      <p:pic>
        <p:nvPicPr>
          <p:cNvPr id="6" name="Picture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3262" y="2857056"/>
            <a:ext cx="3107607" cy="3877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2841" y="2857499"/>
            <a:ext cx="1743075" cy="1743075"/>
          </a:xfrm>
          <a:prstGeom prst="rect">
            <a:avLst/>
          </a:prstGeom>
        </p:spPr>
      </p:pic>
      <p:pic>
        <p:nvPicPr>
          <p:cNvPr id="8" name="Picture 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74275" y="1535290"/>
            <a:ext cx="2997263" cy="3673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926426" y="915645"/>
            <a:ext cx="1051570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Một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phần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bảy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được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viết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là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476;p35"/>
              <p:cNvSpPr txBox="1"/>
              <p:nvPr/>
            </p:nvSpPr>
            <p:spPr>
              <a:xfrm>
                <a:off x="664522" y="2660680"/>
                <a:ext cx="4810895" cy="157604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9pPr>
              </a:lstStyle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defRPr/>
                </a:pPr>
                <a:r>
                  <a:rPr kumimoji="0" lang="en-US" sz="46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B872A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5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5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𝟕</m:t>
                        </m:r>
                      </m:num>
                      <m:den>
                        <m:r>
                          <a:rPr kumimoji="0" lang="en-US" sz="4665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den>
                    </m:f>
                  </m:oMath>
                </a14:m>
                <a:endParaRPr kumimoji="0" lang="en-US" sz="4665" b="1" i="0" u="none" strike="noStrike" kern="0" cap="none" spc="0" normalizeH="0" baseline="0" noProof="0" dirty="0">
                  <a:ln>
                    <a:noFill/>
                  </a:ln>
                  <a:solidFill>
                    <a:srgbClr val="B872A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18" name="Google Shape;476;p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22" y="2660680"/>
                <a:ext cx="4810895" cy="1576040"/>
              </a:xfrm>
              <a:prstGeom prst="rect">
                <a:avLst/>
              </a:prstGeom>
              <a:blipFill rotWithShape="1">
                <a:blip r:embed="rId3"/>
                <a:stretch>
                  <a:fillRect l="-270" t="-808" r="-255" b="-766"/>
                </a:stretch>
              </a:blip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Google Shape;480;p35"/>
              <p:cNvSpPr txBox="1"/>
              <p:nvPr/>
            </p:nvSpPr>
            <p:spPr>
              <a:xfrm>
                <a:off x="6184278" y="2660680"/>
                <a:ext cx="5130791" cy="157604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9pPr>
              </a:lstStyle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defRPr/>
                </a:pPr>
                <a:r>
                  <a:rPr kumimoji="0" lang="en-US" sz="46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6A289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5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5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kumimoji="0" lang="en-US" sz="4665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4665" b="1" i="0" u="none" strike="noStrike" kern="0" cap="none" spc="0" normalizeH="0" baseline="0" noProof="0" dirty="0">
                  <a:ln>
                    <a:noFill/>
                  </a:ln>
                  <a:solidFill>
                    <a:srgbClr val="36A289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20" name="Google Shape;480;p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278" y="2660680"/>
                <a:ext cx="5130791" cy="1576040"/>
              </a:xfrm>
              <a:prstGeom prst="rect">
                <a:avLst/>
              </a:prstGeom>
              <a:blipFill rotWithShape="1">
                <a:blip r:embed="rId4"/>
                <a:stretch>
                  <a:fillRect l="-248" t="-808" r="-247" b="-766"/>
                </a:stretch>
              </a:blip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row: Notched Right 28">
            <a:hlinkClick r:id="rId5" action="ppaction://hlinksldjump"/>
          </p:cNvPr>
          <p:cNvSpPr/>
          <p:nvPr/>
        </p:nvSpPr>
        <p:spPr>
          <a:xfrm>
            <a:off x="10487026" y="224132"/>
            <a:ext cx="1303156" cy="74741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9"/>
              <p:cNvSpPr txBox="1">
                <a:spLocks noChangeArrowheads="1"/>
              </p:cNvSpPr>
              <p:nvPr/>
            </p:nvSpPr>
            <p:spPr bwMode="auto">
              <a:xfrm>
                <a:off x="2251334" y="255108"/>
                <a:ext cx="8321615" cy="1554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just" defTabSz="1219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/>
                    <a:sym typeface="Arial" panose="020B0604020202020204"/>
                  </a:rPr>
                  <a:t>Đọc </a:t>
                </a:r>
                <a:r>
                  <a:rPr kumimoji="0" lang="en-US" altLang="en-US" sz="6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/>
                    <a:sym typeface="Arial" panose="020B0604020202020204"/>
                  </a:rPr>
                  <a:t>phân</a:t>
                </a:r>
                <a:r>
                  <a:rPr kumimoji="0" lang="en-US" alt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altLang="en-US" sz="6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/>
                    <a:sym typeface="Arial" panose="020B0604020202020204"/>
                  </a:rPr>
                  <a:t>số</a:t>
                </a:r>
                <a:r>
                  <a:rPr kumimoji="0" lang="en-US" alt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altLang="en-US" sz="6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/>
                    <a:sym typeface="Arial" panose="020B0604020202020204"/>
                  </a:rPr>
                  <a:t>sau</a:t>
                </a:r>
                <a:r>
                  <a:rPr kumimoji="0" lang="en-US" alt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/>
                    <a:sym typeface="Arial" panose="020B0604020202020204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6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715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/>
                            <a:sym typeface="Arial" panose="020B0604020202020204"/>
                          </a:rPr>
                        </m:ctrlPr>
                      </m:fPr>
                      <m:num>
                        <m:r>
                          <a:rPr kumimoji="0" lang="en-US" altLang="en-US" sz="6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715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/>
                            <a:sym typeface="Arial" panose="020B0604020202020204"/>
                          </a:rPr>
                          <m:t>𝟏</m:t>
                        </m:r>
                      </m:num>
                      <m:den>
                        <m:r>
                          <a:rPr kumimoji="0" lang="en-US" altLang="en-US" sz="6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715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/>
                            <a:sym typeface="Arial" panose="020B0604020202020204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altLang="en-US" sz="6600" b="1" i="0" u="none" strike="noStrike" kern="0" cap="none" spc="0" normalizeH="0" baseline="0" noProof="0" dirty="0">
                  <a:ln>
                    <a:noFill/>
                  </a:ln>
                  <a:solidFill>
                    <a:srgbClr val="FFC715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mc:Choice>
        <mc:Fallback xmlns="">
          <p:sp>
            <p:nvSpPr>
              <p:cNvPr id="17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1334" y="255108"/>
                <a:ext cx="8321615" cy="1554593"/>
              </a:xfrm>
              <a:prstGeom prst="rect">
                <a:avLst/>
              </a:prstGeom>
              <a:blipFill rotWithShape="1">
                <a:blip r:embed="rId3"/>
                <a:stretch>
                  <a:fillRect l="-3" t="-30" r="2" b="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Google Shape;476;p35"/>
          <p:cNvSpPr txBox="1"/>
          <p:nvPr/>
        </p:nvSpPr>
        <p:spPr>
          <a:xfrm>
            <a:off x="2358014" y="2251396"/>
            <a:ext cx="6605322" cy="14064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A.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Năm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phần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một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B872A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19" name="Google Shape;478;p35"/>
          <p:cNvSpPr txBox="1"/>
          <p:nvPr/>
        </p:nvSpPr>
        <p:spPr>
          <a:xfrm>
            <a:off x="2358014" y="4099560"/>
            <a:ext cx="6605322" cy="13683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B.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Một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phần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năm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EE452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32" name="Arrow: Notched Right 31">
            <a:hlinkClick r:id="rId4" action="ppaction://hlinksldjump"/>
          </p:cNvPr>
          <p:cNvSpPr/>
          <p:nvPr/>
        </p:nvSpPr>
        <p:spPr>
          <a:xfrm>
            <a:off x="10620375" y="586377"/>
            <a:ext cx="1289677" cy="73759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523282" y="730097"/>
            <a:ext cx="8321615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5335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Chọn</a:t>
            </a:r>
            <a:r>
              <a:rPr kumimoji="0" lang="en-US" altLang="en-US" sz="53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altLang="en-US" sz="5335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đáp</a:t>
            </a:r>
            <a:r>
              <a:rPr kumimoji="0" lang="en-US" altLang="en-US" sz="53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altLang="en-US" sz="5335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án</a:t>
            </a:r>
            <a:r>
              <a:rPr kumimoji="0" lang="en-US" altLang="en-US" sz="53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altLang="en-US" sz="5335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đúng</a:t>
            </a:r>
            <a:r>
              <a:rPr kumimoji="0" lang="en-US" altLang="en-US" sz="53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476;p35"/>
              <p:cNvSpPr txBox="1"/>
              <p:nvPr/>
            </p:nvSpPr>
            <p:spPr>
              <a:xfrm>
                <a:off x="750237" y="2372401"/>
                <a:ext cx="2708205" cy="128016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9pPr>
              </a:lstStyle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defRPr/>
                </a:pPr>
                <a:r>
                  <a:rPr kumimoji="0" lang="en-US" sz="46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B872A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5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5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4665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46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B872A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 </a:t>
                </a:r>
              </a:p>
            </p:txBody>
          </p:sp>
        </mc:Choice>
        <mc:Fallback xmlns="">
          <p:sp>
            <p:nvSpPr>
              <p:cNvPr id="18" name="Google Shape;476;p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37" y="2372401"/>
                <a:ext cx="2708205" cy="1280160"/>
              </a:xfrm>
              <a:prstGeom prst="rect">
                <a:avLst/>
              </a:prstGeom>
              <a:blipFill rotWithShape="1">
                <a:blip r:embed="rId3"/>
                <a:stretch>
                  <a:fillRect l="-480" t="-995" r="-460" b="-989"/>
                </a:stretch>
              </a:blip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Google Shape;478;p35"/>
              <p:cNvSpPr txBox="1"/>
              <p:nvPr/>
            </p:nvSpPr>
            <p:spPr>
              <a:xfrm>
                <a:off x="750237" y="4251960"/>
                <a:ext cx="2708205" cy="133783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9pPr>
              </a:lstStyle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defRPr/>
                </a:pPr>
                <a:r>
                  <a:rPr kumimoji="0" lang="en-US" sz="46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5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5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kumimoji="0" lang="en-US" sz="4665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4665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19" name="Google Shape;478;p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37" y="4251960"/>
                <a:ext cx="2708205" cy="1337831"/>
              </a:xfrm>
              <a:prstGeom prst="rect">
                <a:avLst/>
              </a:prstGeom>
              <a:blipFill rotWithShape="1">
                <a:blip r:embed="rId4"/>
                <a:stretch>
                  <a:fillRect l="-480" t="-997" r="-460" b="-910"/>
                </a:stretch>
              </a:blip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Google Shape;480;p35"/>
              <p:cNvSpPr txBox="1"/>
              <p:nvPr/>
            </p:nvSpPr>
            <p:spPr>
              <a:xfrm>
                <a:off x="4664943" y="2372401"/>
                <a:ext cx="2546461" cy="128016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9pPr>
              </a:lstStyle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defRPr/>
                </a:pPr>
                <a:r>
                  <a:rPr kumimoji="0" lang="en-US" sz="46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6A289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5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5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kumimoji="0" lang="en-US" sz="4665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den>
                    </m:f>
                  </m:oMath>
                </a14:m>
                <a:endParaRPr kumimoji="0" lang="en-US" sz="4665" b="1" i="0" u="none" strike="noStrike" kern="0" cap="none" spc="0" normalizeH="0" baseline="0" noProof="0" dirty="0">
                  <a:ln>
                    <a:noFill/>
                  </a:ln>
                  <a:solidFill>
                    <a:srgbClr val="36A289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20" name="Google Shape;480;p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943" y="2372401"/>
                <a:ext cx="2546461" cy="1280160"/>
              </a:xfrm>
              <a:prstGeom prst="rect">
                <a:avLst/>
              </a:prstGeom>
              <a:blipFill rotWithShape="1">
                <a:blip r:embed="rId5"/>
                <a:stretch>
                  <a:fillRect l="-508" t="-995" r="-485" b="-989"/>
                </a:stretch>
              </a:blip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Google Shape;483;p35"/>
              <p:cNvSpPr txBox="1"/>
              <p:nvPr/>
            </p:nvSpPr>
            <p:spPr>
              <a:xfrm>
                <a:off x="4664943" y="4251959"/>
                <a:ext cx="2546461" cy="133783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 panose="020B0604020202020204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 panose="020B0604020202020204"/>
                  </a:defRPr>
                </a:lvl9pPr>
              </a:lstStyle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defRPr/>
                </a:pPr>
                <a:r>
                  <a:rPr kumimoji="0" lang="en-US" sz="46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5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5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kumimoji="0" lang="en-US" sz="4665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665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21" name="Google Shape;483;p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943" y="4251959"/>
                <a:ext cx="2546461" cy="1337831"/>
              </a:xfrm>
              <a:prstGeom prst="rect">
                <a:avLst/>
              </a:prstGeom>
              <a:blipFill rotWithShape="1">
                <a:blip r:embed="rId6"/>
                <a:stretch>
                  <a:fillRect l="-508" t="-997" r="-485" b="-910"/>
                </a:stretch>
              </a:blip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row: Notched Right 26">
            <a:hlinkClick r:id="rId7" action="ppaction://hlinksldjump"/>
          </p:cNvPr>
          <p:cNvSpPr/>
          <p:nvPr/>
        </p:nvSpPr>
        <p:spPr>
          <a:xfrm>
            <a:off x="10825574" y="638175"/>
            <a:ext cx="1166401" cy="86632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</p:txBody>
      </p:sp>
      <p:pic>
        <p:nvPicPr>
          <p:cNvPr id="2" name="Picture 1" descr="pixlr-bg-result (4)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4950" y="990600"/>
            <a:ext cx="3737552" cy="3037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7" r="40316"/>
          <a:stretch>
            <a:fillRect/>
          </a:stretch>
        </p:blipFill>
        <p:spPr>
          <a:xfrm rot="10800000">
            <a:off x="-1760734" y="1556071"/>
            <a:ext cx="14252300" cy="5558459"/>
          </a:xfrm>
          <a:prstGeom prst="rect">
            <a:avLst/>
          </a:prstGeom>
        </p:spPr>
      </p:pic>
      <p:grpSp>
        <p:nvGrpSpPr>
          <p:cNvPr id="441" name="Group 440"/>
          <p:cNvGrpSpPr/>
          <p:nvPr/>
        </p:nvGrpSpPr>
        <p:grpSpPr>
          <a:xfrm>
            <a:off x="1627357" y="576422"/>
            <a:ext cx="9544744" cy="5223723"/>
            <a:chOff x="1049038" y="2472425"/>
            <a:chExt cx="5016485" cy="1646544"/>
          </a:xfrm>
        </p:grpSpPr>
        <p:grpSp>
          <p:nvGrpSpPr>
            <p:cNvPr id="442" name="Group 441"/>
            <p:cNvGrpSpPr/>
            <p:nvPr/>
          </p:nvGrpSpPr>
          <p:grpSpPr>
            <a:xfrm>
              <a:off x="1049038" y="2472425"/>
              <a:ext cx="5016485" cy="1646544"/>
              <a:chOff x="1027384" y="404137"/>
              <a:chExt cx="10642347" cy="5935878"/>
            </a:xfrm>
          </p:grpSpPr>
          <p:sp>
            <p:nvSpPr>
              <p:cNvPr id="445" name="สี่เหลี่ยมผืนผ้ามุมมน 2"/>
              <p:cNvSpPr/>
              <p:nvPr/>
            </p:nvSpPr>
            <p:spPr>
              <a:xfrm>
                <a:off x="1153351" y="404137"/>
                <a:ext cx="10516380" cy="578974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-1" fmla="*/ 72 w 9144072"/>
                  <a:gd name="connsiteY0-2" fmla="*/ 814500 h 4886900"/>
                  <a:gd name="connsiteX1-3" fmla="*/ 814572 w 9144072"/>
                  <a:gd name="connsiteY1-4" fmla="*/ 0 h 4886900"/>
                  <a:gd name="connsiteX2-5" fmla="*/ 8329572 w 9144072"/>
                  <a:gd name="connsiteY2-6" fmla="*/ 0 h 4886900"/>
                  <a:gd name="connsiteX3-7" fmla="*/ 9144072 w 9144072"/>
                  <a:gd name="connsiteY3-8" fmla="*/ 814500 h 4886900"/>
                  <a:gd name="connsiteX4-9" fmla="*/ 9144072 w 9144072"/>
                  <a:gd name="connsiteY4-10" fmla="*/ 4072400 h 4886900"/>
                  <a:gd name="connsiteX5-11" fmla="*/ 8329572 w 9144072"/>
                  <a:gd name="connsiteY5-12" fmla="*/ 4886900 h 4886900"/>
                  <a:gd name="connsiteX6-13" fmla="*/ 814572 w 9144072"/>
                  <a:gd name="connsiteY6-14" fmla="*/ 4886900 h 4886900"/>
                  <a:gd name="connsiteX7-15" fmla="*/ 72 w 9144072"/>
                  <a:gd name="connsiteY7-16" fmla="*/ 4072400 h 4886900"/>
                  <a:gd name="connsiteX8-17" fmla="*/ 327875 w 9144072"/>
                  <a:gd name="connsiteY8-18" fmla="*/ 2519203 h 4886900"/>
                  <a:gd name="connsiteX9" fmla="*/ 72 w 9144072"/>
                  <a:gd name="connsiteY9" fmla="*/ 814500 h 4886900"/>
                  <a:gd name="connsiteX0-19" fmla="*/ 72 w 9144072"/>
                  <a:gd name="connsiteY0-20" fmla="*/ 814500 h 4886900"/>
                  <a:gd name="connsiteX1-21" fmla="*/ 814572 w 9144072"/>
                  <a:gd name="connsiteY1-22" fmla="*/ 0 h 4886900"/>
                  <a:gd name="connsiteX2-23" fmla="*/ 8329572 w 9144072"/>
                  <a:gd name="connsiteY2-24" fmla="*/ 0 h 4886900"/>
                  <a:gd name="connsiteX3-25" fmla="*/ 9144072 w 9144072"/>
                  <a:gd name="connsiteY3-26" fmla="*/ 814500 h 4886900"/>
                  <a:gd name="connsiteX4-27" fmla="*/ 9144072 w 9144072"/>
                  <a:gd name="connsiteY4-28" fmla="*/ 4072400 h 4886900"/>
                  <a:gd name="connsiteX5-29" fmla="*/ 8329572 w 9144072"/>
                  <a:gd name="connsiteY5-30" fmla="*/ 4886900 h 4886900"/>
                  <a:gd name="connsiteX6-31" fmla="*/ 3157339 w 9144072"/>
                  <a:gd name="connsiteY6-32" fmla="*/ 4572290 h 4886900"/>
                  <a:gd name="connsiteX7-33" fmla="*/ 814572 w 9144072"/>
                  <a:gd name="connsiteY7-34" fmla="*/ 4886900 h 4886900"/>
                  <a:gd name="connsiteX8-35" fmla="*/ 72 w 9144072"/>
                  <a:gd name="connsiteY8-36" fmla="*/ 4072400 h 4886900"/>
                  <a:gd name="connsiteX9-37" fmla="*/ 327875 w 9144072"/>
                  <a:gd name="connsiteY9-38" fmla="*/ 2519203 h 4886900"/>
                  <a:gd name="connsiteX10" fmla="*/ 72 w 9144072"/>
                  <a:gd name="connsiteY10" fmla="*/ 814500 h 4886900"/>
                  <a:gd name="connsiteX0-39" fmla="*/ 72 w 9144072"/>
                  <a:gd name="connsiteY0-40" fmla="*/ 814500 h 4886900"/>
                  <a:gd name="connsiteX1-41" fmla="*/ 814572 w 9144072"/>
                  <a:gd name="connsiteY1-42" fmla="*/ 0 h 4886900"/>
                  <a:gd name="connsiteX2-43" fmla="*/ 8329572 w 9144072"/>
                  <a:gd name="connsiteY2-44" fmla="*/ 0 h 4886900"/>
                  <a:gd name="connsiteX3-45" fmla="*/ 9144072 w 9144072"/>
                  <a:gd name="connsiteY3-46" fmla="*/ 814500 h 4886900"/>
                  <a:gd name="connsiteX4-47" fmla="*/ 9144072 w 9144072"/>
                  <a:gd name="connsiteY4-48" fmla="*/ 4020641 h 4886900"/>
                  <a:gd name="connsiteX5-49" fmla="*/ 8329572 w 9144072"/>
                  <a:gd name="connsiteY5-50" fmla="*/ 4886900 h 4886900"/>
                  <a:gd name="connsiteX6-51" fmla="*/ 3157339 w 9144072"/>
                  <a:gd name="connsiteY6-52" fmla="*/ 4572290 h 4886900"/>
                  <a:gd name="connsiteX7-53" fmla="*/ 814572 w 9144072"/>
                  <a:gd name="connsiteY7-54" fmla="*/ 4886900 h 4886900"/>
                  <a:gd name="connsiteX8-55" fmla="*/ 72 w 9144072"/>
                  <a:gd name="connsiteY8-56" fmla="*/ 4072400 h 4886900"/>
                  <a:gd name="connsiteX9-57" fmla="*/ 327875 w 9144072"/>
                  <a:gd name="connsiteY9-58" fmla="*/ 2519203 h 4886900"/>
                  <a:gd name="connsiteX10-59" fmla="*/ 72 w 9144072"/>
                  <a:gd name="connsiteY10-60" fmla="*/ 814500 h 4886900"/>
                  <a:gd name="connsiteX0-61" fmla="*/ 72 w 9144072"/>
                  <a:gd name="connsiteY0-62" fmla="*/ 814500 h 4886900"/>
                  <a:gd name="connsiteX1-63" fmla="*/ 814572 w 9144072"/>
                  <a:gd name="connsiteY1-64" fmla="*/ 0 h 4886900"/>
                  <a:gd name="connsiteX2-65" fmla="*/ 8329572 w 9144072"/>
                  <a:gd name="connsiteY2-66" fmla="*/ 0 h 4886900"/>
                  <a:gd name="connsiteX3-67" fmla="*/ 9144072 w 9144072"/>
                  <a:gd name="connsiteY3-68" fmla="*/ 814500 h 4886900"/>
                  <a:gd name="connsiteX4-69" fmla="*/ 8919784 w 9144072"/>
                  <a:gd name="connsiteY4-70" fmla="*/ 2795249 h 4886900"/>
                  <a:gd name="connsiteX5-71" fmla="*/ 9144072 w 9144072"/>
                  <a:gd name="connsiteY5-72" fmla="*/ 4020641 h 4886900"/>
                  <a:gd name="connsiteX6-73" fmla="*/ 8329572 w 9144072"/>
                  <a:gd name="connsiteY6-74" fmla="*/ 4886900 h 4886900"/>
                  <a:gd name="connsiteX7-75" fmla="*/ 3157339 w 9144072"/>
                  <a:gd name="connsiteY7-76" fmla="*/ 4572290 h 4886900"/>
                  <a:gd name="connsiteX8-77" fmla="*/ 814572 w 9144072"/>
                  <a:gd name="connsiteY8-78" fmla="*/ 4886900 h 4886900"/>
                  <a:gd name="connsiteX9-79" fmla="*/ 72 w 9144072"/>
                  <a:gd name="connsiteY9-80" fmla="*/ 4072400 h 4886900"/>
                  <a:gd name="connsiteX10-81" fmla="*/ 327875 w 9144072"/>
                  <a:gd name="connsiteY10-82" fmla="*/ 2519203 h 4886900"/>
                  <a:gd name="connsiteX11" fmla="*/ 72 w 9144072"/>
                  <a:gd name="connsiteY11" fmla="*/ 814500 h 4886900"/>
                  <a:gd name="connsiteX0-83" fmla="*/ 72 w 9144072"/>
                  <a:gd name="connsiteY0-84" fmla="*/ 814500 h 4886900"/>
                  <a:gd name="connsiteX1-85" fmla="*/ 814572 w 9144072"/>
                  <a:gd name="connsiteY1-86" fmla="*/ 0 h 4886900"/>
                  <a:gd name="connsiteX2-87" fmla="*/ 4744599 w 9144072"/>
                  <a:gd name="connsiteY2-88" fmla="*/ 310841 h 4886900"/>
                  <a:gd name="connsiteX3-89" fmla="*/ 8329572 w 9144072"/>
                  <a:gd name="connsiteY3-90" fmla="*/ 0 h 4886900"/>
                  <a:gd name="connsiteX4-91" fmla="*/ 9144072 w 9144072"/>
                  <a:gd name="connsiteY4-92" fmla="*/ 814500 h 4886900"/>
                  <a:gd name="connsiteX5-93" fmla="*/ 8919784 w 9144072"/>
                  <a:gd name="connsiteY5-94" fmla="*/ 2795249 h 4886900"/>
                  <a:gd name="connsiteX6-95" fmla="*/ 9144072 w 9144072"/>
                  <a:gd name="connsiteY6-96" fmla="*/ 4020641 h 4886900"/>
                  <a:gd name="connsiteX7-97" fmla="*/ 8329572 w 9144072"/>
                  <a:gd name="connsiteY7-98" fmla="*/ 4886900 h 4886900"/>
                  <a:gd name="connsiteX8-99" fmla="*/ 3157339 w 9144072"/>
                  <a:gd name="connsiteY8-100" fmla="*/ 4572290 h 4886900"/>
                  <a:gd name="connsiteX9-101" fmla="*/ 814572 w 9144072"/>
                  <a:gd name="connsiteY9-102" fmla="*/ 4886900 h 4886900"/>
                  <a:gd name="connsiteX10-103" fmla="*/ 72 w 9144072"/>
                  <a:gd name="connsiteY10-104" fmla="*/ 4072400 h 4886900"/>
                  <a:gd name="connsiteX11-105" fmla="*/ 327875 w 9144072"/>
                  <a:gd name="connsiteY11-106" fmla="*/ 2519203 h 4886900"/>
                  <a:gd name="connsiteX12" fmla="*/ 72 w 9144072"/>
                  <a:gd name="connsiteY12" fmla="*/ 814500 h 4886900"/>
                  <a:gd name="connsiteX0-107" fmla="*/ 72 w 9144072"/>
                  <a:gd name="connsiteY0-108" fmla="*/ 814500 h 4886900"/>
                  <a:gd name="connsiteX1-109" fmla="*/ 814572 w 9144072"/>
                  <a:gd name="connsiteY1-110" fmla="*/ 0 h 4886900"/>
                  <a:gd name="connsiteX2-111" fmla="*/ 5538229 w 9144072"/>
                  <a:gd name="connsiteY2-112" fmla="*/ 224577 h 4886900"/>
                  <a:gd name="connsiteX3-113" fmla="*/ 8329572 w 9144072"/>
                  <a:gd name="connsiteY3-114" fmla="*/ 0 h 4886900"/>
                  <a:gd name="connsiteX4-115" fmla="*/ 9144072 w 9144072"/>
                  <a:gd name="connsiteY4-116" fmla="*/ 814500 h 4886900"/>
                  <a:gd name="connsiteX5-117" fmla="*/ 8919784 w 9144072"/>
                  <a:gd name="connsiteY5-118" fmla="*/ 2795249 h 4886900"/>
                  <a:gd name="connsiteX6-119" fmla="*/ 9144072 w 9144072"/>
                  <a:gd name="connsiteY6-120" fmla="*/ 4020641 h 4886900"/>
                  <a:gd name="connsiteX7-121" fmla="*/ 8329572 w 9144072"/>
                  <a:gd name="connsiteY7-122" fmla="*/ 4886900 h 4886900"/>
                  <a:gd name="connsiteX8-123" fmla="*/ 3157339 w 9144072"/>
                  <a:gd name="connsiteY8-124" fmla="*/ 4572290 h 4886900"/>
                  <a:gd name="connsiteX9-125" fmla="*/ 814572 w 9144072"/>
                  <a:gd name="connsiteY9-126" fmla="*/ 4886900 h 4886900"/>
                  <a:gd name="connsiteX10-127" fmla="*/ 72 w 9144072"/>
                  <a:gd name="connsiteY10-128" fmla="*/ 4072400 h 4886900"/>
                  <a:gd name="connsiteX11-129" fmla="*/ 327875 w 9144072"/>
                  <a:gd name="connsiteY11-130" fmla="*/ 2519203 h 4886900"/>
                  <a:gd name="connsiteX12-131" fmla="*/ 72 w 9144072"/>
                  <a:gd name="connsiteY12-132" fmla="*/ 814500 h 4886900"/>
                  <a:gd name="connsiteX0-133" fmla="*/ 72 w 9144072"/>
                  <a:gd name="connsiteY0-134" fmla="*/ 1280036 h 5352436"/>
                  <a:gd name="connsiteX1-135" fmla="*/ 814572 w 9144072"/>
                  <a:gd name="connsiteY1-136" fmla="*/ 465536 h 5352436"/>
                  <a:gd name="connsiteX2-137" fmla="*/ 3105580 w 9144072"/>
                  <a:gd name="connsiteY2-138" fmla="*/ 0 h 5352436"/>
                  <a:gd name="connsiteX3-139" fmla="*/ 8329572 w 9144072"/>
                  <a:gd name="connsiteY3-140" fmla="*/ 465536 h 5352436"/>
                  <a:gd name="connsiteX4-141" fmla="*/ 9144072 w 9144072"/>
                  <a:gd name="connsiteY4-142" fmla="*/ 1280036 h 5352436"/>
                  <a:gd name="connsiteX5-143" fmla="*/ 8919784 w 9144072"/>
                  <a:gd name="connsiteY5-144" fmla="*/ 3260785 h 5352436"/>
                  <a:gd name="connsiteX6-145" fmla="*/ 9144072 w 9144072"/>
                  <a:gd name="connsiteY6-146" fmla="*/ 4486177 h 5352436"/>
                  <a:gd name="connsiteX7-147" fmla="*/ 8329572 w 9144072"/>
                  <a:gd name="connsiteY7-148" fmla="*/ 5352436 h 5352436"/>
                  <a:gd name="connsiteX8-149" fmla="*/ 3157339 w 9144072"/>
                  <a:gd name="connsiteY8-150" fmla="*/ 5037826 h 5352436"/>
                  <a:gd name="connsiteX9-151" fmla="*/ 814572 w 9144072"/>
                  <a:gd name="connsiteY9-152" fmla="*/ 5352436 h 5352436"/>
                  <a:gd name="connsiteX10-153" fmla="*/ 72 w 9144072"/>
                  <a:gd name="connsiteY10-154" fmla="*/ 4537936 h 5352436"/>
                  <a:gd name="connsiteX11-155" fmla="*/ 327875 w 9144072"/>
                  <a:gd name="connsiteY11-156" fmla="*/ 2984739 h 5352436"/>
                  <a:gd name="connsiteX12-157" fmla="*/ 72 w 9144072"/>
                  <a:gd name="connsiteY12-158" fmla="*/ 1280036 h 5352436"/>
                  <a:gd name="connsiteX0-159" fmla="*/ 72 w 9144072"/>
                  <a:gd name="connsiteY0-160" fmla="*/ 1280036 h 5352436"/>
                  <a:gd name="connsiteX1-161" fmla="*/ 814572 w 9144072"/>
                  <a:gd name="connsiteY1-162" fmla="*/ 465536 h 5352436"/>
                  <a:gd name="connsiteX2-163" fmla="*/ 3105580 w 9144072"/>
                  <a:gd name="connsiteY2-164" fmla="*/ 0 h 5352436"/>
                  <a:gd name="connsiteX3-165" fmla="*/ 5917792 w 9144072"/>
                  <a:gd name="connsiteY3-166" fmla="*/ 483079 h 5352436"/>
                  <a:gd name="connsiteX4-167" fmla="*/ 8329572 w 9144072"/>
                  <a:gd name="connsiteY4-168" fmla="*/ 465536 h 5352436"/>
                  <a:gd name="connsiteX5-169" fmla="*/ 9144072 w 9144072"/>
                  <a:gd name="connsiteY5-170" fmla="*/ 1280036 h 5352436"/>
                  <a:gd name="connsiteX6-171" fmla="*/ 8919784 w 9144072"/>
                  <a:gd name="connsiteY6-172" fmla="*/ 3260785 h 5352436"/>
                  <a:gd name="connsiteX7-173" fmla="*/ 9144072 w 9144072"/>
                  <a:gd name="connsiteY7-174" fmla="*/ 4486177 h 5352436"/>
                  <a:gd name="connsiteX8-175" fmla="*/ 8329572 w 9144072"/>
                  <a:gd name="connsiteY8-176" fmla="*/ 5352436 h 5352436"/>
                  <a:gd name="connsiteX9-177" fmla="*/ 3157339 w 9144072"/>
                  <a:gd name="connsiteY9-178" fmla="*/ 5037826 h 5352436"/>
                  <a:gd name="connsiteX10-179" fmla="*/ 814572 w 9144072"/>
                  <a:gd name="connsiteY10-180" fmla="*/ 5352436 h 5352436"/>
                  <a:gd name="connsiteX11-181" fmla="*/ 72 w 9144072"/>
                  <a:gd name="connsiteY11-182" fmla="*/ 4537936 h 5352436"/>
                  <a:gd name="connsiteX12-183" fmla="*/ 327875 w 9144072"/>
                  <a:gd name="connsiteY12-184" fmla="*/ 2984739 h 5352436"/>
                  <a:gd name="connsiteX13" fmla="*/ 72 w 9144072"/>
                  <a:gd name="connsiteY13" fmla="*/ 1280036 h 5352436"/>
                  <a:gd name="connsiteX0-185" fmla="*/ 72 w 9144072"/>
                  <a:gd name="connsiteY0-186" fmla="*/ 1280036 h 5352436"/>
                  <a:gd name="connsiteX1-187" fmla="*/ 814572 w 9144072"/>
                  <a:gd name="connsiteY1-188" fmla="*/ 465536 h 5352436"/>
                  <a:gd name="connsiteX2-189" fmla="*/ 3105580 w 9144072"/>
                  <a:gd name="connsiteY2-190" fmla="*/ 0 h 5352436"/>
                  <a:gd name="connsiteX3-191" fmla="*/ 5917792 w 9144072"/>
                  <a:gd name="connsiteY3-192" fmla="*/ 483079 h 5352436"/>
                  <a:gd name="connsiteX4-193" fmla="*/ 8277814 w 9144072"/>
                  <a:gd name="connsiteY4-194" fmla="*/ 206743 h 5352436"/>
                  <a:gd name="connsiteX5-195" fmla="*/ 9144072 w 9144072"/>
                  <a:gd name="connsiteY5-196" fmla="*/ 1280036 h 5352436"/>
                  <a:gd name="connsiteX6-197" fmla="*/ 8919784 w 9144072"/>
                  <a:gd name="connsiteY6-198" fmla="*/ 3260785 h 5352436"/>
                  <a:gd name="connsiteX7-199" fmla="*/ 9144072 w 9144072"/>
                  <a:gd name="connsiteY7-200" fmla="*/ 4486177 h 5352436"/>
                  <a:gd name="connsiteX8-201" fmla="*/ 8329572 w 9144072"/>
                  <a:gd name="connsiteY8-202" fmla="*/ 5352436 h 5352436"/>
                  <a:gd name="connsiteX9-203" fmla="*/ 3157339 w 9144072"/>
                  <a:gd name="connsiteY9-204" fmla="*/ 5037826 h 5352436"/>
                  <a:gd name="connsiteX10-205" fmla="*/ 814572 w 9144072"/>
                  <a:gd name="connsiteY10-206" fmla="*/ 5352436 h 5352436"/>
                  <a:gd name="connsiteX11-207" fmla="*/ 72 w 9144072"/>
                  <a:gd name="connsiteY11-208" fmla="*/ 4537936 h 5352436"/>
                  <a:gd name="connsiteX12-209" fmla="*/ 327875 w 9144072"/>
                  <a:gd name="connsiteY12-210" fmla="*/ 2984739 h 5352436"/>
                  <a:gd name="connsiteX13-211" fmla="*/ 72 w 9144072"/>
                  <a:gd name="connsiteY13-212" fmla="*/ 1280036 h 5352436"/>
                  <a:gd name="connsiteX0-213" fmla="*/ 72 w 9144072"/>
                  <a:gd name="connsiteY0-214" fmla="*/ 1280036 h 5352436"/>
                  <a:gd name="connsiteX1-215" fmla="*/ 814572 w 9144072"/>
                  <a:gd name="connsiteY1-216" fmla="*/ 465536 h 5352436"/>
                  <a:gd name="connsiteX2-217" fmla="*/ 3105580 w 9144072"/>
                  <a:gd name="connsiteY2-218" fmla="*/ 0 h 5352436"/>
                  <a:gd name="connsiteX3-219" fmla="*/ 5986804 w 9144072"/>
                  <a:gd name="connsiteY3-220" fmla="*/ 414068 h 5352436"/>
                  <a:gd name="connsiteX4-221" fmla="*/ 8277814 w 9144072"/>
                  <a:gd name="connsiteY4-222" fmla="*/ 206743 h 5352436"/>
                  <a:gd name="connsiteX5-223" fmla="*/ 9144072 w 9144072"/>
                  <a:gd name="connsiteY5-224" fmla="*/ 1280036 h 5352436"/>
                  <a:gd name="connsiteX6-225" fmla="*/ 8919784 w 9144072"/>
                  <a:gd name="connsiteY6-226" fmla="*/ 3260785 h 5352436"/>
                  <a:gd name="connsiteX7-227" fmla="*/ 9144072 w 9144072"/>
                  <a:gd name="connsiteY7-228" fmla="*/ 4486177 h 5352436"/>
                  <a:gd name="connsiteX8-229" fmla="*/ 8329572 w 9144072"/>
                  <a:gd name="connsiteY8-230" fmla="*/ 5352436 h 5352436"/>
                  <a:gd name="connsiteX9-231" fmla="*/ 3157339 w 9144072"/>
                  <a:gd name="connsiteY9-232" fmla="*/ 5037826 h 5352436"/>
                  <a:gd name="connsiteX10-233" fmla="*/ 814572 w 9144072"/>
                  <a:gd name="connsiteY10-234" fmla="*/ 5352436 h 5352436"/>
                  <a:gd name="connsiteX11-235" fmla="*/ 72 w 9144072"/>
                  <a:gd name="connsiteY11-236" fmla="*/ 4537936 h 5352436"/>
                  <a:gd name="connsiteX12-237" fmla="*/ 327875 w 9144072"/>
                  <a:gd name="connsiteY12-238" fmla="*/ 2984739 h 5352436"/>
                  <a:gd name="connsiteX13-239" fmla="*/ 72 w 9144072"/>
                  <a:gd name="connsiteY13-240" fmla="*/ 1280036 h 5352436"/>
                  <a:gd name="connsiteX0-241" fmla="*/ 72 w 9144072"/>
                  <a:gd name="connsiteY0-242" fmla="*/ 1280036 h 5352436"/>
                  <a:gd name="connsiteX1-243" fmla="*/ 814572 w 9144072"/>
                  <a:gd name="connsiteY1-244" fmla="*/ 465536 h 5352436"/>
                  <a:gd name="connsiteX2-245" fmla="*/ 3105580 w 9144072"/>
                  <a:gd name="connsiteY2-246" fmla="*/ 0 h 5352436"/>
                  <a:gd name="connsiteX3-247" fmla="*/ 5986804 w 9144072"/>
                  <a:gd name="connsiteY3-248" fmla="*/ 414068 h 5352436"/>
                  <a:gd name="connsiteX4-249" fmla="*/ 8277814 w 9144072"/>
                  <a:gd name="connsiteY4-250" fmla="*/ 206743 h 5352436"/>
                  <a:gd name="connsiteX5-251" fmla="*/ 9144072 w 9144072"/>
                  <a:gd name="connsiteY5-252" fmla="*/ 1280036 h 5352436"/>
                  <a:gd name="connsiteX6-253" fmla="*/ 8919784 w 9144072"/>
                  <a:gd name="connsiteY6-254" fmla="*/ 3260785 h 5352436"/>
                  <a:gd name="connsiteX7-255" fmla="*/ 9144072 w 9144072"/>
                  <a:gd name="connsiteY7-256" fmla="*/ 4486177 h 5352436"/>
                  <a:gd name="connsiteX8-257" fmla="*/ 8329572 w 9144072"/>
                  <a:gd name="connsiteY8-258" fmla="*/ 5352436 h 5352436"/>
                  <a:gd name="connsiteX9-259" fmla="*/ 3157339 w 9144072"/>
                  <a:gd name="connsiteY9-260" fmla="*/ 5037826 h 5352436"/>
                  <a:gd name="connsiteX10-261" fmla="*/ 814572 w 9144072"/>
                  <a:gd name="connsiteY10-262" fmla="*/ 5352436 h 5352436"/>
                  <a:gd name="connsiteX11-263" fmla="*/ 72 w 9144072"/>
                  <a:gd name="connsiteY11-264" fmla="*/ 4537936 h 5352436"/>
                  <a:gd name="connsiteX12-265" fmla="*/ 327875 w 9144072"/>
                  <a:gd name="connsiteY12-266" fmla="*/ 2984739 h 5352436"/>
                  <a:gd name="connsiteX13-267" fmla="*/ 72 w 9144072"/>
                  <a:gd name="connsiteY13-268" fmla="*/ 1280036 h 5352436"/>
                  <a:gd name="connsiteX0-269" fmla="*/ 72 w 9144072"/>
                  <a:gd name="connsiteY0-270" fmla="*/ 1280036 h 5352436"/>
                  <a:gd name="connsiteX1-271" fmla="*/ 814572 w 9144072"/>
                  <a:gd name="connsiteY1-272" fmla="*/ 465536 h 5352436"/>
                  <a:gd name="connsiteX2-273" fmla="*/ 3105580 w 9144072"/>
                  <a:gd name="connsiteY2-274" fmla="*/ 0 h 5352436"/>
                  <a:gd name="connsiteX3-275" fmla="*/ 5986804 w 9144072"/>
                  <a:gd name="connsiteY3-276" fmla="*/ 414068 h 5352436"/>
                  <a:gd name="connsiteX4-277" fmla="*/ 8277814 w 9144072"/>
                  <a:gd name="connsiteY4-278" fmla="*/ 206743 h 5352436"/>
                  <a:gd name="connsiteX5-279" fmla="*/ 9144072 w 9144072"/>
                  <a:gd name="connsiteY5-280" fmla="*/ 1280036 h 5352436"/>
                  <a:gd name="connsiteX6-281" fmla="*/ 8919784 w 9144072"/>
                  <a:gd name="connsiteY6-282" fmla="*/ 3260785 h 5352436"/>
                  <a:gd name="connsiteX7-283" fmla="*/ 9144072 w 9144072"/>
                  <a:gd name="connsiteY7-284" fmla="*/ 4486177 h 5352436"/>
                  <a:gd name="connsiteX8-285" fmla="*/ 8329572 w 9144072"/>
                  <a:gd name="connsiteY8-286" fmla="*/ 5352436 h 5352436"/>
                  <a:gd name="connsiteX9-287" fmla="*/ 3157339 w 9144072"/>
                  <a:gd name="connsiteY9-288" fmla="*/ 5037826 h 5352436"/>
                  <a:gd name="connsiteX10-289" fmla="*/ 814572 w 9144072"/>
                  <a:gd name="connsiteY10-290" fmla="*/ 5352436 h 5352436"/>
                  <a:gd name="connsiteX11-291" fmla="*/ 72 w 9144072"/>
                  <a:gd name="connsiteY11-292" fmla="*/ 4537936 h 5352436"/>
                  <a:gd name="connsiteX12-293" fmla="*/ 327875 w 9144072"/>
                  <a:gd name="connsiteY12-294" fmla="*/ 2984739 h 5352436"/>
                  <a:gd name="connsiteX13-295" fmla="*/ 72 w 9144072"/>
                  <a:gd name="connsiteY13-296" fmla="*/ 1280036 h 5352436"/>
                  <a:gd name="connsiteX0-297" fmla="*/ 72 w 9144072"/>
                  <a:gd name="connsiteY0-298" fmla="*/ 1280036 h 5352436"/>
                  <a:gd name="connsiteX1-299" fmla="*/ 814572 w 9144072"/>
                  <a:gd name="connsiteY1-300" fmla="*/ 465536 h 5352436"/>
                  <a:gd name="connsiteX2-301" fmla="*/ 3105580 w 9144072"/>
                  <a:gd name="connsiteY2-302" fmla="*/ 0 h 5352436"/>
                  <a:gd name="connsiteX3-303" fmla="*/ 5986804 w 9144072"/>
                  <a:gd name="connsiteY3-304" fmla="*/ 414068 h 5352436"/>
                  <a:gd name="connsiteX4-305" fmla="*/ 8277814 w 9144072"/>
                  <a:gd name="connsiteY4-306" fmla="*/ 206743 h 5352436"/>
                  <a:gd name="connsiteX5-307" fmla="*/ 9144072 w 9144072"/>
                  <a:gd name="connsiteY5-308" fmla="*/ 1280036 h 5352436"/>
                  <a:gd name="connsiteX6-309" fmla="*/ 8919784 w 9144072"/>
                  <a:gd name="connsiteY6-310" fmla="*/ 3260785 h 5352436"/>
                  <a:gd name="connsiteX7-311" fmla="*/ 9144072 w 9144072"/>
                  <a:gd name="connsiteY7-312" fmla="*/ 4486177 h 5352436"/>
                  <a:gd name="connsiteX8-313" fmla="*/ 8329572 w 9144072"/>
                  <a:gd name="connsiteY8-314" fmla="*/ 5352436 h 5352436"/>
                  <a:gd name="connsiteX9-315" fmla="*/ 3157339 w 9144072"/>
                  <a:gd name="connsiteY9-316" fmla="*/ 5037826 h 5352436"/>
                  <a:gd name="connsiteX10-317" fmla="*/ 814572 w 9144072"/>
                  <a:gd name="connsiteY10-318" fmla="*/ 5352436 h 5352436"/>
                  <a:gd name="connsiteX11-319" fmla="*/ 72 w 9144072"/>
                  <a:gd name="connsiteY11-320" fmla="*/ 4537936 h 5352436"/>
                  <a:gd name="connsiteX12-321" fmla="*/ 327875 w 9144072"/>
                  <a:gd name="connsiteY12-322" fmla="*/ 2984739 h 5352436"/>
                  <a:gd name="connsiteX13-323" fmla="*/ 72 w 9144072"/>
                  <a:gd name="connsiteY13-324" fmla="*/ 1280036 h 5352436"/>
                  <a:gd name="connsiteX0-325" fmla="*/ 72 w 9144072"/>
                  <a:gd name="connsiteY0-326" fmla="*/ 1280036 h 5352436"/>
                  <a:gd name="connsiteX1-327" fmla="*/ 814572 w 9144072"/>
                  <a:gd name="connsiteY1-328" fmla="*/ 465536 h 5352436"/>
                  <a:gd name="connsiteX2-329" fmla="*/ 3105580 w 9144072"/>
                  <a:gd name="connsiteY2-330" fmla="*/ 0 h 5352436"/>
                  <a:gd name="connsiteX3-331" fmla="*/ 5986804 w 9144072"/>
                  <a:gd name="connsiteY3-332" fmla="*/ 414068 h 5352436"/>
                  <a:gd name="connsiteX4-333" fmla="*/ 8277814 w 9144072"/>
                  <a:gd name="connsiteY4-334" fmla="*/ 206743 h 5352436"/>
                  <a:gd name="connsiteX5-335" fmla="*/ 9144072 w 9144072"/>
                  <a:gd name="connsiteY5-336" fmla="*/ 1280036 h 5352436"/>
                  <a:gd name="connsiteX6-337" fmla="*/ 8919784 w 9144072"/>
                  <a:gd name="connsiteY6-338" fmla="*/ 3260785 h 5352436"/>
                  <a:gd name="connsiteX7-339" fmla="*/ 9144072 w 9144072"/>
                  <a:gd name="connsiteY7-340" fmla="*/ 4486177 h 5352436"/>
                  <a:gd name="connsiteX8-341" fmla="*/ 8329572 w 9144072"/>
                  <a:gd name="connsiteY8-342" fmla="*/ 5352436 h 5352436"/>
                  <a:gd name="connsiteX9-343" fmla="*/ 3157339 w 9144072"/>
                  <a:gd name="connsiteY9-344" fmla="*/ 5037826 h 5352436"/>
                  <a:gd name="connsiteX10-345" fmla="*/ 814572 w 9144072"/>
                  <a:gd name="connsiteY10-346" fmla="*/ 5352436 h 5352436"/>
                  <a:gd name="connsiteX11-347" fmla="*/ 72 w 9144072"/>
                  <a:gd name="connsiteY11-348" fmla="*/ 4537936 h 5352436"/>
                  <a:gd name="connsiteX12-349" fmla="*/ 327875 w 9144072"/>
                  <a:gd name="connsiteY12-350" fmla="*/ 2984739 h 5352436"/>
                  <a:gd name="connsiteX13-351" fmla="*/ 72 w 9144072"/>
                  <a:gd name="connsiteY13-352" fmla="*/ 1280036 h 5352436"/>
                  <a:gd name="connsiteX0-353" fmla="*/ 72 w 9144072"/>
                  <a:gd name="connsiteY0-354" fmla="*/ 1280036 h 5352436"/>
                  <a:gd name="connsiteX1-355" fmla="*/ 814572 w 9144072"/>
                  <a:gd name="connsiteY1-356" fmla="*/ 465536 h 5352436"/>
                  <a:gd name="connsiteX2-357" fmla="*/ 3105580 w 9144072"/>
                  <a:gd name="connsiteY2-358" fmla="*/ 0 h 5352436"/>
                  <a:gd name="connsiteX3-359" fmla="*/ 5986804 w 9144072"/>
                  <a:gd name="connsiteY3-360" fmla="*/ 414068 h 5352436"/>
                  <a:gd name="connsiteX4-361" fmla="*/ 8277814 w 9144072"/>
                  <a:gd name="connsiteY4-362" fmla="*/ 206743 h 5352436"/>
                  <a:gd name="connsiteX5-363" fmla="*/ 9144072 w 9144072"/>
                  <a:gd name="connsiteY5-364" fmla="*/ 1280036 h 5352436"/>
                  <a:gd name="connsiteX6-365" fmla="*/ 8919784 w 9144072"/>
                  <a:gd name="connsiteY6-366" fmla="*/ 3260785 h 5352436"/>
                  <a:gd name="connsiteX7-367" fmla="*/ 9144072 w 9144072"/>
                  <a:gd name="connsiteY7-368" fmla="*/ 4486177 h 5352436"/>
                  <a:gd name="connsiteX8-369" fmla="*/ 8329572 w 9144072"/>
                  <a:gd name="connsiteY8-370" fmla="*/ 5352436 h 5352436"/>
                  <a:gd name="connsiteX9-371" fmla="*/ 3157339 w 9144072"/>
                  <a:gd name="connsiteY9-372" fmla="*/ 5037826 h 5352436"/>
                  <a:gd name="connsiteX10-373" fmla="*/ 814572 w 9144072"/>
                  <a:gd name="connsiteY10-374" fmla="*/ 5352436 h 5352436"/>
                  <a:gd name="connsiteX11-375" fmla="*/ 72 w 9144072"/>
                  <a:gd name="connsiteY11-376" fmla="*/ 4537936 h 5352436"/>
                  <a:gd name="connsiteX12-377" fmla="*/ 327875 w 9144072"/>
                  <a:gd name="connsiteY12-378" fmla="*/ 2984739 h 5352436"/>
                  <a:gd name="connsiteX13-379" fmla="*/ 72 w 9144072"/>
                  <a:gd name="connsiteY13-380" fmla="*/ 1280036 h 5352436"/>
                  <a:gd name="connsiteX0-381" fmla="*/ 72 w 9144072"/>
                  <a:gd name="connsiteY0-382" fmla="*/ 1280036 h 5550990"/>
                  <a:gd name="connsiteX1-383" fmla="*/ 814572 w 9144072"/>
                  <a:gd name="connsiteY1-384" fmla="*/ 465536 h 5550990"/>
                  <a:gd name="connsiteX2-385" fmla="*/ 3105580 w 9144072"/>
                  <a:gd name="connsiteY2-386" fmla="*/ 0 h 5550990"/>
                  <a:gd name="connsiteX3-387" fmla="*/ 5986804 w 9144072"/>
                  <a:gd name="connsiteY3-388" fmla="*/ 414068 h 5550990"/>
                  <a:gd name="connsiteX4-389" fmla="*/ 8277814 w 9144072"/>
                  <a:gd name="connsiteY4-390" fmla="*/ 206743 h 5550990"/>
                  <a:gd name="connsiteX5-391" fmla="*/ 9144072 w 9144072"/>
                  <a:gd name="connsiteY5-392" fmla="*/ 1280036 h 5550990"/>
                  <a:gd name="connsiteX6-393" fmla="*/ 8919784 w 9144072"/>
                  <a:gd name="connsiteY6-394" fmla="*/ 3260785 h 5550990"/>
                  <a:gd name="connsiteX7-395" fmla="*/ 9144072 w 9144072"/>
                  <a:gd name="connsiteY7-396" fmla="*/ 4486177 h 5550990"/>
                  <a:gd name="connsiteX8-397" fmla="*/ 8329572 w 9144072"/>
                  <a:gd name="connsiteY8-398" fmla="*/ 5352436 h 5550990"/>
                  <a:gd name="connsiteX9-399" fmla="*/ 5917792 w 9144072"/>
                  <a:gd name="connsiteY9-400" fmla="*/ 5538158 h 5550990"/>
                  <a:gd name="connsiteX10-401" fmla="*/ 3157339 w 9144072"/>
                  <a:gd name="connsiteY10-402" fmla="*/ 5037826 h 5550990"/>
                  <a:gd name="connsiteX11-403" fmla="*/ 814572 w 9144072"/>
                  <a:gd name="connsiteY11-404" fmla="*/ 5352436 h 5550990"/>
                  <a:gd name="connsiteX12-405" fmla="*/ 72 w 9144072"/>
                  <a:gd name="connsiteY12-406" fmla="*/ 4537936 h 5550990"/>
                  <a:gd name="connsiteX13-407" fmla="*/ 327875 w 9144072"/>
                  <a:gd name="connsiteY13-408" fmla="*/ 2984739 h 5550990"/>
                  <a:gd name="connsiteX14" fmla="*/ 72 w 9144072"/>
                  <a:gd name="connsiteY14" fmla="*/ 1280036 h 5550990"/>
                  <a:gd name="connsiteX0-409" fmla="*/ 72 w 9144072"/>
                  <a:gd name="connsiteY0-410" fmla="*/ 1280036 h 5545698"/>
                  <a:gd name="connsiteX1-411" fmla="*/ 814572 w 9144072"/>
                  <a:gd name="connsiteY1-412" fmla="*/ 465536 h 5545698"/>
                  <a:gd name="connsiteX2-413" fmla="*/ 3105580 w 9144072"/>
                  <a:gd name="connsiteY2-414" fmla="*/ 0 h 5545698"/>
                  <a:gd name="connsiteX3-415" fmla="*/ 5986804 w 9144072"/>
                  <a:gd name="connsiteY3-416" fmla="*/ 414068 h 5545698"/>
                  <a:gd name="connsiteX4-417" fmla="*/ 8277814 w 9144072"/>
                  <a:gd name="connsiteY4-418" fmla="*/ 206743 h 5545698"/>
                  <a:gd name="connsiteX5-419" fmla="*/ 9144072 w 9144072"/>
                  <a:gd name="connsiteY5-420" fmla="*/ 1280036 h 5545698"/>
                  <a:gd name="connsiteX6-421" fmla="*/ 8919784 w 9144072"/>
                  <a:gd name="connsiteY6-422" fmla="*/ 3260785 h 5545698"/>
                  <a:gd name="connsiteX7-423" fmla="*/ 9144072 w 9144072"/>
                  <a:gd name="connsiteY7-424" fmla="*/ 4486177 h 5545698"/>
                  <a:gd name="connsiteX8-425" fmla="*/ 8329572 w 9144072"/>
                  <a:gd name="connsiteY8-426" fmla="*/ 5352436 h 5545698"/>
                  <a:gd name="connsiteX9-427" fmla="*/ 5917792 w 9144072"/>
                  <a:gd name="connsiteY9-428" fmla="*/ 5538158 h 5545698"/>
                  <a:gd name="connsiteX10-429" fmla="*/ 3157339 w 9144072"/>
                  <a:gd name="connsiteY10-430" fmla="*/ 5037826 h 5545698"/>
                  <a:gd name="connsiteX11-431" fmla="*/ 814572 w 9144072"/>
                  <a:gd name="connsiteY11-432" fmla="*/ 5352436 h 5545698"/>
                  <a:gd name="connsiteX12-433" fmla="*/ 72 w 9144072"/>
                  <a:gd name="connsiteY12-434" fmla="*/ 4537936 h 5545698"/>
                  <a:gd name="connsiteX13-435" fmla="*/ 327875 w 9144072"/>
                  <a:gd name="connsiteY13-436" fmla="*/ 2984739 h 5545698"/>
                  <a:gd name="connsiteX14-437" fmla="*/ 72 w 9144072"/>
                  <a:gd name="connsiteY14-438" fmla="*/ 1280036 h 5545698"/>
                  <a:gd name="connsiteX0-439" fmla="*/ 72 w 9144072"/>
                  <a:gd name="connsiteY0-440" fmla="*/ 1280036 h 5538158"/>
                  <a:gd name="connsiteX1-441" fmla="*/ 814572 w 9144072"/>
                  <a:gd name="connsiteY1-442" fmla="*/ 465536 h 5538158"/>
                  <a:gd name="connsiteX2-443" fmla="*/ 3105580 w 9144072"/>
                  <a:gd name="connsiteY2-444" fmla="*/ 0 h 5538158"/>
                  <a:gd name="connsiteX3-445" fmla="*/ 5986804 w 9144072"/>
                  <a:gd name="connsiteY3-446" fmla="*/ 414068 h 5538158"/>
                  <a:gd name="connsiteX4-447" fmla="*/ 8277814 w 9144072"/>
                  <a:gd name="connsiteY4-448" fmla="*/ 206743 h 5538158"/>
                  <a:gd name="connsiteX5-449" fmla="*/ 9144072 w 9144072"/>
                  <a:gd name="connsiteY5-450" fmla="*/ 1280036 h 5538158"/>
                  <a:gd name="connsiteX6-451" fmla="*/ 8919784 w 9144072"/>
                  <a:gd name="connsiteY6-452" fmla="*/ 3260785 h 5538158"/>
                  <a:gd name="connsiteX7-453" fmla="*/ 9144072 w 9144072"/>
                  <a:gd name="connsiteY7-454" fmla="*/ 4486177 h 5538158"/>
                  <a:gd name="connsiteX8-455" fmla="*/ 8329572 w 9144072"/>
                  <a:gd name="connsiteY8-456" fmla="*/ 5352436 h 5538158"/>
                  <a:gd name="connsiteX9-457" fmla="*/ 5917792 w 9144072"/>
                  <a:gd name="connsiteY9-458" fmla="*/ 5538158 h 5538158"/>
                  <a:gd name="connsiteX10-459" fmla="*/ 3157339 w 9144072"/>
                  <a:gd name="connsiteY10-460" fmla="*/ 5037826 h 5538158"/>
                  <a:gd name="connsiteX11-461" fmla="*/ 814572 w 9144072"/>
                  <a:gd name="connsiteY11-462" fmla="*/ 5352436 h 5538158"/>
                  <a:gd name="connsiteX12-463" fmla="*/ 72 w 9144072"/>
                  <a:gd name="connsiteY12-464" fmla="*/ 4537936 h 5538158"/>
                  <a:gd name="connsiteX13-465" fmla="*/ 327875 w 9144072"/>
                  <a:gd name="connsiteY13-466" fmla="*/ 2984739 h 5538158"/>
                  <a:gd name="connsiteX14-467" fmla="*/ 72 w 9144072"/>
                  <a:gd name="connsiteY14-468" fmla="*/ 1280036 h 5538158"/>
                  <a:gd name="connsiteX0-469" fmla="*/ 72 w 9144072"/>
                  <a:gd name="connsiteY0-470" fmla="*/ 1280036 h 5574937"/>
                  <a:gd name="connsiteX1-471" fmla="*/ 814572 w 9144072"/>
                  <a:gd name="connsiteY1-472" fmla="*/ 465536 h 5574937"/>
                  <a:gd name="connsiteX2-473" fmla="*/ 3105580 w 9144072"/>
                  <a:gd name="connsiteY2-474" fmla="*/ 0 h 5574937"/>
                  <a:gd name="connsiteX3-475" fmla="*/ 5986804 w 9144072"/>
                  <a:gd name="connsiteY3-476" fmla="*/ 414068 h 5574937"/>
                  <a:gd name="connsiteX4-477" fmla="*/ 8277814 w 9144072"/>
                  <a:gd name="connsiteY4-478" fmla="*/ 206743 h 5574937"/>
                  <a:gd name="connsiteX5-479" fmla="*/ 9144072 w 9144072"/>
                  <a:gd name="connsiteY5-480" fmla="*/ 1280036 h 5574937"/>
                  <a:gd name="connsiteX6-481" fmla="*/ 8919784 w 9144072"/>
                  <a:gd name="connsiteY6-482" fmla="*/ 3260785 h 5574937"/>
                  <a:gd name="connsiteX7-483" fmla="*/ 9144072 w 9144072"/>
                  <a:gd name="connsiteY7-484" fmla="*/ 4486177 h 5574937"/>
                  <a:gd name="connsiteX8-485" fmla="*/ 8329572 w 9144072"/>
                  <a:gd name="connsiteY8-486" fmla="*/ 5352436 h 5574937"/>
                  <a:gd name="connsiteX9-487" fmla="*/ 5917792 w 9144072"/>
                  <a:gd name="connsiteY9-488" fmla="*/ 5538158 h 5574937"/>
                  <a:gd name="connsiteX10-489" fmla="*/ 3157339 w 9144072"/>
                  <a:gd name="connsiteY10-490" fmla="*/ 5037826 h 5574937"/>
                  <a:gd name="connsiteX11-491" fmla="*/ 814572 w 9144072"/>
                  <a:gd name="connsiteY11-492" fmla="*/ 5352436 h 5574937"/>
                  <a:gd name="connsiteX12-493" fmla="*/ 72 w 9144072"/>
                  <a:gd name="connsiteY12-494" fmla="*/ 4537936 h 5574937"/>
                  <a:gd name="connsiteX13-495" fmla="*/ 327875 w 9144072"/>
                  <a:gd name="connsiteY13-496" fmla="*/ 2984739 h 5574937"/>
                  <a:gd name="connsiteX14-497" fmla="*/ 72 w 9144072"/>
                  <a:gd name="connsiteY14-498" fmla="*/ 1280036 h 5574937"/>
                  <a:gd name="connsiteX0-499" fmla="*/ 72 w 9144072"/>
                  <a:gd name="connsiteY0-500" fmla="*/ 1280036 h 5574937"/>
                  <a:gd name="connsiteX1-501" fmla="*/ 814572 w 9144072"/>
                  <a:gd name="connsiteY1-502" fmla="*/ 465536 h 5574937"/>
                  <a:gd name="connsiteX2-503" fmla="*/ 3105580 w 9144072"/>
                  <a:gd name="connsiteY2-504" fmla="*/ 0 h 5574937"/>
                  <a:gd name="connsiteX3-505" fmla="*/ 5986804 w 9144072"/>
                  <a:gd name="connsiteY3-506" fmla="*/ 414068 h 5574937"/>
                  <a:gd name="connsiteX4-507" fmla="*/ 8277814 w 9144072"/>
                  <a:gd name="connsiteY4-508" fmla="*/ 206743 h 5574937"/>
                  <a:gd name="connsiteX5-509" fmla="*/ 9144072 w 9144072"/>
                  <a:gd name="connsiteY5-510" fmla="*/ 1280036 h 5574937"/>
                  <a:gd name="connsiteX6-511" fmla="*/ 8919784 w 9144072"/>
                  <a:gd name="connsiteY6-512" fmla="*/ 3260785 h 5574937"/>
                  <a:gd name="connsiteX7-513" fmla="*/ 9144072 w 9144072"/>
                  <a:gd name="connsiteY7-514" fmla="*/ 4486177 h 5574937"/>
                  <a:gd name="connsiteX8-515" fmla="*/ 8329572 w 9144072"/>
                  <a:gd name="connsiteY8-516" fmla="*/ 5352436 h 5574937"/>
                  <a:gd name="connsiteX9-517" fmla="*/ 5917792 w 9144072"/>
                  <a:gd name="connsiteY9-518" fmla="*/ 5538158 h 5574937"/>
                  <a:gd name="connsiteX10-519" fmla="*/ 3157339 w 9144072"/>
                  <a:gd name="connsiteY10-520" fmla="*/ 5037826 h 5574937"/>
                  <a:gd name="connsiteX11-521" fmla="*/ 814572 w 9144072"/>
                  <a:gd name="connsiteY11-522" fmla="*/ 5352436 h 5574937"/>
                  <a:gd name="connsiteX12-523" fmla="*/ 72 w 9144072"/>
                  <a:gd name="connsiteY12-524" fmla="*/ 4537936 h 5574937"/>
                  <a:gd name="connsiteX13-525" fmla="*/ 327875 w 9144072"/>
                  <a:gd name="connsiteY13-526" fmla="*/ 2984739 h 5574937"/>
                  <a:gd name="connsiteX14-527" fmla="*/ 72 w 9144072"/>
                  <a:gd name="connsiteY14-528" fmla="*/ 1280036 h 5574937"/>
                  <a:gd name="connsiteX0-529" fmla="*/ 72 w 9144072"/>
                  <a:gd name="connsiteY0-530" fmla="*/ 1280036 h 5574937"/>
                  <a:gd name="connsiteX1-531" fmla="*/ 814572 w 9144072"/>
                  <a:gd name="connsiteY1-532" fmla="*/ 465536 h 5574937"/>
                  <a:gd name="connsiteX2-533" fmla="*/ 3105580 w 9144072"/>
                  <a:gd name="connsiteY2-534" fmla="*/ 0 h 5574937"/>
                  <a:gd name="connsiteX3-535" fmla="*/ 5986804 w 9144072"/>
                  <a:gd name="connsiteY3-536" fmla="*/ 414068 h 5574937"/>
                  <a:gd name="connsiteX4-537" fmla="*/ 8277814 w 9144072"/>
                  <a:gd name="connsiteY4-538" fmla="*/ 206743 h 5574937"/>
                  <a:gd name="connsiteX5-539" fmla="*/ 9144072 w 9144072"/>
                  <a:gd name="connsiteY5-540" fmla="*/ 1280036 h 5574937"/>
                  <a:gd name="connsiteX6-541" fmla="*/ 8919784 w 9144072"/>
                  <a:gd name="connsiteY6-542" fmla="*/ 3260785 h 5574937"/>
                  <a:gd name="connsiteX7-543" fmla="*/ 9144072 w 9144072"/>
                  <a:gd name="connsiteY7-544" fmla="*/ 4486177 h 5574937"/>
                  <a:gd name="connsiteX8-545" fmla="*/ 8329572 w 9144072"/>
                  <a:gd name="connsiteY8-546" fmla="*/ 5352436 h 5574937"/>
                  <a:gd name="connsiteX9-547" fmla="*/ 5917792 w 9144072"/>
                  <a:gd name="connsiteY9-548" fmla="*/ 5538158 h 5574937"/>
                  <a:gd name="connsiteX10-549" fmla="*/ 3157339 w 9144072"/>
                  <a:gd name="connsiteY10-550" fmla="*/ 5037826 h 5574937"/>
                  <a:gd name="connsiteX11-551" fmla="*/ 814572 w 9144072"/>
                  <a:gd name="connsiteY11-552" fmla="*/ 5352436 h 5574937"/>
                  <a:gd name="connsiteX12-553" fmla="*/ 72 w 9144072"/>
                  <a:gd name="connsiteY12-554" fmla="*/ 4537936 h 5574937"/>
                  <a:gd name="connsiteX13-555" fmla="*/ 327875 w 9144072"/>
                  <a:gd name="connsiteY13-556" fmla="*/ 2984739 h 5574937"/>
                  <a:gd name="connsiteX14-557" fmla="*/ 72 w 9144072"/>
                  <a:gd name="connsiteY14-558" fmla="*/ 1280036 h 5574937"/>
                  <a:gd name="connsiteX0-559" fmla="*/ 72 w 9144072"/>
                  <a:gd name="connsiteY0-560" fmla="*/ 1280036 h 5574937"/>
                  <a:gd name="connsiteX1-561" fmla="*/ 814572 w 9144072"/>
                  <a:gd name="connsiteY1-562" fmla="*/ 465536 h 5574937"/>
                  <a:gd name="connsiteX2-563" fmla="*/ 3105580 w 9144072"/>
                  <a:gd name="connsiteY2-564" fmla="*/ 0 h 5574937"/>
                  <a:gd name="connsiteX3-565" fmla="*/ 5986804 w 9144072"/>
                  <a:gd name="connsiteY3-566" fmla="*/ 414068 h 5574937"/>
                  <a:gd name="connsiteX4-567" fmla="*/ 8277814 w 9144072"/>
                  <a:gd name="connsiteY4-568" fmla="*/ 206743 h 5574937"/>
                  <a:gd name="connsiteX5-569" fmla="*/ 9144072 w 9144072"/>
                  <a:gd name="connsiteY5-570" fmla="*/ 1280036 h 5574937"/>
                  <a:gd name="connsiteX6-571" fmla="*/ 8919784 w 9144072"/>
                  <a:gd name="connsiteY6-572" fmla="*/ 3260785 h 5574937"/>
                  <a:gd name="connsiteX7-573" fmla="*/ 9144072 w 9144072"/>
                  <a:gd name="connsiteY7-574" fmla="*/ 4486177 h 5574937"/>
                  <a:gd name="connsiteX8-575" fmla="*/ 8329572 w 9144072"/>
                  <a:gd name="connsiteY8-576" fmla="*/ 5352436 h 5574937"/>
                  <a:gd name="connsiteX9-577" fmla="*/ 5917792 w 9144072"/>
                  <a:gd name="connsiteY9-578" fmla="*/ 5538158 h 5574937"/>
                  <a:gd name="connsiteX10-579" fmla="*/ 3157339 w 9144072"/>
                  <a:gd name="connsiteY10-580" fmla="*/ 5037826 h 5574937"/>
                  <a:gd name="connsiteX11-581" fmla="*/ 814572 w 9144072"/>
                  <a:gd name="connsiteY11-582" fmla="*/ 5352436 h 5574937"/>
                  <a:gd name="connsiteX12-583" fmla="*/ 72 w 9144072"/>
                  <a:gd name="connsiteY12-584" fmla="*/ 4537936 h 5574937"/>
                  <a:gd name="connsiteX13-585" fmla="*/ 327875 w 9144072"/>
                  <a:gd name="connsiteY13-586" fmla="*/ 2984739 h 5574937"/>
                  <a:gd name="connsiteX14-587" fmla="*/ 72 w 9144072"/>
                  <a:gd name="connsiteY14-588" fmla="*/ 1280036 h 5574937"/>
                  <a:gd name="connsiteX0-589" fmla="*/ 72 w 9144072"/>
                  <a:gd name="connsiteY0-590" fmla="*/ 1280036 h 5574937"/>
                  <a:gd name="connsiteX1-591" fmla="*/ 814572 w 9144072"/>
                  <a:gd name="connsiteY1-592" fmla="*/ 465536 h 5574937"/>
                  <a:gd name="connsiteX2-593" fmla="*/ 3105580 w 9144072"/>
                  <a:gd name="connsiteY2-594" fmla="*/ 0 h 5574937"/>
                  <a:gd name="connsiteX3-595" fmla="*/ 5986804 w 9144072"/>
                  <a:gd name="connsiteY3-596" fmla="*/ 414068 h 5574937"/>
                  <a:gd name="connsiteX4-597" fmla="*/ 8277814 w 9144072"/>
                  <a:gd name="connsiteY4-598" fmla="*/ 206743 h 5574937"/>
                  <a:gd name="connsiteX5-599" fmla="*/ 9144072 w 9144072"/>
                  <a:gd name="connsiteY5-600" fmla="*/ 1280036 h 5574937"/>
                  <a:gd name="connsiteX6-601" fmla="*/ 8919784 w 9144072"/>
                  <a:gd name="connsiteY6-602" fmla="*/ 3260785 h 5574937"/>
                  <a:gd name="connsiteX7-603" fmla="*/ 9144072 w 9144072"/>
                  <a:gd name="connsiteY7-604" fmla="*/ 4486177 h 5574937"/>
                  <a:gd name="connsiteX8-605" fmla="*/ 8329572 w 9144072"/>
                  <a:gd name="connsiteY8-606" fmla="*/ 5352436 h 5574937"/>
                  <a:gd name="connsiteX9-607" fmla="*/ 5917792 w 9144072"/>
                  <a:gd name="connsiteY9-608" fmla="*/ 5538158 h 5574937"/>
                  <a:gd name="connsiteX10-609" fmla="*/ 3157339 w 9144072"/>
                  <a:gd name="connsiteY10-610" fmla="*/ 5037826 h 5574937"/>
                  <a:gd name="connsiteX11-611" fmla="*/ 814572 w 9144072"/>
                  <a:gd name="connsiteY11-612" fmla="*/ 5352436 h 5574937"/>
                  <a:gd name="connsiteX12-613" fmla="*/ 72 w 9144072"/>
                  <a:gd name="connsiteY12-614" fmla="*/ 4537936 h 5574937"/>
                  <a:gd name="connsiteX13-615" fmla="*/ 327875 w 9144072"/>
                  <a:gd name="connsiteY13-616" fmla="*/ 2984739 h 5574937"/>
                  <a:gd name="connsiteX14-617" fmla="*/ 72 w 9144072"/>
                  <a:gd name="connsiteY14-618" fmla="*/ 1280036 h 5574937"/>
                  <a:gd name="connsiteX0-619" fmla="*/ 72 w 9144072"/>
                  <a:gd name="connsiteY0-620" fmla="*/ 1280036 h 5617420"/>
                  <a:gd name="connsiteX1-621" fmla="*/ 814572 w 9144072"/>
                  <a:gd name="connsiteY1-622" fmla="*/ 465536 h 5617420"/>
                  <a:gd name="connsiteX2-623" fmla="*/ 3105580 w 9144072"/>
                  <a:gd name="connsiteY2-624" fmla="*/ 0 h 5617420"/>
                  <a:gd name="connsiteX3-625" fmla="*/ 5986804 w 9144072"/>
                  <a:gd name="connsiteY3-626" fmla="*/ 414068 h 5617420"/>
                  <a:gd name="connsiteX4-627" fmla="*/ 8277814 w 9144072"/>
                  <a:gd name="connsiteY4-628" fmla="*/ 206743 h 5617420"/>
                  <a:gd name="connsiteX5-629" fmla="*/ 9144072 w 9144072"/>
                  <a:gd name="connsiteY5-630" fmla="*/ 1280036 h 5617420"/>
                  <a:gd name="connsiteX6-631" fmla="*/ 8919784 w 9144072"/>
                  <a:gd name="connsiteY6-632" fmla="*/ 3260785 h 5617420"/>
                  <a:gd name="connsiteX7-633" fmla="*/ 9144072 w 9144072"/>
                  <a:gd name="connsiteY7-634" fmla="*/ 4486177 h 5617420"/>
                  <a:gd name="connsiteX8-635" fmla="*/ 8329572 w 9144072"/>
                  <a:gd name="connsiteY8-636" fmla="*/ 5352436 h 5617420"/>
                  <a:gd name="connsiteX9-637" fmla="*/ 5917792 w 9144072"/>
                  <a:gd name="connsiteY9-638" fmla="*/ 5538158 h 5617420"/>
                  <a:gd name="connsiteX10-639" fmla="*/ 2973790 w 9144072"/>
                  <a:gd name="connsiteY10-640" fmla="*/ 5503653 h 5617420"/>
                  <a:gd name="connsiteX11-641" fmla="*/ 814572 w 9144072"/>
                  <a:gd name="connsiteY11-642" fmla="*/ 5352436 h 5617420"/>
                  <a:gd name="connsiteX12-643" fmla="*/ 72 w 9144072"/>
                  <a:gd name="connsiteY12-644" fmla="*/ 4537936 h 5617420"/>
                  <a:gd name="connsiteX13-645" fmla="*/ 327875 w 9144072"/>
                  <a:gd name="connsiteY13-646" fmla="*/ 2984739 h 5617420"/>
                  <a:gd name="connsiteX14-647" fmla="*/ 72 w 9144072"/>
                  <a:gd name="connsiteY14-648" fmla="*/ 1280036 h 5617420"/>
                  <a:gd name="connsiteX0-649" fmla="*/ 72 w 9144072"/>
                  <a:gd name="connsiteY0-650" fmla="*/ 1280036 h 5541262"/>
                  <a:gd name="connsiteX1-651" fmla="*/ 814572 w 9144072"/>
                  <a:gd name="connsiteY1-652" fmla="*/ 465536 h 5541262"/>
                  <a:gd name="connsiteX2-653" fmla="*/ 3105580 w 9144072"/>
                  <a:gd name="connsiteY2-654" fmla="*/ 0 h 5541262"/>
                  <a:gd name="connsiteX3-655" fmla="*/ 5986804 w 9144072"/>
                  <a:gd name="connsiteY3-656" fmla="*/ 414068 h 5541262"/>
                  <a:gd name="connsiteX4-657" fmla="*/ 8277814 w 9144072"/>
                  <a:gd name="connsiteY4-658" fmla="*/ 206743 h 5541262"/>
                  <a:gd name="connsiteX5-659" fmla="*/ 9144072 w 9144072"/>
                  <a:gd name="connsiteY5-660" fmla="*/ 1280036 h 5541262"/>
                  <a:gd name="connsiteX6-661" fmla="*/ 8919784 w 9144072"/>
                  <a:gd name="connsiteY6-662" fmla="*/ 3260785 h 5541262"/>
                  <a:gd name="connsiteX7-663" fmla="*/ 9144072 w 9144072"/>
                  <a:gd name="connsiteY7-664" fmla="*/ 4486177 h 5541262"/>
                  <a:gd name="connsiteX8-665" fmla="*/ 8329572 w 9144072"/>
                  <a:gd name="connsiteY8-666" fmla="*/ 5352436 h 5541262"/>
                  <a:gd name="connsiteX9-667" fmla="*/ 5867734 w 9144072"/>
                  <a:gd name="connsiteY9-668" fmla="*/ 5434641 h 5541262"/>
                  <a:gd name="connsiteX10-669" fmla="*/ 2973790 w 9144072"/>
                  <a:gd name="connsiteY10-670" fmla="*/ 5503653 h 5541262"/>
                  <a:gd name="connsiteX11-671" fmla="*/ 814572 w 9144072"/>
                  <a:gd name="connsiteY11-672" fmla="*/ 5352436 h 5541262"/>
                  <a:gd name="connsiteX12-673" fmla="*/ 72 w 9144072"/>
                  <a:gd name="connsiteY12-674" fmla="*/ 4537936 h 5541262"/>
                  <a:gd name="connsiteX13-675" fmla="*/ 327875 w 9144072"/>
                  <a:gd name="connsiteY13-676" fmla="*/ 2984739 h 5541262"/>
                  <a:gd name="connsiteX14-677" fmla="*/ 72 w 9144072"/>
                  <a:gd name="connsiteY14-678" fmla="*/ 1280036 h 5541262"/>
                  <a:gd name="connsiteX0-679" fmla="*/ 72 w 9144072"/>
                  <a:gd name="connsiteY0-680" fmla="*/ 1280036 h 5552655"/>
                  <a:gd name="connsiteX1-681" fmla="*/ 814572 w 9144072"/>
                  <a:gd name="connsiteY1-682" fmla="*/ 465536 h 5552655"/>
                  <a:gd name="connsiteX2-683" fmla="*/ 3105580 w 9144072"/>
                  <a:gd name="connsiteY2-684" fmla="*/ 0 h 5552655"/>
                  <a:gd name="connsiteX3-685" fmla="*/ 5986804 w 9144072"/>
                  <a:gd name="connsiteY3-686" fmla="*/ 414068 h 5552655"/>
                  <a:gd name="connsiteX4-687" fmla="*/ 8277814 w 9144072"/>
                  <a:gd name="connsiteY4-688" fmla="*/ 206743 h 5552655"/>
                  <a:gd name="connsiteX5-689" fmla="*/ 9144072 w 9144072"/>
                  <a:gd name="connsiteY5-690" fmla="*/ 1280036 h 5552655"/>
                  <a:gd name="connsiteX6-691" fmla="*/ 8919784 w 9144072"/>
                  <a:gd name="connsiteY6-692" fmla="*/ 3260785 h 5552655"/>
                  <a:gd name="connsiteX7-693" fmla="*/ 9144072 w 9144072"/>
                  <a:gd name="connsiteY7-694" fmla="*/ 4486177 h 5552655"/>
                  <a:gd name="connsiteX8-695" fmla="*/ 8329572 w 9144072"/>
                  <a:gd name="connsiteY8-696" fmla="*/ 5507712 h 5552655"/>
                  <a:gd name="connsiteX9-697" fmla="*/ 5867734 w 9144072"/>
                  <a:gd name="connsiteY9-698" fmla="*/ 5434641 h 5552655"/>
                  <a:gd name="connsiteX10-699" fmla="*/ 2973790 w 9144072"/>
                  <a:gd name="connsiteY10-700" fmla="*/ 5503653 h 5552655"/>
                  <a:gd name="connsiteX11-701" fmla="*/ 814572 w 9144072"/>
                  <a:gd name="connsiteY11-702" fmla="*/ 5352436 h 5552655"/>
                  <a:gd name="connsiteX12-703" fmla="*/ 72 w 9144072"/>
                  <a:gd name="connsiteY12-704" fmla="*/ 4537936 h 5552655"/>
                  <a:gd name="connsiteX13-705" fmla="*/ 327875 w 9144072"/>
                  <a:gd name="connsiteY13-706" fmla="*/ 2984739 h 5552655"/>
                  <a:gd name="connsiteX14-707" fmla="*/ 72 w 9144072"/>
                  <a:gd name="connsiteY14-708" fmla="*/ 1280036 h 5552655"/>
                  <a:gd name="connsiteX0-709" fmla="*/ 72 w 9144072"/>
                  <a:gd name="connsiteY0-710" fmla="*/ 1280036 h 5552655"/>
                  <a:gd name="connsiteX1-711" fmla="*/ 814572 w 9144072"/>
                  <a:gd name="connsiteY1-712" fmla="*/ 465536 h 5552655"/>
                  <a:gd name="connsiteX2-713" fmla="*/ 3105580 w 9144072"/>
                  <a:gd name="connsiteY2-714" fmla="*/ 0 h 5552655"/>
                  <a:gd name="connsiteX3-715" fmla="*/ 5986804 w 9144072"/>
                  <a:gd name="connsiteY3-716" fmla="*/ 414068 h 5552655"/>
                  <a:gd name="connsiteX4-717" fmla="*/ 8277814 w 9144072"/>
                  <a:gd name="connsiteY4-718" fmla="*/ 206743 h 5552655"/>
                  <a:gd name="connsiteX5-719" fmla="*/ 9144072 w 9144072"/>
                  <a:gd name="connsiteY5-720" fmla="*/ 1280036 h 5552655"/>
                  <a:gd name="connsiteX6-721" fmla="*/ 8919784 w 9144072"/>
                  <a:gd name="connsiteY6-722" fmla="*/ 3260785 h 5552655"/>
                  <a:gd name="connsiteX7-723" fmla="*/ 9144072 w 9144072"/>
                  <a:gd name="connsiteY7-724" fmla="*/ 4486177 h 5552655"/>
                  <a:gd name="connsiteX8-725" fmla="*/ 8329572 w 9144072"/>
                  <a:gd name="connsiteY8-726" fmla="*/ 5507712 h 5552655"/>
                  <a:gd name="connsiteX9-727" fmla="*/ 5867734 w 9144072"/>
                  <a:gd name="connsiteY9-728" fmla="*/ 5434641 h 5552655"/>
                  <a:gd name="connsiteX10-729" fmla="*/ 2973790 w 9144072"/>
                  <a:gd name="connsiteY10-730" fmla="*/ 5503653 h 5552655"/>
                  <a:gd name="connsiteX11-731" fmla="*/ 814572 w 9144072"/>
                  <a:gd name="connsiteY11-732" fmla="*/ 5352436 h 5552655"/>
                  <a:gd name="connsiteX12-733" fmla="*/ 72 w 9144072"/>
                  <a:gd name="connsiteY12-734" fmla="*/ 4537936 h 5552655"/>
                  <a:gd name="connsiteX13-735" fmla="*/ 327875 w 9144072"/>
                  <a:gd name="connsiteY13-736" fmla="*/ 2984739 h 5552655"/>
                  <a:gd name="connsiteX14-737" fmla="*/ 72 w 9144072"/>
                  <a:gd name="connsiteY14-738" fmla="*/ 1280036 h 5552655"/>
                  <a:gd name="connsiteX0-739" fmla="*/ 72 w 9144072"/>
                  <a:gd name="connsiteY0-740" fmla="*/ 1280036 h 5655267"/>
                  <a:gd name="connsiteX1-741" fmla="*/ 814572 w 9144072"/>
                  <a:gd name="connsiteY1-742" fmla="*/ 465536 h 5655267"/>
                  <a:gd name="connsiteX2-743" fmla="*/ 3105580 w 9144072"/>
                  <a:gd name="connsiteY2-744" fmla="*/ 0 h 5655267"/>
                  <a:gd name="connsiteX3-745" fmla="*/ 5986804 w 9144072"/>
                  <a:gd name="connsiteY3-746" fmla="*/ 414068 h 5655267"/>
                  <a:gd name="connsiteX4-747" fmla="*/ 8277814 w 9144072"/>
                  <a:gd name="connsiteY4-748" fmla="*/ 206743 h 5655267"/>
                  <a:gd name="connsiteX5-749" fmla="*/ 9144072 w 9144072"/>
                  <a:gd name="connsiteY5-750" fmla="*/ 1280036 h 5655267"/>
                  <a:gd name="connsiteX6-751" fmla="*/ 8919784 w 9144072"/>
                  <a:gd name="connsiteY6-752" fmla="*/ 3260785 h 5655267"/>
                  <a:gd name="connsiteX7-753" fmla="*/ 9144072 w 9144072"/>
                  <a:gd name="connsiteY7-754" fmla="*/ 4486177 h 5655267"/>
                  <a:gd name="connsiteX8-755" fmla="*/ 8329572 w 9144072"/>
                  <a:gd name="connsiteY8-756" fmla="*/ 5507712 h 5655267"/>
                  <a:gd name="connsiteX9-757" fmla="*/ 5867734 w 9144072"/>
                  <a:gd name="connsiteY9-758" fmla="*/ 5434641 h 5655267"/>
                  <a:gd name="connsiteX10-759" fmla="*/ 2973790 w 9144072"/>
                  <a:gd name="connsiteY10-760" fmla="*/ 5503653 h 5655267"/>
                  <a:gd name="connsiteX11-761" fmla="*/ 814572 w 9144072"/>
                  <a:gd name="connsiteY11-762" fmla="*/ 5352436 h 5655267"/>
                  <a:gd name="connsiteX12-763" fmla="*/ 72 w 9144072"/>
                  <a:gd name="connsiteY12-764" fmla="*/ 4537936 h 5655267"/>
                  <a:gd name="connsiteX13-765" fmla="*/ 327875 w 9144072"/>
                  <a:gd name="connsiteY13-766" fmla="*/ 2984739 h 5655267"/>
                  <a:gd name="connsiteX14-767" fmla="*/ 72 w 9144072"/>
                  <a:gd name="connsiteY14-768" fmla="*/ 1280036 h 56552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59" y="connsiteY10-60"/>
                  </a:cxn>
                  <a:cxn ang="0">
                    <a:pos x="connsiteX11-105" y="connsiteY11-106"/>
                  </a:cxn>
                  <a:cxn ang="0">
                    <a:pos x="connsiteX12-131" y="connsiteY12-132"/>
                  </a:cxn>
                  <a:cxn ang="0">
                    <a:pos x="connsiteX13-211" y="connsiteY13-212"/>
                  </a:cxn>
                  <a:cxn ang="0">
                    <a:pos x="connsiteX14-437" y="connsiteY14-438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pattFill prst="pct5">
                <a:fgClr>
                  <a:schemeClr val="bg1"/>
                </a:fgClr>
                <a:bgClr>
                  <a:schemeClr val="accent4">
                    <a:lumMod val="60000"/>
                    <a:lumOff val="4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" name="สี่เหลี่ยมผืนผ้ามุมมน 2"/>
              <p:cNvSpPr/>
              <p:nvPr/>
            </p:nvSpPr>
            <p:spPr>
              <a:xfrm>
                <a:off x="1027384" y="684748"/>
                <a:ext cx="10448355" cy="565526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-1" fmla="*/ 72 w 9144072"/>
                  <a:gd name="connsiteY0-2" fmla="*/ 814500 h 4886900"/>
                  <a:gd name="connsiteX1-3" fmla="*/ 814572 w 9144072"/>
                  <a:gd name="connsiteY1-4" fmla="*/ 0 h 4886900"/>
                  <a:gd name="connsiteX2-5" fmla="*/ 8329572 w 9144072"/>
                  <a:gd name="connsiteY2-6" fmla="*/ 0 h 4886900"/>
                  <a:gd name="connsiteX3-7" fmla="*/ 9144072 w 9144072"/>
                  <a:gd name="connsiteY3-8" fmla="*/ 814500 h 4886900"/>
                  <a:gd name="connsiteX4-9" fmla="*/ 9144072 w 9144072"/>
                  <a:gd name="connsiteY4-10" fmla="*/ 4072400 h 4886900"/>
                  <a:gd name="connsiteX5-11" fmla="*/ 8329572 w 9144072"/>
                  <a:gd name="connsiteY5-12" fmla="*/ 4886900 h 4886900"/>
                  <a:gd name="connsiteX6-13" fmla="*/ 814572 w 9144072"/>
                  <a:gd name="connsiteY6-14" fmla="*/ 4886900 h 4886900"/>
                  <a:gd name="connsiteX7-15" fmla="*/ 72 w 9144072"/>
                  <a:gd name="connsiteY7-16" fmla="*/ 4072400 h 4886900"/>
                  <a:gd name="connsiteX8-17" fmla="*/ 327875 w 9144072"/>
                  <a:gd name="connsiteY8-18" fmla="*/ 2519203 h 4886900"/>
                  <a:gd name="connsiteX9" fmla="*/ 72 w 9144072"/>
                  <a:gd name="connsiteY9" fmla="*/ 814500 h 4886900"/>
                  <a:gd name="connsiteX0-19" fmla="*/ 72 w 9144072"/>
                  <a:gd name="connsiteY0-20" fmla="*/ 814500 h 4886900"/>
                  <a:gd name="connsiteX1-21" fmla="*/ 814572 w 9144072"/>
                  <a:gd name="connsiteY1-22" fmla="*/ 0 h 4886900"/>
                  <a:gd name="connsiteX2-23" fmla="*/ 8329572 w 9144072"/>
                  <a:gd name="connsiteY2-24" fmla="*/ 0 h 4886900"/>
                  <a:gd name="connsiteX3-25" fmla="*/ 9144072 w 9144072"/>
                  <a:gd name="connsiteY3-26" fmla="*/ 814500 h 4886900"/>
                  <a:gd name="connsiteX4-27" fmla="*/ 9144072 w 9144072"/>
                  <a:gd name="connsiteY4-28" fmla="*/ 4072400 h 4886900"/>
                  <a:gd name="connsiteX5-29" fmla="*/ 8329572 w 9144072"/>
                  <a:gd name="connsiteY5-30" fmla="*/ 4886900 h 4886900"/>
                  <a:gd name="connsiteX6-31" fmla="*/ 3157339 w 9144072"/>
                  <a:gd name="connsiteY6-32" fmla="*/ 4572290 h 4886900"/>
                  <a:gd name="connsiteX7-33" fmla="*/ 814572 w 9144072"/>
                  <a:gd name="connsiteY7-34" fmla="*/ 4886900 h 4886900"/>
                  <a:gd name="connsiteX8-35" fmla="*/ 72 w 9144072"/>
                  <a:gd name="connsiteY8-36" fmla="*/ 4072400 h 4886900"/>
                  <a:gd name="connsiteX9-37" fmla="*/ 327875 w 9144072"/>
                  <a:gd name="connsiteY9-38" fmla="*/ 2519203 h 4886900"/>
                  <a:gd name="connsiteX10" fmla="*/ 72 w 9144072"/>
                  <a:gd name="connsiteY10" fmla="*/ 814500 h 4886900"/>
                  <a:gd name="connsiteX0-39" fmla="*/ 72 w 9144072"/>
                  <a:gd name="connsiteY0-40" fmla="*/ 814500 h 4886900"/>
                  <a:gd name="connsiteX1-41" fmla="*/ 814572 w 9144072"/>
                  <a:gd name="connsiteY1-42" fmla="*/ 0 h 4886900"/>
                  <a:gd name="connsiteX2-43" fmla="*/ 8329572 w 9144072"/>
                  <a:gd name="connsiteY2-44" fmla="*/ 0 h 4886900"/>
                  <a:gd name="connsiteX3-45" fmla="*/ 9144072 w 9144072"/>
                  <a:gd name="connsiteY3-46" fmla="*/ 814500 h 4886900"/>
                  <a:gd name="connsiteX4-47" fmla="*/ 9144072 w 9144072"/>
                  <a:gd name="connsiteY4-48" fmla="*/ 4020641 h 4886900"/>
                  <a:gd name="connsiteX5-49" fmla="*/ 8329572 w 9144072"/>
                  <a:gd name="connsiteY5-50" fmla="*/ 4886900 h 4886900"/>
                  <a:gd name="connsiteX6-51" fmla="*/ 3157339 w 9144072"/>
                  <a:gd name="connsiteY6-52" fmla="*/ 4572290 h 4886900"/>
                  <a:gd name="connsiteX7-53" fmla="*/ 814572 w 9144072"/>
                  <a:gd name="connsiteY7-54" fmla="*/ 4886900 h 4886900"/>
                  <a:gd name="connsiteX8-55" fmla="*/ 72 w 9144072"/>
                  <a:gd name="connsiteY8-56" fmla="*/ 4072400 h 4886900"/>
                  <a:gd name="connsiteX9-57" fmla="*/ 327875 w 9144072"/>
                  <a:gd name="connsiteY9-58" fmla="*/ 2519203 h 4886900"/>
                  <a:gd name="connsiteX10-59" fmla="*/ 72 w 9144072"/>
                  <a:gd name="connsiteY10-60" fmla="*/ 814500 h 4886900"/>
                  <a:gd name="connsiteX0-61" fmla="*/ 72 w 9144072"/>
                  <a:gd name="connsiteY0-62" fmla="*/ 814500 h 4886900"/>
                  <a:gd name="connsiteX1-63" fmla="*/ 814572 w 9144072"/>
                  <a:gd name="connsiteY1-64" fmla="*/ 0 h 4886900"/>
                  <a:gd name="connsiteX2-65" fmla="*/ 8329572 w 9144072"/>
                  <a:gd name="connsiteY2-66" fmla="*/ 0 h 4886900"/>
                  <a:gd name="connsiteX3-67" fmla="*/ 9144072 w 9144072"/>
                  <a:gd name="connsiteY3-68" fmla="*/ 814500 h 4886900"/>
                  <a:gd name="connsiteX4-69" fmla="*/ 8919784 w 9144072"/>
                  <a:gd name="connsiteY4-70" fmla="*/ 2795249 h 4886900"/>
                  <a:gd name="connsiteX5-71" fmla="*/ 9144072 w 9144072"/>
                  <a:gd name="connsiteY5-72" fmla="*/ 4020641 h 4886900"/>
                  <a:gd name="connsiteX6-73" fmla="*/ 8329572 w 9144072"/>
                  <a:gd name="connsiteY6-74" fmla="*/ 4886900 h 4886900"/>
                  <a:gd name="connsiteX7-75" fmla="*/ 3157339 w 9144072"/>
                  <a:gd name="connsiteY7-76" fmla="*/ 4572290 h 4886900"/>
                  <a:gd name="connsiteX8-77" fmla="*/ 814572 w 9144072"/>
                  <a:gd name="connsiteY8-78" fmla="*/ 4886900 h 4886900"/>
                  <a:gd name="connsiteX9-79" fmla="*/ 72 w 9144072"/>
                  <a:gd name="connsiteY9-80" fmla="*/ 4072400 h 4886900"/>
                  <a:gd name="connsiteX10-81" fmla="*/ 327875 w 9144072"/>
                  <a:gd name="connsiteY10-82" fmla="*/ 2519203 h 4886900"/>
                  <a:gd name="connsiteX11" fmla="*/ 72 w 9144072"/>
                  <a:gd name="connsiteY11" fmla="*/ 814500 h 4886900"/>
                  <a:gd name="connsiteX0-83" fmla="*/ 72 w 9144072"/>
                  <a:gd name="connsiteY0-84" fmla="*/ 814500 h 4886900"/>
                  <a:gd name="connsiteX1-85" fmla="*/ 814572 w 9144072"/>
                  <a:gd name="connsiteY1-86" fmla="*/ 0 h 4886900"/>
                  <a:gd name="connsiteX2-87" fmla="*/ 4744599 w 9144072"/>
                  <a:gd name="connsiteY2-88" fmla="*/ 310841 h 4886900"/>
                  <a:gd name="connsiteX3-89" fmla="*/ 8329572 w 9144072"/>
                  <a:gd name="connsiteY3-90" fmla="*/ 0 h 4886900"/>
                  <a:gd name="connsiteX4-91" fmla="*/ 9144072 w 9144072"/>
                  <a:gd name="connsiteY4-92" fmla="*/ 814500 h 4886900"/>
                  <a:gd name="connsiteX5-93" fmla="*/ 8919784 w 9144072"/>
                  <a:gd name="connsiteY5-94" fmla="*/ 2795249 h 4886900"/>
                  <a:gd name="connsiteX6-95" fmla="*/ 9144072 w 9144072"/>
                  <a:gd name="connsiteY6-96" fmla="*/ 4020641 h 4886900"/>
                  <a:gd name="connsiteX7-97" fmla="*/ 8329572 w 9144072"/>
                  <a:gd name="connsiteY7-98" fmla="*/ 4886900 h 4886900"/>
                  <a:gd name="connsiteX8-99" fmla="*/ 3157339 w 9144072"/>
                  <a:gd name="connsiteY8-100" fmla="*/ 4572290 h 4886900"/>
                  <a:gd name="connsiteX9-101" fmla="*/ 814572 w 9144072"/>
                  <a:gd name="connsiteY9-102" fmla="*/ 4886900 h 4886900"/>
                  <a:gd name="connsiteX10-103" fmla="*/ 72 w 9144072"/>
                  <a:gd name="connsiteY10-104" fmla="*/ 4072400 h 4886900"/>
                  <a:gd name="connsiteX11-105" fmla="*/ 327875 w 9144072"/>
                  <a:gd name="connsiteY11-106" fmla="*/ 2519203 h 4886900"/>
                  <a:gd name="connsiteX12" fmla="*/ 72 w 9144072"/>
                  <a:gd name="connsiteY12" fmla="*/ 814500 h 4886900"/>
                  <a:gd name="connsiteX0-107" fmla="*/ 72 w 9144072"/>
                  <a:gd name="connsiteY0-108" fmla="*/ 814500 h 4886900"/>
                  <a:gd name="connsiteX1-109" fmla="*/ 814572 w 9144072"/>
                  <a:gd name="connsiteY1-110" fmla="*/ 0 h 4886900"/>
                  <a:gd name="connsiteX2-111" fmla="*/ 5538229 w 9144072"/>
                  <a:gd name="connsiteY2-112" fmla="*/ 224577 h 4886900"/>
                  <a:gd name="connsiteX3-113" fmla="*/ 8329572 w 9144072"/>
                  <a:gd name="connsiteY3-114" fmla="*/ 0 h 4886900"/>
                  <a:gd name="connsiteX4-115" fmla="*/ 9144072 w 9144072"/>
                  <a:gd name="connsiteY4-116" fmla="*/ 814500 h 4886900"/>
                  <a:gd name="connsiteX5-117" fmla="*/ 8919784 w 9144072"/>
                  <a:gd name="connsiteY5-118" fmla="*/ 2795249 h 4886900"/>
                  <a:gd name="connsiteX6-119" fmla="*/ 9144072 w 9144072"/>
                  <a:gd name="connsiteY6-120" fmla="*/ 4020641 h 4886900"/>
                  <a:gd name="connsiteX7-121" fmla="*/ 8329572 w 9144072"/>
                  <a:gd name="connsiteY7-122" fmla="*/ 4886900 h 4886900"/>
                  <a:gd name="connsiteX8-123" fmla="*/ 3157339 w 9144072"/>
                  <a:gd name="connsiteY8-124" fmla="*/ 4572290 h 4886900"/>
                  <a:gd name="connsiteX9-125" fmla="*/ 814572 w 9144072"/>
                  <a:gd name="connsiteY9-126" fmla="*/ 4886900 h 4886900"/>
                  <a:gd name="connsiteX10-127" fmla="*/ 72 w 9144072"/>
                  <a:gd name="connsiteY10-128" fmla="*/ 4072400 h 4886900"/>
                  <a:gd name="connsiteX11-129" fmla="*/ 327875 w 9144072"/>
                  <a:gd name="connsiteY11-130" fmla="*/ 2519203 h 4886900"/>
                  <a:gd name="connsiteX12-131" fmla="*/ 72 w 9144072"/>
                  <a:gd name="connsiteY12-132" fmla="*/ 814500 h 4886900"/>
                  <a:gd name="connsiteX0-133" fmla="*/ 72 w 9144072"/>
                  <a:gd name="connsiteY0-134" fmla="*/ 1280036 h 5352436"/>
                  <a:gd name="connsiteX1-135" fmla="*/ 814572 w 9144072"/>
                  <a:gd name="connsiteY1-136" fmla="*/ 465536 h 5352436"/>
                  <a:gd name="connsiteX2-137" fmla="*/ 3105580 w 9144072"/>
                  <a:gd name="connsiteY2-138" fmla="*/ 0 h 5352436"/>
                  <a:gd name="connsiteX3-139" fmla="*/ 8329572 w 9144072"/>
                  <a:gd name="connsiteY3-140" fmla="*/ 465536 h 5352436"/>
                  <a:gd name="connsiteX4-141" fmla="*/ 9144072 w 9144072"/>
                  <a:gd name="connsiteY4-142" fmla="*/ 1280036 h 5352436"/>
                  <a:gd name="connsiteX5-143" fmla="*/ 8919784 w 9144072"/>
                  <a:gd name="connsiteY5-144" fmla="*/ 3260785 h 5352436"/>
                  <a:gd name="connsiteX6-145" fmla="*/ 9144072 w 9144072"/>
                  <a:gd name="connsiteY6-146" fmla="*/ 4486177 h 5352436"/>
                  <a:gd name="connsiteX7-147" fmla="*/ 8329572 w 9144072"/>
                  <a:gd name="connsiteY7-148" fmla="*/ 5352436 h 5352436"/>
                  <a:gd name="connsiteX8-149" fmla="*/ 3157339 w 9144072"/>
                  <a:gd name="connsiteY8-150" fmla="*/ 5037826 h 5352436"/>
                  <a:gd name="connsiteX9-151" fmla="*/ 814572 w 9144072"/>
                  <a:gd name="connsiteY9-152" fmla="*/ 5352436 h 5352436"/>
                  <a:gd name="connsiteX10-153" fmla="*/ 72 w 9144072"/>
                  <a:gd name="connsiteY10-154" fmla="*/ 4537936 h 5352436"/>
                  <a:gd name="connsiteX11-155" fmla="*/ 327875 w 9144072"/>
                  <a:gd name="connsiteY11-156" fmla="*/ 2984739 h 5352436"/>
                  <a:gd name="connsiteX12-157" fmla="*/ 72 w 9144072"/>
                  <a:gd name="connsiteY12-158" fmla="*/ 1280036 h 5352436"/>
                  <a:gd name="connsiteX0-159" fmla="*/ 72 w 9144072"/>
                  <a:gd name="connsiteY0-160" fmla="*/ 1280036 h 5352436"/>
                  <a:gd name="connsiteX1-161" fmla="*/ 814572 w 9144072"/>
                  <a:gd name="connsiteY1-162" fmla="*/ 465536 h 5352436"/>
                  <a:gd name="connsiteX2-163" fmla="*/ 3105580 w 9144072"/>
                  <a:gd name="connsiteY2-164" fmla="*/ 0 h 5352436"/>
                  <a:gd name="connsiteX3-165" fmla="*/ 5917792 w 9144072"/>
                  <a:gd name="connsiteY3-166" fmla="*/ 483079 h 5352436"/>
                  <a:gd name="connsiteX4-167" fmla="*/ 8329572 w 9144072"/>
                  <a:gd name="connsiteY4-168" fmla="*/ 465536 h 5352436"/>
                  <a:gd name="connsiteX5-169" fmla="*/ 9144072 w 9144072"/>
                  <a:gd name="connsiteY5-170" fmla="*/ 1280036 h 5352436"/>
                  <a:gd name="connsiteX6-171" fmla="*/ 8919784 w 9144072"/>
                  <a:gd name="connsiteY6-172" fmla="*/ 3260785 h 5352436"/>
                  <a:gd name="connsiteX7-173" fmla="*/ 9144072 w 9144072"/>
                  <a:gd name="connsiteY7-174" fmla="*/ 4486177 h 5352436"/>
                  <a:gd name="connsiteX8-175" fmla="*/ 8329572 w 9144072"/>
                  <a:gd name="connsiteY8-176" fmla="*/ 5352436 h 5352436"/>
                  <a:gd name="connsiteX9-177" fmla="*/ 3157339 w 9144072"/>
                  <a:gd name="connsiteY9-178" fmla="*/ 5037826 h 5352436"/>
                  <a:gd name="connsiteX10-179" fmla="*/ 814572 w 9144072"/>
                  <a:gd name="connsiteY10-180" fmla="*/ 5352436 h 5352436"/>
                  <a:gd name="connsiteX11-181" fmla="*/ 72 w 9144072"/>
                  <a:gd name="connsiteY11-182" fmla="*/ 4537936 h 5352436"/>
                  <a:gd name="connsiteX12-183" fmla="*/ 327875 w 9144072"/>
                  <a:gd name="connsiteY12-184" fmla="*/ 2984739 h 5352436"/>
                  <a:gd name="connsiteX13" fmla="*/ 72 w 9144072"/>
                  <a:gd name="connsiteY13" fmla="*/ 1280036 h 5352436"/>
                  <a:gd name="connsiteX0-185" fmla="*/ 72 w 9144072"/>
                  <a:gd name="connsiteY0-186" fmla="*/ 1280036 h 5352436"/>
                  <a:gd name="connsiteX1-187" fmla="*/ 814572 w 9144072"/>
                  <a:gd name="connsiteY1-188" fmla="*/ 465536 h 5352436"/>
                  <a:gd name="connsiteX2-189" fmla="*/ 3105580 w 9144072"/>
                  <a:gd name="connsiteY2-190" fmla="*/ 0 h 5352436"/>
                  <a:gd name="connsiteX3-191" fmla="*/ 5917792 w 9144072"/>
                  <a:gd name="connsiteY3-192" fmla="*/ 483079 h 5352436"/>
                  <a:gd name="connsiteX4-193" fmla="*/ 8277814 w 9144072"/>
                  <a:gd name="connsiteY4-194" fmla="*/ 206743 h 5352436"/>
                  <a:gd name="connsiteX5-195" fmla="*/ 9144072 w 9144072"/>
                  <a:gd name="connsiteY5-196" fmla="*/ 1280036 h 5352436"/>
                  <a:gd name="connsiteX6-197" fmla="*/ 8919784 w 9144072"/>
                  <a:gd name="connsiteY6-198" fmla="*/ 3260785 h 5352436"/>
                  <a:gd name="connsiteX7-199" fmla="*/ 9144072 w 9144072"/>
                  <a:gd name="connsiteY7-200" fmla="*/ 4486177 h 5352436"/>
                  <a:gd name="connsiteX8-201" fmla="*/ 8329572 w 9144072"/>
                  <a:gd name="connsiteY8-202" fmla="*/ 5352436 h 5352436"/>
                  <a:gd name="connsiteX9-203" fmla="*/ 3157339 w 9144072"/>
                  <a:gd name="connsiteY9-204" fmla="*/ 5037826 h 5352436"/>
                  <a:gd name="connsiteX10-205" fmla="*/ 814572 w 9144072"/>
                  <a:gd name="connsiteY10-206" fmla="*/ 5352436 h 5352436"/>
                  <a:gd name="connsiteX11-207" fmla="*/ 72 w 9144072"/>
                  <a:gd name="connsiteY11-208" fmla="*/ 4537936 h 5352436"/>
                  <a:gd name="connsiteX12-209" fmla="*/ 327875 w 9144072"/>
                  <a:gd name="connsiteY12-210" fmla="*/ 2984739 h 5352436"/>
                  <a:gd name="connsiteX13-211" fmla="*/ 72 w 9144072"/>
                  <a:gd name="connsiteY13-212" fmla="*/ 1280036 h 5352436"/>
                  <a:gd name="connsiteX0-213" fmla="*/ 72 w 9144072"/>
                  <a:gd name="connsiteY0-214" fmla="*/ 1280036 h 5352436"/>
                  <a:gd name="connsiteX1-215" fmla="*/ 814572 w 9144072"/>
                  <a:gd name="connsiteY1-216" fmla="*/ 465536 h 5352436"/>
                  <a:gd name="connsiteX2-217" fmla="*/ 3105580 w 9144072"/>
                  <a:gd name="connsiteY2-218" fmla="*/ 0 h 5352436"/>
                  <a:gd name="connsiteX3-219" fmla="*/ 5986804 w 9144072"/>
                  <a:gd name="connsiteY3-220" fmla="*/ 414068 h 5352436"/>
                  <a:gd name="connsiteX4-221" fmla="*/ 8277814 w 9144072"/>
                  <a:gd name="connsiteY4-222" fmla="*/ 206743 h 5352436"/>
                  <a:gd name="connsiteX5-223" fmla="*/ 9144072 w 9144072"/>
                  <a:gd name="connsiteY5-224" fmla="*/ 1280036 h 5352436"/>
                  <a:gd name="connsiteX6-225" fmla="*/ 8919784 w 9144072"/>
                  <a:gd name="connsiteY6-226" fmla="*/ 3260785 h 5352436"/>
                  <a:gd name="connsiteX7-227" fmla="*/ 9144072 w 9144072"/>
                  <a:gd name="connsiteY7-228" fmla="*/ 4486177 h 5352436"/>
                  <a:gd name="connsiteX8-229" fmla="*/ 8329572 w 9144072"/>
                  <a:gd name="connsiteY8-230" fmla="*/ 5352436 h 5352436"/>
                  <a:gd name="connsiteX9-231" fmla="*/ 3157339 w 9144072"/>
                  <a:gd name="connsiteY9-232" fmla="*/ 5037826 h 5352436"/>
                  <a:gd name="connsiteX10-233" fmla="*/ 814572 w 9144072"/>
                  <a:gd name="connsiteY10-234" fmla="*/ 5352436 h 5352436"/>
                  <a:gd name="connsiteX11-235" fmla="*/ 72 w 9144072"/>
                  <a:gd name="connsiteY11-236" fmla="*/ 4537936 h 5352436"/>
                  <a:gd name="connsiteX12-237" fmla="*/ 327875 w 9144072"/>
                  <a:gd name="connsiteY12-238" fmla="*/ 2984739 h 5352436"/>
                  <a:gd name="connsiteX13-239" fmla="*/ 72 w 9144072"/>
                  <a:gd name="connsiteY13-240" fmla="*/ 1280036 h 5352436"/>
                  <a:gd name="connsiteX0-241" fmla="*/ 72 w 9144072"/>
                  <a:gd name="connsiteY0-242" fmla="*/ 1280036 h 5352436"/>
                  <a:gd name="connsiteX1-243" fmla="*/ 814572 w 9144072"/>
                  <a:gd name="connsiteY1-244" fmla="*/ 465536 h 5352436"/>
                  <a:gd name="connsiteX2-245" fmla="*/ 3105580 w 9144072"/>
                  <a:gd name="connsiteY2-246" fmla="*/ 0 h 5352436"/>
                  <a:gd name="connsiteX3-247" fmla="*/ 5986804 w 9144072"/>
                  <a:gd name="connsiteY3-248" fmla="*/ 414068 h 5352436"/>
                  <a:gd name="connsiteX4-249" fmla="*/ 8277814 w 9144072"/>
                  <a:gd name="connsiteY4-250" fmla="*/ 206743 h 5352436"/>
                  <a:gd name="connsiteX5-251" fmla="*/ 9144072 w 9144072"/>
                  <a:gd name="connsiteY5-252" fmla="*/ 1280036 h 5352436"/>
                  <a:gd name="connsiteX6-253" fmla="*/ 8919784 w 9144072"/>
                  <a:gd name="connsiteY6-254" fmla="*/ 3260785 h 5352436"/>
                  <a:gd name="connsiteX7-255" fmla="*/ 9144072 w 9144072"/>
                  <a:gd name="connsiteY7-256" fmla="*/ 4486177 h 5352436"/>
                  <a:gd name="connsiteX8-257" fmla="*/ 8329572 w 9144072"/>
                  <a:gd name="connsiteY8-258" fmla="*/ 5352436 h 5352436"/>
                  <a:gd name="connsiteX9-259" fmla="*/ 3157339 w 9144072"/>
                  <a:gd name="connsiteY9-260" fmla="*/ 5037826 h 5352436"/>
                  <a:gd name="connsiteX10-261" fmla="*/ 814572 w 9144072"/>
                  <a:gd name="connsiteY10-262" fmla="*/ 5352436 h 5352436"/>
                  <a:gd name="connsiteX11-263" fmla="*/ 72 w 9144072"/>
                  <a:gd name="connsiteY11-264" fmla="*/ 4537936 h 5352436"/>
                  <a:gd name="connsiteX12-265" fmla="*/ 327875 w 9144072"/>
                  <a:gd name="connsiteY12-266" fmla="*/ 2984739 h 5352436"/>
                  <a:gd name="connsiteX13-267" fmla="*/ 72 w 9144072"/>
                  <a:gd name="connsiteY13-268" fmla="*/ 1280036 h 5352436"/>
                  <a:gd name="connsiteX0-269" fmla="*/ 72 w 9144072"/>
                  <a:gd name="connsiteY0-270" fmla="*/ 1280036 h 5352436"/>
                  <a:gd name="connsiteX1-271" fmla="*/ 814572 w 9144072"/>
                  <a:gd name="connsiteY1-272" fmla="*/ 465536 h 5352436"/>
                  <a:gd name="connsiteX2-273" fmla="*/ 3105580 w 9144072"/>
                  <a:gd name="connsiteY2-274" fmla="*/ 0 h 5352436"/>
                  <a:gd name="connsiteX3-275" fmla="*/ 5986804 w 9144072"/>
                  <a:gd name="connsiteY3-276" fmla="*/ 414068 h 5352436"/>
                  <a:gd name="connsiteX4-277" fmla="*/ 8277814 w 9144072"/>
                  <a:gd name="connsiteY4-278" fmla="*/ 206743 h 5352436"/>
                  <a:gd name="connsiteX5-279" fmla="*/ 9144072 w 9144072"/>
                  <a:gd name="connsiteY5-280" fmla="*/ 1280036 h 5352436"/>
                  <a:gd name="connsiteX6-281" fmla="*/ 8919784 w 9144072"/>
                  <a:gd name="connsiteY6-282" fmla="*/ 3260785 h 5352436"/>
                  <a:gd name="connsiteX7-283" fmla="*/ 9144072 w 9144072"/>
                  <a:gd name="connsiteY7-284" fmla="*/ 4486177 h 5352436"/>
                  <a:gd name="connsiteX8-285" fmla="*/ 8329572 w 9144072"/>
                  <a:gd name="connsiteY8-286" fmla="*/ 5352436 h 5352436"/>
                  <a:gd name="connsiteX9-287" fmla="*/ 3157339 w 9144072"/>
                  <a:gd name="connsiteY9-288" fmla="*/ 5037826 h 5352436"/>
                  <a:gd name="connsiteX10-289" fmla="*/ 814572 w 9144072"/>
                  <a:gd name="connsiteY10-290" fmla="*/ 5352436 h 5352436"/>
                  <a:gd name="connsiteX11-291" fmla="*/ 72 w 9144072"/>
                  <a:gd name="connsiteY11-292" fmla="*/ 4537936 h 5352436"/>
                  <a:gd name="connsiteX12-293" fmla="*/ 327875 w 9144072"/>
                  <a:gd name="connsiteY12-294" fmla="*/ 2984739 h 5352436"/>
                  <a:gd name="connsiteX13-295" fmla="*/ 72 w 9144072"/>
                  <a:gd name="connsiteY13-296" fmla="*/ 1280036 h 5352436"/>
                  <a:gd name="connsiteX0-297" fmla="*/ 72 w 9144072"/>
                  <a:gd name="connsiteY0-298" fmla="*/ 1280036 h 5352436"/>
                  <a:gd name="connsiteX1-299" fmla="*/ 814572 w 9144072"/>
                  <a:gd name="connsiteY1-300" fmla="*/ 465536 h 5352436"/>
                  <a:gd name="connsiteX2-301" fmla="*/ 3105580 w 9144072"/>
                  <a:gd name="connsiteY2-302" fmla="*/ 0 h 5352436"/>
                  <a:gd name="connsiteX3-303" fmla="*/ 5986804 w 9144072"/>
                  <a:gd name="connsiteY3-304" fmla="*/ 414068 h 5352436"/>
                  <a:gd name="connsiteX4-305" fmla="*/ 8277814 w 9144072"/>
                  <a:gd name="connsiteY4-306" fmla="*/ 206743 h 5352436"/>
                  <a:gd name="connsiteX5-307" fmla="*/ 9144072 w 9144072"/>
                  <a:gd name="connsiteY5-308" fmla="*/ 1280036 h 5352436"/>
                  <a:gd name="connsiteX6-309" fmla="*/ 8919784 w 9144072"/>
                  <a:gd name="connsiteY6-310" fmla="*/ 3260785 h 5352436"/>
                  <a:gd name="connsiteX7-311" fmla="*/ 9144072 w 9144072"/>
                  <a:gd name="connsiteY7-312" fmla="*/ 4486177 h 5352436"/>
                  <a:gd name="connsiteX8-313" fmla="*/ 8329572 w 9144072"/>
                  <a:gd name="connsiteY8-314" fmla="*/ 5352436 h 5352436"/>
                  <a:gd name="connsiteX9-315" fmla="*/ 3157339 w 9144072"/>
                  <a:gd name="connsiteY9-316" fmla="*/ 5037826 h 5352436"/>
                  <a:gd name="connsiteX10-317" fmla="*/ 814572 w 9144072"/>
                  <a:gd name="connsiteY10-318" fmla="*/ 5352436 h 5352436"/>
                  <a:gd name="connsiteX11-319" fmla="*/ 72 w 9144072"/>
                  <a:gd name="connsiteY11-320" fmla="*/ 4537936 h 5352436"/>
                  <a:gd name="connsiteX12-321" fmla="*/ 327875 w 9144072"/>
                  <a:gd name="connsiteY12-322" fmla="*/ 2984739 h 5352436"/>
                  <a:gd name="connsiteX13-323" fmla="*/ 72 w 9144072"/>
                  <a:gd name="connsiteY13-324" fmla="*/ 1280036 h 5352436"/>
                  <a:gd name="connsiteX0-325" fmla="*/ 72 w 9144072"/>
                  <a:gd name="connsiteY0-326" fmla="*/ 1280036 h 5352436"/>
                  <a:gd name="connsiteX1-327" fmla="*/ 814572 w 9144072"/>
                  <a:gd name="connsiteY1-328" fmla="*/ 465536 h 5352436"/>
                  <a:gd name="connsiteX2-329" fmla="*/ 3105580 w 9144072"/>
                  <a:gd name="connsiteY2-330" fmla="*/ 0 h 5352436"/>
                  <a:gd name="connsiteX3-331" fmla="*/ 5986804 w 9144072"/>
                  <a:gd name="connsiteY3-332" fmla="*/ 414068 h 5352436"/>
                  <a:gd name="connsiteX4-333" fmla="*/ 8277814 w 9144072"/>
                  <a:gd name="connsiteY4-334" fmla="*/ 206743 h 5352436"/>
                  <a:gd name="connsiteX5-335" fmla="*/ 9144072 w 9144072"/>
                  <a:gd name="connsiteY5-336" fmla="*/ 1280036 h 5352436"/>
                  <a:gd name="connsiteX6-337" fmla="*/ 8919784 w 9144072"/>
                  <a:gd name="connsiteY6-338" fmla="*/ 3260785 h 5352436"/>
                  <a:gd name="connsiteX7-339" fmla="*/ 9144072 w 9144072"/>
                  <a:gd name="connsiteY7-340" fmla="*/ 4486177 h 5352436"/>
                  <a:gd name="connsiteX8-341" fmla="*/ 8329572 w 9144072"/>
                  <a:gd name="connsiteY8-342" fmla="*/ 5352436 h 5352436"/>
                  <a:gd name="connsiteX9-343" fmla="*/ 3157339 w 9144072"/>
                  <a:gd name="connsiteY9-344" fmla="*/ 5037826 h 5352436"/>
                  <a:gd name="connsiteX10-345" fmla="*/ 814572 w 9144072"/>
                  <a:gd name="connsiteY10-346" fmla="*/ 5352436 h 5352436"/>
                  <a:gd name="connsiteX11-347" fmla="*/ 72 w 9144072"/>
                  <a:gd name="connsiteY11-348" fmla="*/ 4537936 h 5352436"/>
                  <a:gd name="connsiteX12-349" fmla="*/ 327875 w 9144072"/>
                  <a:gd name="connsiteY12-350" fmla="*/ 2984739 h 5352436"/>
                  <a:gd name="connsiteX13-351" fmla="*/ 72 w 9144072"/>
                  <a:gd name="connsiteY13-352" fmla="*/ 1280036 h 5352436"/>
                  <a:gd name="connsiteX0-353" fmla="*/ 72 w 9144072"/>
                  <a:gd name="connsiteY0-354" fmla="*/ 1280036 h 5352436"/>
                  <a:gd name="connsiteX1-355" fmla="*/ 814572 w 9144072"/>
                  <a:gd name="connsiteY1-356" fmla="*/ 465536 h 5352436"/>
                  <a:gd name="connsiteX2-357" fmla="*/ 3105580 w 9144072"/>
                  <a:gd name="connsiteY2-358" fmla="*/ 0 h 5352436"/>
                  <a:gd name="connsiteX3-359" fmla="*/ 5986804 w 9144072"/>
                  <a:gd name="connsiteY3-360" fmla="*/ 414068 h 5352436"/>
                  <a:gd name="connsiteX4-361" fmla="*/ 8277814 w 9144072"/>
                  <a:gd name="connsiteY4-362" fmla="*/ 206743 h 5352436"/>
                  <a:gd name="connsiteX5-363" fmla="*/ 9144072 w 9144072"/>
                  <a:gd name="connsiteY5-364" fmla="*/ 1280036 h 5352436"/>
                  <a:gd name="connsiteX6-365" fmla="*/ 8919784 w 9144072"/>
                  <a:gd name="connsiteY6-366" fmla="*/ 3260785 h 5352436"/>
                  <a:gd name="connsiteX7-367" fmla="*/ 9144072 w 9144072"/>
                  <a:gd name="connsiteY7-368" fmla="*/ 4486177 h 5352436"/>
                  <a:gd name="connsiteX8-369" fmla="*/ 8329572 w 9144072"/>
                  <a:gd name="connsiteY8-370" fmla="*/ 5352436 h 5352436"/>
                  <a:gd name="connsiteX9-371" fmla="*/ 3157339 w 9144072"/>
                  <a:gd name="connsiteY9-372" fmla="*/ 5037826 h 5352436"/>
                  <a:gd name="connsiteX10-373" fmla="*/ 814572 w 9144072"/>
                  <a:gd name="connsiteY10-374" fmla="*/ 5352436 h 5352436"/>
                  <a:gd name="connsiteX11-375" fmla="*/ 72 w 9144072"/>
                  <a:gd name="connsiteY11-376" fmla="*/ 4537936 h 5352436"/>
                  <a:gd name="connsiteX12-377" fmla="*/ 327875 w 9144072"/>
                  <a:gd name="connsiteY12-378" fmla="*/ 2984739 h 5352436"/>
                  <a:gd name="connsiteX13-379" fmla="*/ 72 w 9144072"/>
                  <a:gd name="connsiteY13-380" fmla="*/ 1280036 h 5352436"/>
                  <a:gd name="connsiteX0-381" fmla="*/ 72 w 9144072"/>
                  <a:gd name="connsiteY0-382" fmla="*/ 1280036 h 5550990"/>
                  <a:gd name="connsiteX1-383" fmla="*/ 814572 w 9144072"/>
                  <a:gd name="connsiteY1-384" fmla="*/ 465536 h 5550990"/>
                  <a:gd name="connsiteX2-385" fmla="*/ 3105580 w 9144072"/>
                  <a:gd name="connsiteY2-386" fmla="*/ 0 h 5550990"/>
                  <a:gd name="connsiteX3-387" fmla="*/ 5986804 w 9144072"/>
                  <a:gd name="connsiteY3-388" fmla="*/ 414068 h 5550990"/>
                  <a:gd name="connsiteX4-389" fmla="*/ 8277814 w 9144072"/>
                  <a:gd name="connsiteY4-390" fmla="*/ 206743 h 5550990"/>
                  <a:gd name="connsiteX5-391" fmla="*/ 9144072 w 9144072"/>
                  <a:gd name="connsiteY5-392" fmla="*/ 1280036 h 5550990"/>
                  <a:gd name="connsiteX6-393" fmla="*/ 8919784 w 9144072"/>
                  <a:gd name="connsiteY6-394" fmla="*/ 3260785 h 5550990"/>
                  <a:gd name="connsiteX7-395" fmla="*/ 9144072 w 9144072"/>
                  <a:gd name="connsiteY7-396" fmla="*/ 4486177 h 5550990"/>
                  <a:gd name="connsiteX8-397" fmla="*/ 8329572 w 9144072"/>
                  <a:gd name="connsiteY8-398" fmla="*/ 5352436 h 5550990"/>
                  <a:gd name="connsiteX9-399" fmla="*/ 5917792 w 9144072"/>
                  <a:gd name="connsiteY9-400" fmla="*/ 5538158 h 5550990"/>
                  <a:gd name="connsiteX10-401" fmla="*/ 3157339 w 9144072"/>
                  <a:gd name="connsiteY10-402" fmla="*/ 5037826 h 5550990"/>
                  <a:gd name="connsiteX11-403" fmla="*/ 814572 w 9144072"/>
                  <a:gd name="connsiteY11-404" fmla="*/ 5352436 h 5550990"/>
                  <a:gd name="connsiteX12-405" fmla="*/ 72 w 9144072"/>
                  <a:gd name="connsiteY12-406" fmla="*/ 4537936 h 5550990"/>
                  <a:gd name="connsiteX13-407" fmla="*/ 327875 w 9144072"/>
                  <a:gd name="connsiteY13-408" fmla="*/ 2984739 h 5550990"/>
                  <a:gd name="connsiteX14" fmla="*/ 72 w 9144072"/>
                  <a:gd name="connsiteY14" fmla="*/ 1280036 h 5550990"/>
                  <a:gd name="connsiteX0-409" fmla="*/ 72 w 9144072"/>
                  <a:gd name="connsiteY0-410" fmla="*/ 1280036 h 5545698"/>
                  <a:gd name="connsiteX1-411" fmla="*/ 814572 w 9144072"/>
                  <a:gd name="connsiteY1-412" fmla="*/ 465536 h 5545698"/>
                  <a:gd name="connsiteX2-413" fmla="*/ 3105580 w 9144072"/>
                  <a:gd name="connsiteY2-414" fmla="*/ 0 h 5545698"/>
                  <a:gd name="connsiteX3-415" fmla="*/ 5986804 w 9144072"/>
                  <a:gd name="connsiteY3-416" fmla="*/ 414068 h 5545698"/>
                  <a:gd name="connsiteX4-417" fmla="*/ 8277814 w 9144072"/>
                  <a:gd name="connsiteY4-418" fmla="*/ 206743 h 5545698"/>
                  <a:gd name="connsiteX5-419" fmla="*/ 9144072 w 9144072"/>
                  <a:gd name="connsiteY5-420" fmla="*/ 1280036 h 5545698"/>
                  <a:gd name="connsiteX6-421" fmla="*/ 8919784 w 9144072"/>
                  <a:gd name="connsiteY6-422" fmla="*/ 3260785 h 5545698"/>
                  <a:gd name="connsiteX7-423" fmla="*/ 9144072 w 9144072"/>
                  <a:gd name="connsiteY7-424" fmla="*/ 4486177 h 5545698"/>
                  <a:gd name="connsiteX8-425" fmla="*/ 8329572 w 9144072"/>
                  <a:gd name="connsiteY8-426" fmla="*/ 5352436 h 5545698"/>
                  <a:gd name="connsiteX9-427" fmla="*/ 5917792 w 9144072"/>
                  <a:gd name="connsiteY9-428" fmla="*/ 5538158 h 5545698"/>
                  <a:gd name="connsiteX10-429" fmla="*/ 3157339 w 9144072"/>
                  <a:gd name="connsiteY10-430" fmla="*/ 5037826 h 5545698"/>
                  <a:gd name="connsiteX11-431" fmla="*/ 814572 w 9144072"/>
                  <a:gd name="connsiteY11-432" fmla="*/ 5352436 h 5545698"/>
                  <a:gd name="connsiteX12-433" fmla="*/ 72 w 9144072"/>
                  <a:gd name="connsiteY12-434" fmla="*/ 4537936 h 5545698"/>
                  <a:gd name="connsiteX13-435" fmla="*/ 327875 w 9144072"/>
                  <a:gd name="connsiteY13-436" fmla="*/ 2984739 h 5545698"/>
                  <a:gd name="connsiteX14-437" fmla="*/ 72 w 9144072"/>
                  <a:gd name="connsiteY14-438" fmla="*/ 1280036 h 5545698"/>
                  <a:gd name="connsiteX0-439" fmla="*/ 72 w 9144072"/>
                  <a:gd name="connsiteY0-440" fmla="*/ 1280036 h 5538158"/>
                  <a:gd name="connsiteX1-441" fmla="*/ 814572 w 9144072"/>
                  <a:gd name="connsiteY1-442" fmla="*/ 465536 h 5538158"/>
                  <a:gd name="connsiteX2-443" fmla="*/ 3105580 w 9144072"/>
                  <a:gd name="connsiteY2-444" fmla="*/ 0 h 5538158"/>
                  <a:gd name="connsiteX3-445" fmla="*/ 5986804 w 9144072"/>
                  <a:gd name="connsiteY3-446" fmla="*/ 414068 h 5538158"/>
                  <a:gd name="connsiteX4-447" fmla="*/ 8277814 w 9144072"/>
                  <a:gd name="connsiteY4-448" fmla="*/ 206743 h 5538158"/>
                  <a:gd name="connsiteX5-449" fmla="*/ 9144072 w 9144072"/>
                  <a:gd name="connsiteY5-450" fmla="*/ 1280036 h 5538158"/>
                  <a:gd name="connsiteX6-451" fmla="*/ 8919784 w 9144072"/>
                  <a:gd name="connsiteY6-452" fmla="*/ 3260785 h 5538158"/>
                  <a:gd name="connsiteX7-453" fmla="*/ 9144072 w 9144072"/>
                  <a:gd name="connsiteY7-454" fmla="*/ 4486177 h 5538158"/>
                  <a:gd name="connsiteX8-455" fmla="*/ 8329572 w 9144072"/>
                  <a:gd name="connsiteY8-456" fmla="*/ 5352436 h 5538158"/>
                  <a:gd name="connsiteX9-457" fmla="*/ 5917792 w 9144072"/>
                  <a:gd name="connsiteY9-458" fmla="*/ 5538158 h 5538158"/>
                  <a:gd name="connsiteX10-459" fmla="*/ 3157339 w 9144072"/>
                  <a:gd name="connsiteY10-460" fmla="*/ 5037826 h 5538158"/>
                  <a:gd name="connsiteX11-461" fmla="*/ 814572 w 9144072"/>
                  <a:gd name="connsiteY11-462" fmla="*/ 5352436 h 5538158"/>
                  <a:gd name="connsiteX12-463" fmla="*/ 72 w 9144072"/>
                  <a:gd name="connsiteY12-464" fmla="*/ 4537936 h 5538158"/>
                  <a:gd name="connsiteX13-465" fmla="*/ 327875 w 9144072"/>
                  <a:gd name="connsiteY13-466" fmla="*/ 2984739 h 5538158"/>
                  <a:gd name="connsiteX14-467" fmla="*/ 72 w 9144072"/>
                  <a:gd name="connsiteY14-468" fmla="*/ 1280036 h 5538158"/>
                  <a:gd name="connsiteX0-469" fmla="*/ 72 w 9144072"/>
                  <a:gd name="connsiteY0-470" fmla="*/ 1280036 h 5574937"/>
                  <a:gd name="connsiteX1-471" fmla="*/ 814572 w 9144072"/>
                  <a:gd name="connsiteY1-472" fmla="*/ 465536 h 5574937"/>
                  <a:gd name="connsiteX2-473" fmla="*/ 3105580 w 9144072"/>
                  <a:gd name="connsiteY2-474" fmla="*/ 0 h 5574937"/>
                  <a:gd name="connsiteX3-475" fmla="*/ 5986804 w 9144072"/>
                  <a:gd name="connsiteY3-476" fmla="*/ 414068 h 5574937"/>
                  <a:gd name="connsiteX4-477" fmla="*/ 8277814 w 9144072"/>
                  <a:gd name="connsiteY4-478" fmla="*/ 206743 h 5574937"/>
                  <a:gd name="connsiteX5-479" fmla="*/ 9144072 w 9144072"/>
                  <a:gd name="connsiteY5-480" fmla="*/ 1280036 h 5574937"/>
                  <a:gd name="connsiteX6-481" fmla="*/ 8919784 w 9144072"/>
                  <a:gd name="connsiteY6-482" fmla="*/ 3260785 h 5574937"/>
                  <a:gd name="connsiteX7-483" fmla="*/ 9144072 w 9144072"/>
                  <a:gd name="connsiteY7-484" fmla="*/ 4486177 h 5574937"/>
                  <a:gd name="connsiteX8-485" fmla="*/ 8329572 w 9144072"/>
                  <a:gd name="connsiteY8-486" fmla="*/ 5352436 h 5574937"/>
                  <a:gd name="connsiteX9-487" fmla="*/ 5917792 w 9144072"/>
                  <a:gd name="connsiteY9-488" fmla="*/ 5538158 h 5574937"/>
                  <a:gd name="connsiteX10-489" fmla="*/ 3157339 w 9144072"/>
                  <a:gd name="connsiteY10-490" fmla="*/ 5037826 h 5574937"/>
                  <a:gd name="connsiteX11-491" fmla="*/ 814572 w 9144072"/>
                  <a:gd name="connsiteY11-492" fmla="*/ 5352436 h 5574937"/>
                  <a:gd name="connsiteX12-493" fmla="*/ 72 w 9144072"/>
                  <a:gd name="connsiteY12-494" fmla="*/ 4537936 h 5574937"/>
                  <a:gd name="connsiteX13-495" fmla="*/ 327875 w 9144072"/>
                  <a:gd name="connsiteY13-496" fmla="*/ 2984739 h 5574937"/>
                  <a:gd name="connsiteX14-497" fmla="*/ 72 w 9144072"/>
                  <a:gd name="connsiteY14-498" fmla="*/ 1280036 h 5574937"/>
                  <a:gd name="connsiteX0-499" fmla="*/ 72 w 9144072"/>
                  <a:gd name="connsiteY0-500" fmla="*/ 1280036 h 5574937"/>
                  <a:gd name="connsiteX1-501" fmla="*/ 814572 w 9144072"/>
                  <a:gd name="connsiteY1-502" fmla="*/ 465536 h 5574937"/>
                  <a:gd name="connsiteX2-503" fmla="*/ 3105580 w 9144072"/>
                  <a:gd name="connsiteY2-504" fmla="*/ 0 h 5574937"/>
                  <a:gd name="connsiteX3-505" fmla="*/ 5986804 w 9144072"/>
                  <a:gd name="connsiteY3-506" fmla="*/ 414068 h 5574937"/>
                  <a:gd name="connsiteX4-507" fmla="*/ 8277814 w 9144072"/>
                  <a:gd name="connsiteY4-508" fmla="*/ 206743 h 5574937"/>
                  <a:gd name="connsiteX5-509" fmla="*/ 9144072 w 9144072"/>
                  <a:gd name="connsiteY5-510" fmla="*/ 1280036 h 5574937"/>
                  <a:gd name="connsiteX6-511" fmla="*/ 8919784 w 9144072"/>
                  <a:gd name="connsiteY6-512" fmla="*/ 3260785 h 5574937"/>
                  <a:gd name="connsiteX7-513" fmla="*/ 9144072 w 9144072"/>
                  <a:gd name="connsiteY7-514" fmla="*/ 4486177 h 5574937"/>
                  <a:gd name="connsiteX8-515" fmla="*/ 8329572 w 9144072"/>
                  <a:gd name="connsiteY8-516" fmla="*/ 5352436 h 5574937"/>
                  <a:gd name="connsiteX9-517" fmla="*/ 5917792 w 9144072"/>
                  <a:gd name="connsiteY9-518" fmla="*/ 5538158 h 5574937"/>
                  <a:gd name="connsiteX10-519" fmla="*/ 3157339 w 9144072"/>
                  <a:gd name="connsiteY10-520" fmla="*/ 5037826 h 5574937"/>
                  <a:gd name="connsiteX11-521" fmla="*/ 814572 w 9144072"/>
                  <a:gd name="connsiteY11-522" fmla="*/ 5352436 h 5574937"/>
                  <a:gd name="connsiteX12-523" fmla="*/ 72 w 9144072"/>
                  <a:gd name="connsiteY12-524" fmla="*/ 4537936 h 5574937"/>
                  <a:gd name="connsiteX13-525" fmla="*/ 327875 w 9144072"/>
                  <a:gd name="connsiteY13-526" fmla="*/ 2984739 h 5574937"/>
                  <a:gd name="connsiteX14-527" fmla="*/ 72 w 9144072"/>
                  <a:gd name="connsiteY14-528" fmla="*/ 1280036 h 5574937"/>
                  <a:gd name="connsiteX0-529" fmla="*/ 72 w 9144072"/>
                  <a:gd name="connsiteY0-530" fmla="*/ 1280036 h 5574937"/>
                  <a:gd name="connsiteX1-531" fmla="*/ 814572 w 9144072"/>
                  <a:gd name="connsiteY1-532" fmla="*/ 465536 h 5574937"/>
                  <a:gd name="connsiteX2-533" fmla="*/ 3105580 w 9144072"/>
                  <a:gd name="connsiteY2-534" fmla="*/ 0 h 5574937"/>
                  <a:gd name="connsiteX3-535" fmla="*/ 5986804 w 9144072"/>
                  <a:gd name="connsiteY3-536" fmla="*/ 414068 h 5574937"/>
                  <a:gd name="connsiteX4-537" fmla="*/ 8277814 w 9144072"/>
                  <a:gd name="connsiteY4-538" fmla="*/ 206743 h 5574937"/>
                  <a:gd name="connsiteX5-539" fmla="*/ 9144072 w 9144072"/>
                  <a:gd name="connsiteY5-540" fmla="*/ 1280036 h 5574937"/>
                  <a:gd name="connsiteX6-541" fmla="*/ 8919784 w 9144072"/>
                  <a:gd name="connsiteY6-542" fmla="*/ 3260785 h 5574937"/>
                  <a:gd name="connsiteX7-543" fmla="*/ 9144072 w 9144072"/>
                  <a:gd name="connsiteY7-544" fmla="*/ 4486177 h 5574937"/>
                  <a:gd name="connsiteX8-545" fmla="*/ 8329572 w 9144072"/>
                  <a:gd name="connsiteY8-546" fmla="*/ 5352436 h 5574937"/>
                  <a:gd name="connsiteX9-547" fmla="*/ 5917792 w 9144072"/>
                  <a:gd name="connsiteY9-548" fmla="*/ 5538158 h 5574937"/>
                  <a:gd name="connsiteX10-549" fmla="*/ 3157339 w 9144072"/>
                  <a:gd name="connsiteY10-550" fmla="*/ 5037826 h 5574937"/>
                  <a:gd name="connsiteX11-551" fmla="*/ 814572 w 9144072"/>
                  <a:gd name="connsiteY11-552" fmla="*/ 5352436 h 5574937"/>
                  <a:gd name="connsiteX12-553" fmla="*/ 72 w 9144072"/>
                  <a:gd name="connsiteY12-554" fmla="*/ 4537936 h 5574937"/>
                  <a:gd name="connsiteX13-555" fmla="*/ 327875 w 9144072"/>
                  <a:gd name="connsiteY13-556" fmla="*/ 2984739 h 5574937"/>
                  <a:gd name="connsiteX14-557" fmla="*/ 72 w 9144072"/>
                  <a:gd name="connsiteY14-558" fmla="*/ 1280036 h 5574937"/>
                  <a:gd name="connsiteX0-559" fmla="*/ 72 w 9144072"/>
                  <a:gd name="connsiteY0-560" fmla="*/ 1280036 h 5574937"/>
                  <a:gd name="connsiteX1-561" fmla="*/ 814572 w 9144072"/>
                  <a:gd name="connsiteY1-562" fmla="*/ 465536 h 5574937"/>
                  <a:gd name="connsiteX2-563" fmla="*/ 3105580 w 9144072"/>
                  <a:gd name="connsiteY2-564" fmla="*/ 0 h 5574937"/>
                  <a:gd name="connsiteX3-565" fmla="*/ 5986804 w 9144072"/>
                  <a:gd name="connsiteY3-566" fmla="*/ 414068 h 5574937"/>
                  <a:gd name="connsiteX4-567" fmla="*/ 8277814 w 9144072"/>
                  <a:gd name="connsiteY4-568" fmla="*/ 206743 h 5574937"/>
                  <a:gd name="connsiteX5-569" fmla="*/ 9144072 w 9144072"/>
                  <a:gd name="connsiteY5-570" fmla="*/ 1280036 h 5574937"/>
                  <a:gd name="connsiteX6-571" fmla="*/ 8919784 w 9144072"/>
                  <a:gd name="connsiteY6-572" fmla="*/ 3260785 h 5574937"/>
                  <a:gd name="connsiteX7-573" fmla="*/ 9144072 w 9144072"/>
                  <a:gd name="connsiteY7-574" fmla="*/ 4486177 h 5574937"/>
                  <a:gd name="connsiteX8-575" fmla="*/ 8329572 w 9144072"/>
                  <a:gd name="connsiteY8-576" fmla="*/ 5352436 h 5574937"/>
                  <a:gd name="connsiteX9-577" fmla="*/ 5917792 w 9144072"/>
                  <a:gd name="connsiteY9-578" fmla="*/ 5538158 h 5574937"/>
                  <a:gd name="connsiteX10-579" fmla="*/ 3157339 w 9144072"/>
                  <a:gd name="connsiteY10-580" fmla="*/ 5037826 h 5574937"/>
                  <a:gd name="connsiteX11-581" fmla="*/ 814572 w 9144072"/>
                  <a:gd name="connsiteY11-582" fmla="*/ 5352436 h 5574937"/>
                  <a:gd name="connsiteX12-583" fmla="*/ 72 w 9144072"/>
                  <a:gd name="connsiteY12-584" fmla="*/ 4537936 h 5574937"/>
                  <a:gd name="connsiteX13-585" fmla="*/ 327875 w 9144072"/>
                  <a:gd name="connsiteY13-586" fmla="*/ 2984739 h 5574937"/>
                  <a:gd name="connsiteX14-587" fmla="*/ 72 w 9144072"/>
                  <a:gd name="connsiteY14-588" fmla="*/ 1280036 h 5574937"/>
                  <a:gd name="connsiteX0-589" fmla="*/ 72 w 9144072"/>
                  <a:gd name="connsiteY0-590" fmla="*/ 1280036 h 5574937"/>
                  <a:gd name="connsiteX1-591" fmla="*/ 814572 w 9144072"/>
                  <a:gd name="connsiteY1-592" fmla="*/ 465536 h 5574937"/>
                  <a:gd name="connsiteX2-593" fmla="*/ 3105580 w 9144072"/>
                  <a:gd name="connsiteY2-594" fmla="*/ 0 h 5574937"/>
                  <a:gd name="connsiteX3-595" fmla="*/ 5986804 w 9144072"/>
                  <a:gd name="connsiteY3-596" fmla="*/ 414068 h 5574937"/>
                  <a:gd name="connsiteX4-597" fmla="*/ 8277814 w 9144072"/>
                  <a:gd name="connsiteY4-598" fmla="*/ 206743 h 5574937"/>
                  <a:gd name="connsiteX5-599" fmla="*/ 9144072 w 9144072"/>
                  <a:gd name="connsiteY5-600" fmla="*/ 1280036 h 5574937"/>
                  <a:gd name="connsiteX6-601" fmla="*/ 8919784 w 9144072"/>
                  <a:gd name="connsiteY6-602" fmla="*/ 3260785 h 5574937"/>
                  <a:gd name="connsiteX7-603" fmla="*/ 9144072 w 9144072"/>
                  <a:gd name="connsiteY7-604" fmla="*/ 4486177 h 5574937"/>
                  <a:gd name="connsiteX8-605" fmla="*/ 8329572 w 9144072"/>
                  <a:gd name="connsiteY8-606" fmla="*/ 5352436 h 5574937"/>
                  <a:gd name="connsiteX9-607" fmla="*/ 5917792 w 9144072"/>
                  <a:gd name="connsiteY9-608" fmla="*/ 5538158 h 5574937"/>
                  <a:gd name="connsiteX10-609" fmla="*/ 3157339 w 9144072"/>
                  <a:gd name="connsiteY10-610" fmla="*/ 5037826 h 5574937"/>
                  <a:gd name="connsiteX11-611" fmla="*/ 814572 w 9144072"/>
                  <a:gd name="connsiteY11-612" fmla="*/ 5352436 h 5574937"/>
                  <a:gd name="connsiteX12-613" fmla="*/ 72 w 9144072"/>
                  <a:gd name="connsiteY12-614" fmla="*/ 4537936 h 5574937"/>
                  <a:gd name="connsiteX13-615" fmla="*/ 327875 w 9144072"/>
                  <a:gd name="connsiteY13-616" fmla="*/ 2984739 h 5574937"/>
                  <a:gd name="connsiteX14-617" fmla="*/ 72 w 9144072"/>
                  <a:gd name="connsiteY14-618" fmla="*/ 1280036 h 5574937"/>
                  <a:gd name="connsiteX0-619" fmla="*/ 72 w 9144072"/>
                  <a:gd name="connsiteY0-620" fmla="*/ 1280036 h 5617420"/>
                  <a:gd name="connsiteX1-621" fmla="*/ 814572 w 9144072"/>
                  <a:gd name="connsiteY1-622" fmla="*/ 465536 h 5617420"/>
                  <a:gd name="connsiteX2-623" fmla="*/ 3105580 w 9144072"/>
                  <a:gd name="connsiteY2-624" fmla="*/ 0 h 5617420"/>
                  <a:gd name="connsiteX3-625" fmla="*/ 5986804 w 9144072"/>
                  <a:gd name="connsiteY3-626" fmla="*/ 414068 h 5617420"/>
                  <a:gd name="connsiteX4-627" fmla="*/ 8277814 w 9144072"/>
                  <a:gd name="connsiteY4-628" fmla="*/ 206743 h 5617420"/>
                  <a:gd name="connsiteX5-629" fmla="*/ 9144072 w 9144072"/>
                  <a:gd name="connsiteY5-630" fmla="*/ 1280036 h 5617420"/>
                  <a:gd name="connsiteX6-631" fmla="*/ 8919784 w 9144072"/>
                  <a:gd name="connsiteY6-632" fmla="*/ 3260785 h 5617420"/>
                  <a:gd name="connsiteX7-633" fmla="*/ 9144072 w 9144072"/>
                  <a:gd name="connsiteY7-634" fmla="*/ 4486177 h 5617420"/>
                  <a:gd name="connsiteX8-635" fmla="*/ 8329572 w 9144072"/>
                  <a:gd name="connsiteY8-636" fmla="*/ 5352436 h 5617420"/>
                  <a:gd name="connsiteX9-637" fmla="*/ 5917792 w 9144072"/>
                  <a:gd name="connsiteY9-638" fmla="*/ 5538158 h 5617420"/>
                  <a:gd name="connsiteX10-639" fmla="*/ 2973790 w 9144072"/>
                  <a:gd name="connsiteY10-640" fmla="*/ 5503653 h 5617420"/>
                  <a:gd name="connsiteX11-641" fmla="*/ 814572 w 9144072"/>
                  <a:gd name="connsiteY11-642" fmla="*/ 5352436 h 5617420"/>
                  <a:gd name="connsiteX12-643" fmla="*/ 72 w 9144072"/>
                  <a:gd name="connsiteY12-644" fmla="*/ 4537936 h 5617420"/>
                  <a:gd name="connsiteX13-645" fmla="*/ 327875 w 9144072"/>
                  <a:gd name="connsiteY13-646" fmla="*/ 2984739 h 5617420"/>
                  <a:gd name="connsiteX14-647" fmla="*/ 72 w 9144072"/>
                  <a:gd name="connsiteY14-648" fmla="*/ 1280036 h 5617420"/>
                  <a:gd name="connsiteX0-649" fmla="*/ 72 w 9144072"/>
                  <a:gd name="connsiteY0-650" fmla="*/ 1280036 h 5541262"/>
                  <a:gd name="connsiteX1-651" fmla="*/ 814572 w 9144072"/>
                  <a:gd name="connsiteY1-652" fmla="*/ 465536 h 5541262"/>
                  <a:gd name="connsiteX2-653" fmla="*/ 3105580 w 9144072"/>
                  <a:gd name="connsiteY2-654" fmla="*/ 0 h 5541262"/>
                  <a:gd name="connsiteX3-655" fmla="*/ 5986804 w 9144072"/>
                  <a:gd name="connsiteY3-656" fmla="*/ 414068 h 5541262"/>
                  <a:gd name="connsiteX4-657" fmla="*/ 8277814 w 9144072"/>
                  <a:gd name="connsiteY4-658" fmla="*/ 206743 h 5541262"/>
                  <a:gd name="connsiteX5-659" fmla="*/ 9144072 w 9144072"/>
                  <a:gd name="connsiteY5-660" fmla="*/ 1280036 h 5541262"/>
                  <a:gd name="connsiteX6-661" fmla="*/ 8919784 w 9144072"/>
                  <a:gd name="connsiteY6-662" fmla="*/ 3260785 h 5541262"/>
                  <a:gd name="connsiteX7-663" fmla="*/ 9144072 w 9144072"/>
                  <a:gd name="connsiteY7-664" fmla="*/ 4486177 h 5541262"/>
                  <a:gd name="connsiteX8-665" fmla="*/ 8329572 w 9144072"/>
                  <a:gd name="connsiteY8-666" fmla="*/ 5352436 h 5541262"/>
                  <a:gd name="connsiteX9-667" fmla="*/ 5867734 w 9144072"/>
                  <a:gd name="connsiteY9-668" fmla="*/ 5434641 h 5541262"/>
                  <a:gd name="connsiteX10-669" fmla="*/ 2973790 w 9144072"/>
                  <a:gd name="connsiteY10-670" fmla="*/ 5503653 h 5541262"/>
                  <a:gd name="connsiteX11-671" fmla="*/ 814572 w 9144072"/>
                  <a:gd name="connsiteY11-672" fmla="*/ 5352436 h 5541262"/>
                  <a:gd name="connsiteX12-673" fmla="*/ 72 w 9144072"/>
                  <a:gd name="connsiteY12-674" fmla="*/ 4537936 h 5541262"/>
                  <a:gd name="connsiteX13-675" fmla="*/ 327875 w 9144072"/>
                  <a:gd name="connsiteY13-676" fmla="*/ 2984739 h 5541262"/>
                  <a:gd name="connsiteX14-677" fmla="*/ 72 w 9144072"/>
                  <a:gd name="connsiteY14-678" fmla="*/ 1280036 h 5541262"/>
                  <a:gd name="connsiteX0-679" fmla="*/ 72 w 9144072"/>
                  <a:gd name="connsiteY0-680" fmla="*/ 1280036 h 5552655"/>
                  <a:gd name="connsiteX1-681" fmla="*/ 814572 w 9144072"/>
                  <a:gd name="connsiteY1-682" fmla="*/ 465536 h 5552655"/>
                  <a:gd name="connsiteX2-683" fmla="*/ 3105580 w 9144072"/>
                  <a:gd name="connsiteY2-684" fmla="*/ 0 h 5552655"/>
                  <a:gd name="connsiteX3-685" fmla="*/ 5986804 w 9144072"/>
                  <a:gd name="connsiteY3-686" fmla="*/ 414068 h 5552655"/>
                  <a:gd name="connsiteX4-687" fmla="*/ 8277814 w 9144072"/>
                  <a:gd name="connsiteY4-688" fmla="*/ 206743 h 5552655"/>
                  <a:gd name="connsiteX5-689" fmla="*/ 9144072 w 9144072"/>
                  <a:gd name="connsiteY5-690" fmla="*/ 1280036 h 5552655"/>
                  <a:gd name="connsiteX6-691" fmla="*/ 8919784 w 9144072"/>
                  <a:gd name="connsiteY6-692" fmla="*/ 3260785 h 5552655"/>
                  <a:gd name="connsiteX7-693" fmla="*/ 9144072 w 9144072"/>
                  <a:gd name="connsiteY7-694" fmla="*/ 4486177 h 5552655"/>
                  <a:gd name="connsiteX8-695" fmla="*/ 8329572 w 9144072"/>
                  <a:gd name="connsiteY8-696" fmla="*/ 5507712 h 5552655"/>
                  <a:gd name="connsiteX9-697" fmla="*/ 5867734 w 9144072"/>
                  <a:gd name="connsiteY9-698" fmla="*/ 5434641 h 5552655"/>
                  <a:gd name="connsiteX10-699" fmla="*/ 2973790 w 9144072"/>
                  <a:gd name="connsiteY10-700" fmla="*/ 5503653 h 5552655"/>
                  <a:gd name="connsiteX11-701" fmla="*/ 814572 w 9144072"/>
                  <a:gd name="connsiteY11-702" fmla="*/ 5352436 h 5552655"/>
                  <a:gd name="connsiteX12-703" fmla="*/ 72 w 9144072"/>
                  <a:gd name="connsiteY12-704" fmla="*/ 4537936 h 5552655"/>
                  <a:gd name="connsiteX13-705" fmla="*/ 327875 w 9144072"/>
                  <a:gd name="connsiteY13-706" fmla="*/ 2984739 h 5552655"/>
                  <a:gd name="connsiteX14-707" fmla="*/ 72 w 9144072"/>
                  <a:gd name="connsiteY14-708" fmla="*/ 1280036 h 5552655"/>
                  <a:gd name="connsiteX0-709" fmla="*/ 72 w 9144072"/>
                  <a:gd name="connsiteY0-710" fmla="*/ 1280036 h 5552655"/>
                  <a:gd name="connsiteX1-711" fmla="*/ 814572 w 9144072"/>
                  <a:gd name="connsiteY1-712" fmla="*/ 465536 h 5552655"/>
                  <a:gd name="connsiteX2-713" fmla="*/ 3105580 w 9144072"/>
                  <a:gd name="connsiteY2-714" fmla="*/ 0 h 5552655"/>
                  <a:gd name="connsiteX3-715" fmla="*/ 5986804 w 9144072"/>
                  <a:gd name="connsiteY3-716" fmla="*/ 414068 h 5552655"/>
                  <a:gd name="connsiteX4-717" fmla="*/ 8277814 w 9144072"/>
                  <a:gd name="connsiteY4-718" fmla="*/ 206743 h 5552655"/>
                  <a:gd name="connsiteX5-719" fmla="*/ 9144072 w 9144072"/>
                  <a:gd name="connsiteY5-720" fmla="*/ 1280036 h 5552655"/>
                  <a:gd name="connsiteX6-721" fmla="*/ 8919784 w 9144072"/>
                  <a:gd name="connsiteY6-722" fmla="*/ 3260785 h 5552655"/>
                  <a:gd name="connsiteX7-723" fmla="*/ 9144072 w 9144072"/>
                  <a:gd name="connsiteY7-724" fmla="*/ 4486177 h 5552655"/>
                  <a:gd name="connsiteX8-725" fmla="*/ 8329572 w 9144072"/>
                  <a:gd name="connsiteY8-726" fmla="*/ 5507712 h 5552655"/>
                  <a:gd name="connsiteX9-727" fmla="*/ 5867734 w 9144072"/>
                  <a:gd name="connsiteY9-728" fmla="*/ 5434641 h 5552655"/>
                  <a:gd name="connsiteX10-729" fmla="*/ 2973790 w 9144072"/>
                  <a:gd name="connsiteY10-730" fmla="*/ 5503653 h 5552655"/>
                  <a:gd name="connsiteX11-731" fmla="*/ 814572 w 9144072"/>
                  <a:gd name="connsiteY11-732" fmla="*/ 5352436 h 5552655"/>
                  <a:gd name="connsiteX12-733" fmla="*/ 72 w 9144072"/>
                  <a:gd name="connsiteY12-734" fmla="*/ 4537936 h 5552655"/>
                  <a:gd name="connsiteX13-735" fmla="*/ 327875 w 9144072"/>
                  <a:gd name="connsiteY13-736" fmla="*/ 2984739 h 5552655"/>
                  <a:gd name="connsiteX14-737" fmla="*/ 72 w 9144072"/>
                  <a:gd name="connsiteY14-738" fmla="*/ 1280036 h 5552655"/>
                  <a:gd name="connsiteX0-739" fmla="*/ 72 w 9144072"/>
                  <a:gd name="connsiteY0-740" fmla="*/ 1280036 h 5655267"/>
                  <a:gd name="connsiteX1-741" fmla="*/ 814572 w 9144072"/>
                  <a:gd name="connsiteY1-742" fmla="*/ 465536 h 5655267"/>
                  <a:gd name="connsiteX2-743" fmla="*/ 3105580 w 9144072"/>
                  <a:gd name="connsiteY2-744" fmla="*/ 0 h 5655267"/>
                  <a:gd name="connsiteX3-745" fmla="*/ 5986804 w 9144072"/>
                  <a:gd name="connsiteY3-746" fmla="*/ 414068 h 5655267"/>
                  <a:gd name="connsiteX4-747" fmla="*/ 8277814 w 9144072"/>
                  <a:gd name="connsiteY4-748" fmla="*/ 206743 h 5655267"/>
                  <a:gd name="connsiteX5-749" fmla="*/ 9144072 w 9144072"/>
                  <a:gd name="connsiteY5-750" fmla="*/ 1280036 h 5655267"/>
                  <a:gd name="connsiteX6-751" fmla="*/ 8919784 w 9144072"/>
                  <a:gd name="connsiteY6-752" fmla="*/ 3260785 h 5655267"/>
                  <a:gd name="connsiteX7-753" fmla="*/ 9144072 w 9144072"/>
                  <a:gd name="connsiteY7-754" fmla="*/ 4486177 h 5655267"/>
                  <a:gd name="connsiteX8-755" fmla="*/ 8329572 w 9144072"/>
                  <a:gd name="connsiteY8-756" fmla="*/ 5507712 h 5655267"/>
                  <a:gd name="connsiteX9-757" fmla="*/ 5867734 w 9144072"/>
                  <a:gd name="connsiteY9-758" fmla="*/ 5434641 h 5655267"/>
                  <a:gd name="connsiteX10-759" fmla="*/ 2973790 w 9144072"/>
                  <a:gd name="connsiteY10-760" fmla="*/ 5503653 h 5655267"/>
                  <a:gd name="connsiteX11-761" fmla="*/ 814572 w 9144072"/>
                  <a:gd name="connsiteY11-762" fmla="*/ 5352436 h 5655267"/>
                  <a:gd name="connsiteX12-763" fmla="*/ 72 w 9144072"/>
                  <a:gd name="connsiteY12-764" fmla="*/ 4537936 h 5655267"/>
                  <a:gd name="connsiteX13-765" fmla="*/ 327875 w 9144072"/>
                  <a:gd name="connsiteY13-766" fmla="*/ 2984739 h 5655267"/>
                  <a:gd name="connsiteX14-767" fmla="*/ 72 w 9144072"/>
                  <a:gd name="connsiteY14-768" fmla="*/ 1280036 h 56552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59" y="connsiteY10-60"/>
                  </a:cxn>
                  <a:cxn ang="0">
                    <a:pos x="connsiteX11-105" y="connsiteY11-106"/>
                  </a:cxn>
                  <a:cxn ang="0">
                    <a:pos x="connsiteX12-131" y="connsiteY12-132"/>
                  </a:cxn>
                  <a:cxn ang="0">
                    <a:pos x="connsiteX13-211" y="connsiteY13-212"/>
                  </a:cxn>
                  <a:cxn ang="0">
                    <a:pos x="connsiteX14-437" y="connsiteY14-438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37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3" name="Rectangle 33"/>
            <p:cNvSpPr>
              <a:spLocks noChangeArrowheads="1"/>
            </p:cNvSpPr>
            <p:nvPr/>
          </p:nvSpPr>
          <p:spPr bwMode="auto">
            <a:xfrm>
              <a:off x="2069166" y="2969788"/>
              <a:ext cx="3541678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34" name="图片 42"/>
          <p:cNvPicPr>
            <a:picLocks noChangeAspect="1"/>
          </p:cNvPicPr>
          <p:nvPr/>
        </p:nvPicPr>
        <p:blipFill rotWithShape="1">
          <a:blip r:embed="rId5"/>
          <a:srcRect t="6195"/>
          <a:stretch>
            <a:fillRect/>
          </a:stretch>
        </p:blipFill>
        <p:spPr>
          <a:xfrm>
            <a:off x="1495031" y="3283276"/>
            <a:ext cx="4014716" cy="2286375"/>
          </a:xfrm>
          <a:prstGeom prst="rect">
            <a:avLst/>
          </a:prstGeom>
        </p:spPr>
      </p:pic>
      <p:pic>
        <p:nvPicPr>
          <p:cNvPr id="437" name="图片 41"/>
          <p:cNvPicPr>
            <a:picLocks noChangeAspect="1"/>
          </p:cNvPicPr>
          <p:nvPr/>
        </p:nvPicPr>
        <p:blipFill rotWithShape="1">
          <a:blip r:embed="rId6"/>
          <a:srcRect t="27910" r="39403"/>
          <a:stretch>
            <a:fillRect/>
          </a:stretch>
        </p:blipFill>
        <p:spPr>
          <a:xfrm>
            <a:off x="9255400" y="-33210"/>
            <a:ext cx="3220396" cy="2182943"/>
          </a:xfrm>
          <a:prstGeom prst="rect">
            <a:avLst/>
          </a:prstGeom>
        </p:spPr>
      </p:pic>
      <p:pic>
        <p:nvPicPr>
          <p:cNvPr id="439" name="图片 43"/>
          <p:cNvPicPr>
            <a:picLocks noChangeAspect="1"/>
          </p:cNvPicPr>
          <p:nvPr/>
        </p:nvPicPr>
        <p:blipFill rotWithShape="1">
          <a:blip r:embed="rId5"/>
          <a:srcRect l="9537" t="7043" r="35112" b="18399"/>
          <a:stretch>
            <a:fillRect/>
          </a:stretch>
        </p:blipFill>
        <p:spPr>
          <a:xfrm>
            <a:off x="7203100" y="2223525"/>
            <a:ext cx="4840224" cy="3958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>
            <a:fillRect/>
          </a:stretch>
        </p:blipFill>
        <p:spPr>
          <a:xfrm rot="16200000" flipV="1">
            <a:off x="4240859" y="-4449446"/>
            <a:ext cx="3686909" cy="12331150"/>
          </a:xfrm>
          <a:prstGeom prst="rect">
            <a:avLst/>
          </a:prstGeom>
        </p:spPr>
      </p:pic>
      <p:grpSp>
        <p:nvGrpSpPr>
          <p:cNvPr id="436" name="Group 435"/>
          <p:cNvGrpSpPr/>
          <p:nvPr/>
        </p:nvGrpSpPr>
        <p:grpSpPr>
          <a:xfrm>
            <a:off x="9911783" y="3408553"/>
            <a:ext cx="2543747" cy="3778327"/>
            <a:chOff x="9802396" y="3173150"/>
            <a:chExt cx="2694829" cy="3542563"/>
          </a:xfrm>
        </p:grpSpPr>
        <p:pic>
          <p:nvPicPr>
            <p:cNvPr id="13" name="PA_图片 5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319703" y="3342691"/>
              <a:ext cx="2177522" cy="337302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4" descr="Number 3/4 illustration, Fraction fun Fraction Pizza, Learning Fractions s,  text, logo, sign png | PNGWi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75" b="100000" l="76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2396" y="3173150"/>
              <a:ext cx="1268322" cy="1102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5" name="Group 434"/>
          <p:cNvGrpSpPr/>
          <p:nvPr/>
        </p:nvGrpSpPr>
        <p:grpSpPr>
          <a:xfrm>
            <a:off x="-1287289" y="-103975"/>
            <a:ext cx="4225477" cy="5618077"/>
            <a:chOff x="-4492785" y="-1378472"/>
            <a:chExt cx="11071517" cy="11071515"/>
          </a:xfrm>
        </p:grpSpPr>
        <p:pic>
          <p:nvPicPr>
            <p:cNvPr id="8" name="Picture 2" descr="Fraction png images | PNGWi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601" y="2427962"/>
              <a:ext cx="2654577" cy="3060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92785" y="-1378472"/>
              <a:ext cx="11071517" cy="11071515"/>
            </a:xfrm>
            <a:prstGeom prst="rect">
              <a:avLst/>
            </a:prstGeom>
          </p:spPr>
        </p:pic>
      </p:grpSp>
      <p:pic>
        <p:nvPicPr>
          <p:cNvPr id="2050" name="Picture 2" descr="Happy cute smiling funny kawaii cupcake Royalty Free Vecto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016">
            <a:off x="9532275" y="533663"/>
            <a:ext cx="1625543" cy="175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7" name="图片 42"/>
          <p:cNvPicPr>
            <a:picLocks noChangeAspect="1"/>
          </p:cNvPicPr>
          <p:nvPr/>
        </p:nvPicPr>
        <p:blipFill rotWithShape="1">
          <a:blip r:embed="rId5"/>
          <a:srcRect t="6195"/>
          <a:stretch>
            <a:fillRect/>
          </a:stretch>
        </p:blipFill>
        <p:spPr>
          <a:xfrm>
            <a:off x="-3831288" y="-2406790"/>
            <a:ext cx="7016698" cy="3995999"/>
          </a:xfrm>
          <a:prstGeom prst="rect">
            <a:avLst/>
          </a:prstGeom>
        </p:spPr>
      </p:pic>
      <p:pic>
        <p:nvPicPr>
          <p:cNvPr id="448" name="Picture 447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11242116" y="1683922"/>
            <a:ext cx="1153770" cy="11537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9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5808603" y="5017077"/>
            <a:ext cx="1733770" cy="186713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099">
            <a:off x="1068517" y="4249250"/>
            <a:ext cx="2089142" cy="146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06365" y="1998832"/>
            <a:ext cx="9041152" cy="38042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881208" y="1188866"/>
            <a:ext cx="2645893" cy="1176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3248091" y="-780570"/>
            <a:ext cx="7363621" cy="6858000"/>
            <a:chOff x="4223838" y="5386449"/>
            <a:chExt cx="7363621" cy="6858000"/>
          </a:xfrm>
        </p:grpSpPr>
        <p:sp>
          <p:nvSpPr>
            <p:cNvPr id="420" name="Rounded Rectangle 419"/>
            <p:cNvSpPr/>
            <p:nvPr/>
          </p:nvSpPr>
          <p:spPr>
            <a:xfrm>
              <a:off x="4695791" y="7049902"/>
              <a:ext cx="5948954" cy="38056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9" name="Picture 4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838" y="5386449"/>
              <a:ext cx="7363621" cy="6858000"/>
            </a:xfrm>
            <a:prstGeom prst="rect">
              <a:avLst/>
            </a:prstGeom>
          </p:spPr>
        </p:pic>
      </p:grpSp>
      <p:pic>
        <p:nvPicPr>
          <p:cNvPr id="2" name="PA_图片 5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04486" y="5204639"/>
            <a:ext cx="2685275" cy="28498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A_图片 5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47124" y="1309807"/>
            <a:ext cx="2133600" cy="29196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6" name="Freeform 5"/>
            <p:cNvSpPr/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37"/>
            <p:cNvSpPr/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7" name="Picture 8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8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90"/>
            <p:cNvSpPr/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/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/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/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/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/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/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/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/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/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/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/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/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/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/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/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/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/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/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/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/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/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/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/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/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/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/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/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/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/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/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/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/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/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/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/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/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/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/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/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/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/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/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/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/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/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/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/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/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/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/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/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/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/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/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/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/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/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/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/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/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/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/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/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/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/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/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/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/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/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/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/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/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/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/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/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/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/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/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/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/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01" name="Picture 20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20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20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20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20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" name="Freeform 213"/>
            <p:cNvSpPr/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4"/>
            <p:cNvSpPr/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6" name="Freeform 216"/>
            <p:cNvSpPr/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7" name="Freeform 217"/>
            <p:cNvSpPr/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" name="Freeform 222"/>
            <p:cNvSpPr/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3" name="Freeform 223"/>
            <p:cNvSpPr/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24"/>
            <p:cNvSpPr/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25"/>
            <p:cNvSpPr/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26"/>
            <p:cNvSpPr/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27"/>
            <p:cNvSpPr/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8" name="Freeform 228"/>
            <p:cNvSpPr/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29"/>
            <p:cNvSpPr/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32"/>
            <p:cNvSpPr/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33"/>
            <p:cNvSpPr/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34"/>
            <p:cNvSpPr/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41"/>
            <p:cNvSpPr/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43"/>
            <p:cNvSpPr/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44"/>
            <p:cNvSpPr/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45"/>
            <p:cNvSpPr/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46"/>
            <p:cNvSpPr/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47"/>
            <p:cNvSpPr/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49"/>
            <p:cNvSpPr/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Freeform 250"/>
            <p:cNvSpPr/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51"/>
            <p:cNvSpPr/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52"/>
            <p:cNvSpPr/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54"/>
            <p:cNvSpPr/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55"/>
            <p:cNvSpPr/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56"/>
            <p:cNvSpPr/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57"/>
            <p:cNvSpPr/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58"/>
            <p:cNvSpPr/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59"/>
            <p:cNvSpPr/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60"/>
            <p:cNvSpPr/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61"/>
            <p:cNvSpPr/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62"/>
            <p:cNvSpPr/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63"/>
            <p:cNvSpPr/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64"/>
            <p:cNvSpPr/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65"/>
            <p:cNvSpPr/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66"/>
            <p:cNvSpPr/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67"/>
            <p:cNvSpPr/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68"/>
            <p:cNvSpPr/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69"/>
            <p:cNvSpPr/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70"/>
            <p:cNvSpPr/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71"/>
            <p:cNvSpPr/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72"/>
            <p:cNvSpPr/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74"/>
            <p:cNvSpPr/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75"/>
            <p:cNvSpPr/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76"/>
            <p:cNvSpPr/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77"/>
            <p:cNvSpPr/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78"/>
            <p:cNvSpPr/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80"/>
            <p:cNvSpPr/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8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1" name="Freeform 291"/>
            <p:cNvSpPr/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92"/>
            <p:cNvSpPr/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93"/>
            <p:cNvSpPr/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94"/>
            <p:cNvSpPr/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95"/>
            <p:cNvSpPr/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6" name="Freeform 296"/>
            <p:cNvSpPr/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7" name="Freeform 297"/>
            <p:cNvSpPr/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8" name="Freeform 298"/>
            <p:cNvSpPr/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9" name="Freeform 299"/>
            <p:cNvSpPr/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0" name="Freeform 300"/>
            <p:cNvSpPr/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1" name="Freeform 301"/>
            <p:cNvSpPr/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302"/>
            <p:cNvSpPr/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303"/>
            <p:cNvSpPr/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304"/>
            <p:cNvSpPr/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305"/>
            <p:cNvSpPr/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306"/>
            <p:cNvSpPr/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307"/>
            <p:cNvSpPr/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308"/>
            <p:cNvSpPr/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309"/>
            <p:cNvSpPr/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10"/>
            <p:cNvSpPr/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11"/>
            <p:cNvSpPr/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12"/>
            <p:cNvSpPr/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13"/>
            <p:cNvSpPr/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14"/>
            <p:cNvSpPr/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15"/>
            <p:cNvSpPr/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16"/>
            <p:cNvSpPr/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17"/>
            <p:cNvSpPr/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18"/>
            <p:cNvSpPr/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19"/>
            <p:cNvSpPr/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20"/>
            <p:cNvSpPr/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21"/>
            <p:cNvSpPr/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22"/>
            <p:cNvSpPr/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25"/>
            <p:cNvSpPr/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26"/>
            <p:cNvSpPr/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27"/>
            <p:cNvSpPr/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28"/>
            <p:cNvSpPr/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29"/>
            <p:cNvSpPr/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30"/>
            <p:cNvSpPr/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31"/>
            <p:cNvSpPr/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32"/>
            <p:cNvSpPr/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33"/>
            <p:cNvSpPr/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34"/>
            <p:cNvSpPr/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35"/>
            <p:cNvSpPr/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36"/>
            <p:cNvSpPr/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37"/>
            <p:cNvSpPr/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38"/>
            <p:cNvSpPr/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39"/>
            <p:cNvSpPr/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40"/>
            <p:cNvSpPr/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41"/>
            <p:cNvSpPr/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42"/>
            <p:cNvSpPr/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43"/>
            <p:cNvSpPr/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44"/>
            <p:cNvSpPr/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46"/>
            <p:cNvSpPr/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47"/>
            <p:cNvSpPr/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48"/>
            <p:cNvSpPr/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49"/>
            <p:cNvSpPr/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50"/>
            <p:cNvSpPr/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51"/>
            <p:cNvSpPr/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52"/>
            <p:cNvSpPr/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53"/>
            <p:cNvSpPr/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54"/>
            <p:cNvSpPr/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55"/>
            <p:cNvSpPr/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56"/>
            <p:cNvSpPr/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58"/>
            <p:cNvSpPr/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60"/>
            <p:cNvSpPr/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61"/>
            <p:cNvSpPr/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62"/>
            <p:cNvSpPr/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63"/>
            <p:cNvSpPr/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64"/>
            <p:cNvSpPr/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65"/>
            <p:cNvSpPr/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66"/>
            <p:cNvSpPr/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67"/>
            <p:cNvSpPr/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68"/>
            <p:cNvSpPr/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69"/>
            <p:cNvSpPr/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72"/>
            <p:cNvSpPr/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74"/>
            <p:cNvSpPr/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78"/>
            <p:cNvSpPr/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80"/>
            <p:cNvSpPr/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83"/>
            <p:cNvSpPr/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84"/>
            <p:cNvSpPr/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85"/>
            <p:cNvSpPr/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386"/>
            <p:cNvSpPr/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87"/>
            <p:cNvSpPr/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88"/>
            <p:cNvSpPr/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8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Freeform 397"/>
            <p:cNvSpPr/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98"/>
            <p:cNvSpPr/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99"/>
            <p:cNvSpPr/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400"/>
            <p:cNvSpPr/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401"/>
            <p:cNvSpPr/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402"/>
            <p:cNvSpPr/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403"/>
            <p:cNvSpPr/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404"/>
            <p:cNvSpPr/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405"/>
            <p:cNvSpPr/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409"/>
            <p:cNvSpPr/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410"/>
            <p:cNvSpPr/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11"/>
            <p:cNvSpPr/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12"/>
            <p:cNvSpPr/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13"/>
            <p:cNvSpPr/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17"/>
            <p:cNvSpPr/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18"/>
            <p:cNvSpPr/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28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8468994" y="858051"/>
            <a:ext cx="1514919" cy="151492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55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3096168" y="3953535"/>
            <a:ext cx="2827611" cy="30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422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>
            <a:fillRect/>
          </a:stretch>
        </p:blipFill>
        <p:spPr>
          <a:xfrm>
            <a:off x="-1668780" y="-275194"/>
            <a:ext cx="11200789" cy="1165539"/>
          </a:xfrm>
          <a:prstGeom prst="rect">
            <a:avLst/>
          </a:prstGeom>
        </p:spPr>
      </p:pic>
      <p:pic>
        <p:nvPicPr>
          <p:cNvPr id="429" name="Picture 428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>
            <a:fillRect/>
          </a:stretch>
        </p:blipFill>
        <p:spPr>
          <a:xfrm>
            <a:off x="3026984" y="-282030"/>
            <a:ext cx="10104414" cy="1165539"/>
          </a:xfrm>
          <a:prstGeom prst="rect">
            <a:avLst/>
          </a:prstGeom>
        </p:spPr>
      </p:pic>
      <p:pic>
        <p:nvPicPr>
          <p:cNvPr id="430" name="Picture 429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>
            <a:fillRect/>
          </a:stretch>
        </p:blipFill>
        <p:spPr>
          <a:xfrm>
            <a:off x="6929901" y="-267015"/>
            <a:ext cx="10478028" cy="1165539"/>
          </a:xfrm>
          <a:prstGeom prst="rect">
            <a:avLst/>
          </a:prstGeom>
        </p:spPr>
      </p:pic>
      <p:pic>
        <p:nvPicPr>
          <p:cNvPr id="431" name="Picture 430"/>
          <p:cNvPicPr>
            <a:picLocks noChangeAspect="1"/>
          </p:cNvPicPr>
          <p:nvPr/>
        </p:nvPicPr>
        <p:blipFill>
          <a:blip r:embed="rId58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222" y="490699"/>
            <a:ext cx="6268341" cy="6268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577837" y="1178122"/>
            <a:ext cx="11449280" cy="4029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6962" y="2400300"/>
            <a:ext cx="7108918" cy="3600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81" y="373485"/>
            <a:ext cx="2301030" cy="1150515"/>
          </a:xfrm>
          <a:prstGeom prst="rect">
            <a:avLst/>
          </a:prstGeom>
        </p:spPr>
      </p:pic>
      <p:sp>
        <p:nvSpPr>
          <p:cNvPr id="11" name="Speech Bubble: Rectangle with Corners Rounded 10"/>
          <p:cNvSpPr/>
          <p:nvPr/>
        </p:nvSpPr>
        <p:spPr>
          <a:xfrm>
            <a:off x="638176" y="1733549"/>
            <a:ext cx="3486150" cy="1304925"/>
          </a:xfrm>
          <a:prstGeom prst="wedgeRoundRectCallout">
            <a:avLst>
              <a:gd name="adj1" fmla="val 30218"/>
              <a:gd name="adj2" fmla="val 6888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Mình</a:t>
            </a:r>
            <a:r>
              <a:rPr lang="en-US" sz="2200" dirty="0"/>
              <a:t> </a:t>
            </a:r>
            <a:r>
              <a:rPr lang="en-US" sz="2200" dirty="0" err="1"/>
              <a:t>đã</a:t>
            </a:r>
            <a:r>
              <a:rPr lang="en-US" sz="2200" dirty="0"/>
              <a:t> chia </a:t>
            </a:r>
            <a:r>
              <a:rPr lang="en-US" sz="2200" dirty="0" err="1"/>
              <a:t>cái</a:t>
            </a:r>
            <a:r>
              <a:rPr lang="en-US" sz="2200" dirty="0"/>
              <a:t> bánh </a:t>
            </a:r>
            <a:r>
              <a:rPr lang="en-US" sz="2200" dirty="0" err="1"/>
              <a:t>thành</a:t>
            </a:r>
            <a:r>
              <a:rPr lang="en-US" sz="2200" dirty="0"/>
              <a:t> 6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,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 err="1"/>
              <a:t>lấy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nhé</a:t>
            </a:r>
            <a:r>
              <a:rPr lang="en-US" sz="2200" dirty="0"/>
              <a:t>!</a:t>
            </a:r>
          </a:p>
        </p:txBody>
      </p:sp>
      <p:sp>
        <p:nvSpPr>
          <p:cNvPr id="12" name="Speech Bubble: Rectangle with Corners Rounded 11"/>
          <p:cNvSpPr/>
          <p:nvPr/>
        </p:nvSpPr>
        <p:spPr>
          <a:xfrm>
            <a:off x="7877176" y="1628774"/>
            <a:ext cx="2476499" cy="1304925"/>
          </a:xfrm>
          <a:prstGeom prst="wedgeRoundRectCallout">
            <a:avLst>
              <a:gd name="adj1" fmla="val -42733"/>
              <a:gd name="adj2" fmla="val 6523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Ưu</a:t>
            </a:r>
            <a:r>
              <a:rPr lang="en-US" sz="2200" dirty="0"/>
              <a:t> </a:t>
            </a:r>
            <a:r>
              <a:rPr lang="en-US" sz="2200" dirty="0" err="1"/>
              <a:t>tiên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Mi </a:t>
            </a:r>
            <a:r>
              <a:rPr lang="en-US" sz="2200" dirty="0" err="1"/>
              <a:t>được</a:t>
            </a:r>
            <a:r>
              <a:rPr lang="en-US" sz="2200" dirty="0"/>
              <a:t> 2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nhé</a:t>
            </a:r>
            <a:r>
              <a:rPr lang="en-US" sz="2200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th Lesson by Slidesgo">
  <a:themeElements>
    <a:clrScheme name="Simple Light">
      <a:dk1>
        <a:srgbClr val="3C1A32"/>
      </a:dk1>
      <a:lt1>
        <a:srgbClr val="582F4E"/>
      </a:lt1>
      <a:dk2>
        <a:srgbClr val="B872AE"/>
      </a:dk2>
      <a:lt2>
        <a:srgbClr val="8F5889"/>
      </a:lt2>
      <a:accent1>
        <a:srgbClr val="FFC715"/>
      </a:accent1>
      <a:accent2>
        <a:srgbClr val="F9A320"/>
      </a:accent2>
      <a:accent3>
        <a:srgbClr val="EE4524"/>
      </a:accent3>
      <a:accent4>
        <a:srgbClr val="FFFFFF"/>
      </a:accent4>
      <a:accent5>
        <a:srgbClr val="73C3B4"/>
      </a:accent5>
      <a:accent6>
        <a:srgbClr val="36A289"/>
      </a:accent6>
      <a:hlink>
        <a:srgbClr val="B872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ủ đề Offic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376</Words>
  <Application>Microsoft Office PowerPoint</Application>
  <PresentationFormat>Widescreen</PresentationFormat>
  <Paragraphs>74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1" baseType="lpstr">
      <vt:lpstr>#9Slide07 Altus</vt:lpstr>
      <vt:lpstr>Arial</vt:lpstr>
      <vt:lpstr>Black Han Sans</vt:lpstr>
      <vt:lpstr>Calibri</vt:lpstr>
      <vt:lpstr>Calibri Light</vt:lpstr>
      <vt:lpstr>Cambria</vt:lpstr>
      <vt:lpstr>Cambria Math</vt:lpstr>
      <vt:lpstr>Comfortaa</vt:lpstr>
      <vt:lpstr>Comfortaa Light</vt:lpstr>
      <vt:lpstr>Fredoka One</vt:lpstr>
      <vt:lpstr>Holtwood One SC</vt:lpstr>
      <vt:lpstr>Times New Roman</vt:lpstr>
      <vt:lpstr>UTM Avo</vt:lpstr>
      <vt:lpstr>UTM Cooper Black</vt:lpstr>
      <vt:lpstr>Custom Design</vt:lpstr>
      <vt:lpstr>Math Lesson by Slidesgo</vt:lpstr>
      <vt:lpstr>1_Custom Design</vt:lpstr>
      <vt:lpstr>2_Custom Design</vt:lpstr>
      <vt:lpstr>Chủ đề Office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HP</cp:lastModifiedBy>
  <cp:revision>47</cp:revision>
  <dcterms:created xsi:type="dcterms:W3CDTF">2023-12-06T07:45:00Z</dcterms:created>
  <dcterms:modified xsi:type="dcterms:W3CDTF">2024-05-30T07:52:19Z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6B2B8885790E4193AE7D5957C7DF0250_13</vt:lpwstr>
  </property>
  <property fmtid="{D5CDD505-2E9C-101B-9397-08002B2CF9AE}" pid="3" name="KSOProductBuildVer">
    <vt:lpwstr>1033-12.2.0.13431</vt:lpwstr>
  </property>
</Properties>
</file>